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4" r:id="rId3"/>
    <p:sldMasterId id="2147483680" r:id="rId4"/>
  </p:sldMasterIdLst>
  <p:notesMasterIdLst>
    <p:notesMasterId r:id="rId26"/>
  </p:notesMasterIdLst>
  <p:sldIdLst>
    <p:sldId id="990" r:id="rId5"/>
    <p:sldId id="1025" r:id="rId6"/>
    <p:sldId id="1006" r:id="rId7"/>
    <p:sldId id="1049" r:id="rId8"/>
    <p:sldId id="1000" r:id="rId9"/>
    <p:sldId id="1012" r:id="rId10"/>
    <p:sldId id="1054" r:id="rId11"/>
    <p:sldId id="1060" r:id="rId12"/>
    <p:sldId id="1062" r:id="rId13"/>
    <p:sldId id="1061" r:id="rId14"/>
    <p:sldId id="1056" r:id="rId15"/>
    <p:sldId id="1057" r:id="rId16"/>
    <p:sldId id="1058" r:id="rId17"/>
    <p:sldId id="257" r:id="rId18"/>
    <p:sldId id="1010" r:id="rId19"/>
    <p:sldId id="991" r:id="rId20"/>
    <p:sldId id="1018" r:id="rId21"/>
    <p:sldId id="1063" r:id="rId22"/>
    <p:sldId id="1064" r:id="rId23"/>
    <p:sldId id="1059" r:id="rId24"/>
    <p:sldId id="105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0E09"/>
    <a:srgbClr val="DD91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81839" autoAdjust="0"/>
  </p:normalViewPr>
  <p:slideViewPr>
    <p:cSldViewPr snapToGrid="0">
      <p:cViewPr varScale="1">
        <p:scale>
          <a:sx n="71" d="100"/>
          <a:sy n="71" d="100"/>
        </p:scale>
        <p:origin x="2034" y="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DCD8C-36D6-4807-A7E3-81E216D05A01}" type="datetimeFigureOut">
              <a:rPr lang="de-DE" smtClean="0"/>
              <a:t>27.05.2024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2D2B1-5EC3-4B69-8985-662AED5CB48C}" type="slidenum">
              <a:rPr lang="de-DE" smtClean="0"/>
              <a:t>‹Nr.›</a:t>
            </a:fld>
            <a:endParaRPr lang="de-DE"/>
          </a:p>
        </p:txBody>
      </p:sp>
    </p:spTree>
    <p:extLst>
      <p:ext uri="{BB962C8B-B14F-4D97-AF65-F5344CB8AC3E}">
        <p14:creationId xmlns:p14="http://schemas.microsoft.com/office/powerpoint/2010/main" val="2644106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C2C2D2B1-5EC3-4B69-8985-662AED5CB48C}" type="slidenum">
              <a:rPr lang="de-DE" smtClean="0"/>
              <a:t>1</a:t>
            </a:fld>
            <a:endParaRPr lang="de-DE"/>
          </a:p>
        </p:txBody>
      </p:sp>
    </p:spTree>
    <p:extLst>
      <p:ext uri="{BB962C8B-B14F-4D97-AF65-F5344CB8AC3E}">
        <p14:creationId xmlns:p14="http://schemas.microsoft.com/office/powerpoint/2010/main" val="3410310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Go </a:t>
            </a:r>
            <a:r>
              <a:rPr lang="de-DE" dirty="0" err="1"/>
              <a:t>through</a:t>
            </a:r>
            <a:r>
              <a:rPr lang="de-DE" dirty="0"/>
              <a:t> all </a:t>
            </a:r>
            <a:r>
              <a:rPr lang="de-DE" dirty="0" err="1"/>
              <a:t>this</a:t>
            </a:r>
            <a:r>
              <a:rPr lang="de-DE" dirty="0"/>
              <a:t> </a:t>
            </a:r>
            <a:r>
              <a:rPr lang="de-DE" dirty="0" err="1"/>
              <a:t>points</a:t>
            </a:r>
            <a:r>
              <a:rPr lang="de-DE" dirty="0"/>
              <a:t> and </a:t>
            </a:r>
            <a:r>
              <a:rPr lang="de-DE" dirty="0" err="1"/>
              <a:t>report</a:t>
            </a:r>
            <a:r>
              <a:rPr lang="de-DE" dirty="0"/>
              <a:t> </a:t>
            </a:r>
            <a:r>
              <a:rPr lang="de-DE" dirty="0" err="1"/>
              <a:t>about</a:t>
            </a:r>
            <a:r>
              <a:rPr lang="de-DE" dirty="0"/>
              <a:t> </a:t>
            </a:r>
            <a:r>
              <a:rPr lang="de-DE" dirty="0" err="1"/>
              <a:t>the</a:t>
            </a:r>
            <a:r>
              <a:rPr lang="de-DE" dirty="0"/>
              <a:t> </a:t>
            </a:r>
            <a:r>
              <a:rPr lang="de-DE" dirty="0" err="1"/>
              <a:t>current</a:t>
            </a:r>
            <a:r>
              <a:rPr lang="de-DE" dirty="0"/>
              <a:t> </a:t>
            </a:r>
            <a:r>
              <a:rPr lang="de-DE" dirty="0" err="1"/>
              <a:t>status</a:t>
            </a:r>
            <a:endParaRPr lang="en-GB" dirty="0"/>
          </a:p>
        </p:txBody>
      </p:sp>
      <p:sp>
        <p:nvSpPr>
          <p:cNvPr id="4" name="Foliennummernplatzhalter 3"/>
          <p:cNvSpPr>
            <a:spLocks noGrp="1"/>
          </p:cNvSpPr>
          <p:nvPr>
            <p:ph type="sldNum" sz="quarter" idx="5"/>
          </p:nvPr>
        </p:nvSpPr>
        <p:spPr/>
        <p:txBody>
          <a:bodyPr/>
          <a:lstStyle/>
          <a:p>
            <a:fld id="{C2C2D2B1-5EC3-4B69-8985-662AED5CB48C}" type="slidenum">
              <a:rPr lang="de-DE" smtClean="0"/>
              <a:t>2</a:t>
            </a:fld>
            <a:endParaRPr lang="de-DE"/>
          </a:p>
        </p:txBody>
      </p:sp>
    </p:spTree>
    <p:extLst>
      <p:ext uri="{BB962C8B-B14F-4D97-AF65-F5344CB8AC3E}">
        <p14:creationId xmlns:p14="http://schemas.microsoft.com/office/powerpoint/2010/main" val="3698047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rPr>
              <a:t>Data management should adhere to the FAIR principles which means that data should be </a:t>
            </a:r>
            <a:r>
              <a:rPr lang="en-GB" sz="1800" u="sng" dirty="0">
                <a:effectLst/>
                <a:latin typeface="Calibri" panose="020F0502020204030204" pitchFamily="34" charset="0"/>
                <a:ea typeface="Calibri" panose="020F0502020204030204" pitchFamily="34" charset="0"/>
              </a:rPr>
              <a:t>f</a:t>
            </a:r>
            <a:r>
              <a:rPr lang="en-GB" sz="1800" dirty="0">
                <a:effectLst/>
                <a:latin typeface="Calibri" panose="020F0502020204030204" pitchFamily="34" charset="0"/>
                <a:ea typeface="Calibri" panose="020F0502020204030204" pitchFamily="34" charset="0"/>
              </a:rPr>
              <a:t>indable, </a:t>
            </a:r>
            <a:r>
              <a:rPr lang="en-GB" sz="1800" u="sng" dirty="0">
                <a:effectLst/>
                <a:latin typeface="Calibri" panose="020F0502020204030204" pitchFamily="34" charset="0"/>
                <a:ea typeface="Calibri" panose="020F0502020204030204" pitchFamily="34" charset="0"/>
              </a:rPr>
              <a:t>a</a:t>
            </a:r>
            <a:r>
              <a:rPr lang="en-GB" sz="1800" dirty="0">
                <a:effectLst/>
                <a:latin typeface="Calibri" panose="020F0502020204030204" pitchFamily="34" charset="0"/>
                <a:ea typeface="Calibri" panose="020F0502020204030204" pitchFamily="34" charset="0"/>
              </a:rPr>
              <a:t>ccessible, </a:t>
            </a:r>
            <a:r>
              <a:rPr lang="en-GB" sz="1800" u="sng" dirty="0">
                <a:effectLst/>
                <a:latin typeface="Calibri" panose="020F0502020204030204" pitchFamily="34" charset="0"/>
                <a:ea typeface="Calibri" panose="020F0502020204030204" pitchFamily="34" charset="0"/>
              </a:rPr>
              <a:t>i</a:t>
            </a:r>
            <a:r>
              <a:rPr lang="en-GB" sz="1800" dirty="0">
                <a:effectLst/>
                <a:latin typeface="Calibri" panose="020F0502020204030204" pitchFamily="34" charset="0"/>
                <a:ea typeface="Calibri" panose="020F0502020204030204" pitchFamily="34" charset="0"/>
              </a:rPr>
              <a:t>nteroperable and </a:t>
            </a:r>
            <a:r>
              <a:rPr lang="en-GB" sz="1800" u="sng" dirty="0">
                <a:effectLst/>
                <a:latin typeface="Calibri" panose="020F0502020204030204" pitchFamily="34" charset="0"/>
                <a:ea typeface="Calibri" panose="020F0502020204030204" pitchFamily="34" charset="0"/>
              </a:rPr>
              <a:t>r</a:t>
            </a:r>
            <a:r>
              <a:rPr lang="en-GB" sz="1800" dirty="0">
                <a:effectLst/>
                <a:latin typeface="Calibri" panose="020F0502020204030204" pitchFamily="34" charset="0"/>
                <a:ea typeface="Calibri" panose="020F0502020204030204" pitchFamily="34" charset="0"/>
              </a:rPr>
              <a:t>eusable</a:t>
            </a:r>
            <a:endParaRPr lang="de-DE" dirty="0"/>
          </a:p>
        </p:txBody>
      </p:sp>
      <p:sp>
        <p:nvSpPr>
          <p:cNvPr id="4" name="Foliennummernplatzhalter 3"/>
          <p:cNvSpPr>
            <a:spLocks noGrp="1"/>
          </p:cNvSpPr>
          <p:nvPr>
            <p:ph type="sldNum" sz="quarter" idx="5"/>
          </p:nvPr>
        </p:nvSpPr>
        <p:spPr/>
        <p:txBody>
          <a:bodyPr/>
          <a:lstStyle/>
          <a:p>
            <a:fld id="{23C03A6F-C499-457E-B1CA-2BF90FB9063D}" type="slidenum">
              <a:rPr lang="de-DE" smtClean="0"/>
              <a:t>3</a:t>
            </a:fld>
            <a:endParaRPr lang="de-DE"/>
          </a:p>
        </p:txBody>
      </p:sp>
    </p:spTree>
    <p:extLst>
      <p:ext uri="{BB962C8B-B14F-4D97-AF65-F5344CB8AC3E}">
        <p14:creationId xmlns:p14="http://schemas.microsoft.com/office/powerpoint/2010/main" val="390314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rPr>
              <a:t>To enable this, we use the </a:t>
            </a:r>
            <a:r>
              <a:rPr lang="en-GB" sz="1800" u="sng" dirty="0">
                <a:effectLst/>
                <a:latin typeface="Calibri" panose="020F0502020204030204" pitchFamily="34" charset="0"/>
                <a:ea typeface="Calibri" panose="020F0502020204030204" pitchFamily="34" charset="0"/>
              </a:rPr>
              <a:t>A</a:t>
            </a:r>
            <a:r>
              <a:rPr lang="en-GB" sz="1800" dirty="0">
                <a:effectLst/>
                <a:latin typeface="Calibri" panose="020F0502020204030204" pitchFamily="34" charset="0"/>
                <a:ea typeface="Calibri" panose="020F0502020204030204" pitchFamily="34" charset="0"/>
              </a:rPr>
              <a:t>nnotated </a:t>
            </a:r>
            <a:r>
              <a:rPr lang="en-GB" sz="1800" u="sng" dirty="0">
                <a:effectLst/>
                <a:latin typeface="Calibri" panose="020F0502020204030204" pitchFamily="34" charset="0"/>
                <a:ea typeface="Calibri" panose="020F0502020204030204" pitchFamily="34" charset="0"/>
              </a:rPr>
              <a:t>R</a:t>
            </a:r>
            <a:r>
              <a:rPr lang="en-GB" sz="1800" dirty="0">
                <a:effectLst/>
                <a:latin typeface="Calibri" panose="020F0502020204030204" pitchFamily="34" charset="0"/>
                <a:ea typeface="Calibri" panose="020F0502020204030204" pitchFamily="34" charset="0"/>
              </a:rPr>
              <a:t>esearch </a:t>
            </a:r>
            <a:r>
              <a:rPr lang="en-GB" sz="1800" u="sng" dirty="0">
                <a:effectLst/>
                <a:latin typeface="Calibri" panose="020F0502020204030204" pitchFamily="34" charset="0"/>
                <a:ea typeface="Calibri" panose="020F0502020204030204" pitchFamily="34" charset="0"/>
              </a:rPr>
              <a:t>C</a:t>
            </a:r>
            <a:r>
              <a:rPr lang="en-GB" sz="1800" dirty="0">
                <a:effectLst/>
                <a:latin typeface="Calibri" panose="020F0502020204030204" pitchFamily="34" charset="0"/>
                <a:ea typeface="Calibri" panose="020F0502020204030204" pitchFamily="34" charset="0"/>
              </a:rPr>
              <a:t>ontext (ARC) container structure which is developed in NFDI4 </a:t>
            </a:r>
            <a:r>
              <a:rPr lang="en-GB" sz="1800" dirty="0" err="1">
                <a:effectLst/>
                <a:latin typeface="Calibri" panose="020F0502020204030204" pitchFamily="34" charset="0"/>
                <a:ea typeface="Calibri" panose="020F0502020204030204" pitchFamily="34" charset="0"/>
              </a:rPr>
              <a:t>DataPLANT</a:t>
            </a:r>
            <a:r>
              <a:rPr lang="en-GB" sz="1800" dirty="0">
                <a:effectLst/>
                <a:latin typeface="Calibri" panose="020F0502020204030204" pitchFamily="34" charset="0"/>
                <a:ea typeface="Calibri" panose="020F0502020204030204" pitchFamily="34" charset="0"/>
              </a:rPr>
              <a:t>. </a:t>
            </a:r>
            <a:endParaRPr lang="de-DE" dirty="0"/>
          </a:p>
        </p:txBody>
      </p:sp>
      <p:sp>
        <p:nvSpPr>
          <p:cNvPr id="4" name="Foliennummernplatzhalter 3"/>
          <p:cNvSpPr>
            <a:spLocks noGrp="1"/>
          </p:cNvSpPr>
          <p:nvPr>
            <p:ph type="sldNum" sz="quarter" idx="5"/>
          </p:nvPr>
        </p:nvSpPr>
        <p:spPr/>
        <p:txBody>
          <a:bodyPr/>
          <a:lstStyle/>
          <a:p>
            <a:fld id="{23C03A6F-C499-457E-B1CA-2BF90FB9063D}" type="slidenum">
              <a:rPr lang="de-DE" smtClean="0"/>
              <a:t>5</a:t>
            </a:fld>
            <a:endParaRPr lang="de-DE"/>
          </a:p>
        </p:txBody>
      </p:sp>
    </p:spTree>
    <p:extLst>
      <p:ext uri="{BB962C8B-B14F-4D97-AF65-F5344CB8AC3E}">
        <p14:creationId xmlns:p14="http://schemas.microsoft.com/office/powerpoint/2010/main" val="3416462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3C03A6F-C499-457E-B1CA-2BF90FB9063D}" type="slidenum">
              <a:rPr lang="de-DE" smtClean="0"/>
              <a:t>6</a:t>
            </a:fld>
            <a:endParaRPr lang="de-DE"/>
          </a:p>
        </p:txBody>
      </p:sp>
    </p:spTree>
    <p:extLst>
      <p:ext uri="{BB962C8B-B14F-4D97-AF65-F5344CB8AC3E}">
        <p14:creationId xmlns:p14="http://schemas.microsoft.com/office/powerpoint/2010/main" val="3923550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g2ae67a285d6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 name="Google Shape;43;g2ae67a285d6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subset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Questions</a:t>
            </a:r>
          </a:p>
          <a:p>
            <a:r>
              <a:rPr lang="de-DE" dirty="0" err="1"/>
              <a:t>Suggestions</a:t>
            </a:r>
            <a:r>
              <a:rPr lang="de-DE" dirty="0"/>
              <a:t> </a:t>
            </a:r>
            <a:r>
              <a:rPr lang="de-DE" dirty="0" err="1"/>
              <a:t>for</a:t>
            </a:r>
            <a:r>
              <a:rPr lang="de-DE" dirty="0"/>
              <a:t> </a:t>
            </a:r>
            <a:r>
              <a:rPr lang="de-DE" dirty="0" err="1"/>
              <a:t>improvements</a:t>
            </a:r>
            <a:endParaRPr lang="de-DE" dirty="0"/>
          </a:p>
          <a:p>
            <a:r>
              <a:rPr lang="de-DE" dirty="0" err="1"/>
              <a:t>Idears</a:t>
            </a:r>
            <a:r>
              <a:rPr lang="de-DE" dirty="0"/>
              <a:t> </a:t>
            </a:r>
            <a:r>
              <a:rPr lang="de-DE" dirty="0" err="1"/>
              <a:t>for</a:t>
            </a:r>
            <a:r>
              <a:rPr lang="de-DE" dirty="0"/>
              <a:t> </a:t>
            </a:r>
            <a:r>
              <a:rPr lang="de-DE" dirty="0" err="1"/>
              <a:t>features</a:t>
            </a:r>
            <a:endParaRPr lang="de-DE" dirty="0"/>
          </a:p>
          <a:p>
            <a:r>
              <a:rPr lang="de-DE" dirty="0"/>
              <a:t>„</a:t>
            </a:r>
            <a:r>
              <a:rPr lang="de-DE" dirty="0" err="1"/>
              <a:t>Wish</a:t>
            </a:r>
            <a:r>
              <a:rPr lang="de-DE" dirty="0"/>
              <a:t> </a:t>
            </a:r>
            <a:r>
              <a:rPr lang="de-DE" dirty="0" err="1"/>
              <a:t>list</a:t>
            </a:r>
            <a:r>
              <a:rPr lang="de-DE" dirty="0"/>
              <a:t>“ </a:t>
            </a:r>
          </a:p>
          <a:p>
            <a:endParaRPr lang="de-DE" dirty="0"/>
          </a:p>
        </p:txBody>
      </p:sp>
      <p:sp>
        <p:nvSpPr>
          <p:cNvPr id="4" name="Foliennummernplatzhalter 3"/>
          <p:cNvSpPr>
            <a:spLocks noGrp="1"/>
          </p:cNvSpPr>
          <p:nvPr>
            <p:ph type="sldNum" sz="quarter" idx="5"/>
          </p:nvPr>
        </p:nvSpPr>
        <p:spPr/>
        <p:txBody>
          <a:bodyPr/>
          <a:lstStyle/>
          <a:p>
            <a:fld id="{23C03A6F-C499-457E-B1CA-2BF90FB9063D}" type="slidenum">
              <a:rPr lang="de-DE" smtClean="0"/>
              <a:t>15</a:t>
            </a:fld>
            <a:endParaRPr lang="de-DE"/>
          </a:p>
        </p:txBody>
      </p:sp>
    </p:spTree>
    <p:extLst>
      <p:ext uri="{BB962C8B-B14F-4D97-AF65-F5344CB8AC3E}">
        <p14:creationId xmlns:p14="http://schemas.microsoft.com/office/powerpoint/2010/main" val="1067080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a:prstGeom prst="rect">
            <a:avLst/>
          </a:prstGeom>
        </p:spPr>
      </p:sp>
      <p:sp>
        <p:nvSpPr>
          <p:cNvPr id="3" name="Notizenplatzhalter 2"/>
          <p:cNvSpPr>
            <a:spLocks noGrp="1"/>
          </p:cNvSpPr>
          <p:nvPr>
            <p:ph type="body" idx="1"/>
          </p:nvPr>
        </p:nvSpPr>
        <p:spPr>
          <a:xfrm>
            <a:off x="685800" y="4400550"/>
            <a:ext cx="5486400" cy="3600450"/>
          </a:xfrm>
          <a:prstGeom prst="rect">
            <a:avLst/>
          </a:prstGeom>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2788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dirty="0">
                <a:latin typeface="BlinkMacSystemFont"/>
              </a:rPr>
              <a:t>Findable</a:t>
            </a:r>
            <a:r>
              <a:rPr lang="en-GB" sz="1200" dirty="0">
                <a:latin typeface="BlinkMacSystemFont"/>
              </a:rPr>
              <a:t>: As metadata names the content of the data (e.g., what was examined, for what purpose, with what method), it is the basis for search engines and ideally makes it categorizable for people and machines and thus easier to search for and find.</a:t>
            </a:r>
          </a:p>
          <a:p>
            <a:r>
              <a:rPr lang="en-GB" sz="1200" b="1" dirty="0">
                <a:latin typeface="BlinkMacSystemFont"/>
              </a:rPr>
              <a:t>Accessible</a:t>
            </a:r>
            <a:r>
              <a:rPr lang="en-GB" sz="1200" dirty="0">
                <a:latin typeface="BlinkMacSystemFont"/>
              </a:rPr>
              <a:t>: Metadata provides information about the origin (e.g., persons, institutions) and the location of storage (e.g., repository) as well as access rights.</a:t>
            </a:r>
          </a:p>
          <a:p>
            <a:r>
              <a:rPr lang="en-GB" sz="1200" b="1" dirty="0">
                <a:latin typeface="BlinkMacSystemFont"/>
              </a:rPr>
              <a:t>Interoperable</a:t>
            </a:r>
            <a:r>
              <a:rPr lang="en-GB" sz="1200" dirty="0">
                <a:latin typeface="BlinkMacSystemFont"/>
              </a:rPr>
              <a:t>: Metadata identifies the software and file formats used for collection and processing, as well as any required conversions between file formats (e.g., from proprietary to open file formats).</a:t>
            </a:r>
          </a:p>
          <a:p>
            <a:r>
              <a:rPr lang="en-GB" sz="1200" b="1" dirty="0">
                <a:latin typeface="BlinkMacSystemFont"/>
              </a:rPr>
              <a:t>Reusable</a:t>
            </a:r>
            <a:r>
              <a:rPr lang="en-GB" sz="1200" dirty="0">
                <a:latin typeface="BlinkMacSystemFont"/>
              </a:rPr>
              <a:t>: If the three upper points (F, A, I) are met, research data can be found and obtained and reused according to clear rules described in licenses.</a:t>
            </a:r>
          </a:p>
          <a:p>
            <a:endParaRPr lang="en-GB" dirty="0"/>
          </a:p>
        </p:txBody>
      </p:sp>
      <p:sp>
        <p:nvSpPr>
          <p:cNvPr id="4" name="Foliennummernplatzhalter 3"/>
          <p:cNvSpPr>
            <a:spLocks noGrp="1"/>
          </p:cNvSpPr>
          <p:nvPr>
            <p:ph type="sldNum" sz="quarter" idx="5"/>
          </p:nvPr>
        </p:nvSpPr>
        <p:spPr/>
        <p:txBody>
          <a:bodyPr/>
          <a:lstStyle/>
          <a:p>
            <a:fld id="{C2C2D2B1-5EC3-4B69-8985-662AED5CB48C}" type="slidenum">
              <a:rPr lang="de-DE" smtClean="0"/>
              <a:t>21</a:t>
            </a:fld>
            <a:endParaRPr lang="de-DE"/>
          </a:p>
        </p:txBody>
      </p:sp>
    </p:spTree>
    <p:extLst>
      <p:ext uri="{BB962C8B-B14F-4D97-AF65-F5344CB8AC3E}">
        <p14:creationId xmlns:p14="http://schemas.microsoft.com/office/powerpoint/2010/main" val="4124622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782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elfolie mit Bild 1">
    <p:spTree>
      <p:nvGrpSpPr>
        <p:cNvPr id="1" name=""/>
        <p:cNvGrpSpPr/>
        <p:nvPr/>
      </p:nvGrpSpPr>
      <p:grpSpPr>
        <a:xfrm>
          <a:off x="0" y="0"/>
          <a:ext cx="0" cy="0"/>
          <a:chOff x="0" y="0"/>
          <a:chExt cx="0" cy="0"/>
        </a:xfrm>
      </p:grpSpPr>
      <p:grpSp>
        <p:nvGrpSpPr>
          <p:cNvPr id="29" name="Gruppieren 28">
            <a:extLst>
              <a:ext uri="{FF2B5EF4-FFF2-40B4-BE49-F238E27FC236}">
                <a16:creationId xmlns:a16="http://schemas.microsoft.com/office/drawing/2014/main" id="{3C014E30-33A3-475F-B8A0-9E84E311170A}"/>
              </a:ext>
            </a:extLst>
          </p:cNvPr>
          <p:cNvGrpSpPr/>
          <p:nvPr/>
        </p:nvGrpSpPr>
        <p:grpSpPr>
          <a:xfrm>
            <a:off x="-6502" y="6593007"/>
            <a:ext cx="12198503" cy="263834"/>
            <a:chOff x="-4877" y="4950860"/>
            <a:chExt cx="9148877" cy="198120"/>
          </a:xfrm>
          <a:solidFill>
            <a:schemeClr val="tx2"/>
          </a:solidFill>
        </p:grpSpPr>
        <p:sp>
          <p:nvSpPr>
            <p:cNvPr id="30" name="bk object 18">
              <a:extLst>
                <a:ext uri="{FF2B5EF4-FFF2-40B4-BE49-F238E27FC236}">
                  <a16:creationId xmlns:a16="http://schemas.microsoft.com/office/drawing/2014/main" id="{6643BCF6-A569-4BAD-B15C-E253B00A5594}"/>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1" name="bk object 18">
              <a:extLst>
                <a:ext uri="{FF2B5EF4-FFF2-40B4-BE49-F238E27FC236}">
                  <a16:creationId xmlns:a16="http://schemas.microsoft.com/office/drawing/2014/main" id="{D0D25174-0D7D-4590-B212-5467D04FECF1}"/>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2" name="Holder 3">
              <a:extLst>
                <a:ext uri="{FF2B5EF4-FFF2-40B4-BE49-F238E27FC236}">
                  <a16:creationId xmlns:a16="http://schemas.microsoft.com/office/drawing/2014/main" id="{7C25F4F3-A838-4B03-A6C0-3D91C8E43EB3}"/>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15" name="Datumsplatzhalter 3">
            <a:extLst>
              <a:ext uri="{FF2B5EF4-FFF2-40B4-BE49-F238E27FC236}">
                <a16:creationId xmlns:a16="http://schemas.microsoft.com/office/drawing/2014/main" id="{3B5E04AF-3094-435E-B4CE-19B4DDF27069}"/>
              </a:ext>
            </a:extLst>
          </p:cNvPr>
          <p:cNvSpPr>
            <a:spLocks noGrp="1"/>
          </p:cNvSpPr>
          <p:nvPr>
            <p:ph type="dt" sz="half" idx="10"/>
          </p:nvPr>
        </p:nvSpPr>
        <p:spPr>
          <a:xfrm>
            <a:off x="702048" y="5939875"/>
            <a:ext cx="2743200" cy="365125"/>
          </a:xfrm>
          <a:prstGeom prst="rect">
            <a:avLst/>
          </a:prstGeom>
        </p:spPr>
        <p:txBody>
          <a:bodyPr lIns="0" tIns="0" rIns="0" bIns="0" anchor="ctr">
            <a:noAutofit/>
          </a:bodyPr>
          <a:lstStyle>
            <a:lvl1pPr>
              <a:defRPr lang="de-DE" smtClean="0">
                <a:solidFill>
                  <a:schemeClr val="tx2"/>
                </a:solidFill>
              </a:defRPr>
            </a:lvl1pPr>
          </a:lstStyle>
          <a:p>
            <a:endParaRPr lang="de-DE"/>
          </a:p>
        </p:txBody>
      </p:sp>
      <p:sp>
        <p:nvSpPr>
          <p:cNvPr id="17" name="Untertitel 2">
            <a:extLst>
              <a:ext uri="{FF2B5EF4-FFF2-40B4-BE49-F238E27FC236}">
                <a16:creationId xmlns:a16="http://schemas.microsoft.com/office/drawing/2014/main" id="{A18DDF52-5273-48AE-8D09-90DA7A10F515}"/>
              </a:ext>
            </a:extLst>
          </p:cNvPr>
          <p:cNvSpPr>
            <a:spLocks noGrp="1"/>
          </p:cNvSpPr>
          <p:nvPr>
            <p:ph type="subTitle" idx="1"/>
          </p:nvPr>
        </p:nvSpPr>
        <p:spPr>
          <a:xfrm>
            <a:off x="702049" y="4677552"/>
            <a:ext cx="6582084" cy="805193"/>
          </a:xfrm>
        </p:spPr>
        <p:txBody>
          <a:bodyPr lIns="0" tIns="0" rIns="0" bIns="0">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sp>
        <p:nvSpPr>
          <p:cNvPr id="18" name="Titel 1">
            <a:extLst>
              <a:ext uri="{FF2B5EF4-FFF2-40B4-BE49-F238E27FC236}">
                <a16:creationId xmlns:a16="http://schemas.microsoft.com/office/drawing/2014/main" id="{FAB22651-CAFB-4334-BBAD-47EBF4CF7FDC}"/>
              </a:ext>
            </a:extLst>
          </p:cNvPr>
          <p:cNvSpPr>
            <a:spLocks noGrp="1"/>
          </p:cNvSpPr>
          <p:nvPr>
            <p:ph type="ctrTitle" hasCustomPrompt="1"/>
          </p:nvPr>
        </p:nvSpPr>
        <p:spPr>
          <a:xfrm>
            <a:off x="702049" y="3104964"/>
            <a:ext cx="6582084" cy="1476164"/>
          </a:xfrm>
        </p:spPr>
        <p:txBody>
          <a:bodyPr lIns="0" tIns="0" rIns="0" bIns="0" anchor="b">
            <a:noAutofit/>
          </a:bodyPr>
          <a:lstStyle>
            <a:lvl1pPr algn="l">
              <a:defRPr sz="4794" b="0">
                <a:solidFill>
                  <a:schemeClr val="tx2"/>
                </a:solidFill>
              </a:defRPr>
            </a:lvl1pPr>
          </a:lstStyle>
          <a:p>
            <a:r>
              <a:rPr lang="de-DE" dirty="0"/>
              <a:t>Titel bearbeiten</a:t>
            </a:r>
          </a:p>
        </p:txBody>
      </p:sp>
      <p:grpSp>
        <p:nvGrpSpPr>
          <p:cNvPr id="13" name="Grafik 6">
            <a:extLst>
              <a:ext uri="{FF2B5EF4-FFF2-40B4-BE49-F238E27FC236}">
                <a16:creationId xmlns:a16="http://schemas.microsoft.com/office/drawing/2014/main" id="{CF4A76B1-953E-4A32-9BD1-DE88786E38FC}"/>
              </a:ext>
            </a:extLst>
          </p:cNvPr>
          <p:cNvGrpSpPr>
            <a:grpSpLocks noChangeAspect="1"/>
          </p:cNvGrpSpPr>
          <p:nvPr/>
        </p:nvGrpSpPr>
        <p:grpSpPr>
          <a:xfrm>
            <a:off x="697066" y="513162"/>
            <a:ext cx="2038561" cy="777968"/>
            <a:chOff x="695325" y="516229"/>
            <a:chExt cx="2556359" cy="975572"/>
          </a:xfrm>
          <a:solidFill>
            <a:schemeClr val="tx2"/>
          </a:solidFill>
        </p:grpSpPr>
        <p:sp>
          <p:nvSpPr>
            <p:cNvPr id="14" name="Freihandform: Form 13">
              <a:extLst>
                <a:ext uri="{FF2B5EF4-FFF2-40B4-BE49-F238E27FC236}">
                  <a16:creationId xmlns:a16="http://schemas.microsoft.com/office/drawing/2014/main" id="{CFD7E5C6-0F67-4B37-B3BF-534429CFB0DA}"/>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16" name="Freihandform: Form 15">
              <a:extLst>
                <a:ext uri="{FF2B5EF4-FFF2-40B4-BE49-F238E27FC236}">
                  <a16:creationId xmlns:a16="http://schemas.microsoft.com/office/drawing/2014/main" id="{4D3305F2-C7C5-4C12-9231-D66E6CDF1F5F}"/>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19" name="Freihandform: Form 18">
              <a:extLst>
                <a:ext uri="{FF2B5EF4-FFF2-40B4-BE49-F238E27FC236}">
                  <a16:creationId xmlns:a16="http://schemas.microsoft.com/office/drawing/2014/main" id="{841CA9BF-ECB3-404C-B6B8-1533D1C1E0A0}"/>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20" name="Freihandform: Form 19">
              <a:extLst>
                <a:ext uri="{FF2B5EF4-FFF2-40B4-BE49-F238E27FC236}">
                  <a16:creationId xmlns:a16="http://schemas.microsoft.com/office/drawing/2014/main" id="{B7658C24-2A28-49B2-96C0-D5EEAC50C416}"/>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a:p>
          </p:txBody>
        </p:sp>
      </p:grpSp>
      <p:sp>
        <p:nvSpPr>
          <p:cNvPr id="3" name="Inhaltsplatzhalter 2">
            <a:extLst>
              <a:ext uri="{FF2B5EF4-FFF2-40B4-BE49-F238E27FC236}">
                <a16:creationId xmlns:a16="http://schemas.microsoft.com/office/drawing/2014/main" id="{51F135B6-57F4-4B6E-AD86-CFAA18EDA947}"/>
              </a:ext>
            </a:extLst>
          </p:cNvPr>
          <p:cNvSpPr>
            <a:spLocks noGrp="1"/>
          </p:cNvSpPr>
          <p:nvPr>
            <p:ph sz="quarter" idx="11" hasCustomPrompt="1"/>
          </p:nvPr>
        </p:nvSpPr>
        <p:spPr>
          <a:xfrm>
            <a:off x="7494589" y="1449388"/>
            <a:ext cx="4697412" cy="5095732"/>
          </a:xfrm>
          <a:solidFill>
            <a:schemeClr val="bg2">
              <a:lumMod val="100000"/>
            </a:schemeClr>
          </a:solidFill>
          <a:ln/>
        </p:spPr>
        <p:txBody>
          <a:bodyPr lIns="0" tIns="540000" rIns="0" bIns="0" anchor="t">
            <a:noAutofit/>
          </a:bodyPr>
          <a:lstStyle>
            <a:lvl1pPr marL="241004" indent="0" algn="l">
              <a:lnSpc>
                <a:spcPct val="90000"/>
              </a:lnSpc>
              <a:buNone/>
              <a:defRPr sz="2131" b="0">
                <a:solidFill>
                  <a:schemeClr val="tx1">
                    <a:lumMod val="100000"/>
                  </a:schemeClr>
                </a:solidFill>
                <a:latin typeface="Arial" panose="020B0604020202020204" pitchFamily="34" charset="0"/>
              </a:defRPr>
            </a:lvl1pPr>
            <a:lvl2pPr algn="ctr">
              <a:lnSpc>
                <a:spcPct val="90000"/>
              </a:lnSpc>
              <a:defRPr sz="2131" b="0">
                <a:solidFill>
                  <a:schemeClr val="tx1">
                    <a:lumMod val="100000"/>
                  </a:schemeClr>
                </a:solidFill>
                <a:latin typeface="Arial" panose="020B0604020202020204" pitchFamily="34" charset="0"/>
              </a:defRPr>
            </a:lvl2pPr>
            <a:lvl3pPr algn="ctr">
              <a:lnSpc>
                <a:spcPct val="90000"/>
              </a:lnSpc>
              <a:defRPr sz="2131" b="0">
                <a:solidFill>
                  <a:schemeClr val="tx1">
                    <a:lumMod val="100000"/>
                  </a:schemeClr>
                </a:solidFill>
                <a:latin typeface="Arial" panose="020B0604020202020204" pitchFamily="34" charset="0"/>
              </a:defRPr>
            </a:lvl3pPr>
            <a:lvl4pPr algn="ctr">
              <a:lnSpc>
                <a:spcPct val="90000"/>
              </a:lnSpc>
              <a:defRPr sz="2131" b="0">
                <a:solidFill>
                  <a:schemeClr val="tx1">
                    <a:lumMod val="100000"/>
                  </a:schemeClr>
                </a:solidFill>
                <a:latin typeface="Arial" panose="020B0604020202020204" pitchFamily="34" charset="0"/>
              </a:defRPr>
            </a:lvl4pPr>
            <a:lvl5pPr algn="ctr">
              <a:lnSpc>
                <a:spcPct val="90000"/>
              </a:lnSpc>
              <a:defRPr sz="2131" b="0">
                <a:solidFill>
                  <a:schemeClr val="tx1">
                    <a:lumMod val="100000"/>
                  </a:schemeClr>
                </a:solidFill>
                <a:latin typeface="Arial" panose="020B0604020202020204" pitchFamily="34" charset="0"/>
              </a:defRPr>
            </a:lvl5pPr>
          </a:lstStyle>
          <a:p>
            <a:pPr lvl="0"/>
            <a:r>
              <a:rPr lang="de-DE" dirty="0"/>
              <a:t>Inhaltsplatzhalter</a:t>
            </a:r>
          </a:p>
        </p:txBody>
      </p:sp>
    </p:spTree>
    <p:extLst>
      <p:ext uri="{BB962C8B-B14F-4D97-AF65-F5344CB8AC3E}">
        <p14:creationId xmlns:p14="http://schemas.microsoft.com/office/powerpoint/2010/main" val="1595264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elfolie mit Bild 2">
    <p:spTree>
      <p:nvGrpSpPr>
        <p:cNvPr id="1" name=""/>
        <p:cNvGrpSpPr/>
        <p:nvPr/>
      </p:nvGrpSpPr>
      <p:grpSpPr>
        <a:xfrm>
          <a:off x="0" y="0"/>
          <a:ext cx="0" cy="0"/>
          <a:chOff x="0" y="0"/>
          <a:chExt cx="0" cy="0"/>
        </a:xfrm>
      </p:grpSpPr>
      <p:grpSp>
        <p:nvGrpSpPr>
          <p:cNvPr id="29" name="Gruppieren 28">
            <a:extLst>
              <a:ext uri="{FF2B5EF4-FFF2-40B4-BE49-F238E27FC236}">
                <a16:creationId xmlns:a16="http://schemas.microsoft.com/office/drawing/2014/main" id="{CAE8C18B-3B31-4172-BD36-383A2D959058}"/>
              </a:ext>
            </a:extLst>
          </p:cNvPr>
          <p:cNvGrpSpPr/>
          <p:nvPr/>
        </p:nvGrpSpPr>
        <p:grpSpPr>
          <a:xfrm>
            <a:off x="-6502" y="6593007"/>
            <a:ext cx="12198503" cy="263834"/>
            <a:chOff x="-4877" y="4950860"/>
            <a:chExt cx="9148877" cy="198120"/>
          </a:xfrm>
          <a:solidFill>
            <a:schemeClr val="tx2"/>
          </a:solidFill>
        </p:grpSpPr>
        <p:sp>
          <p:nvSpPr>
            <p:cNvPr id="30" name="bk object 18">
              <a:extLst>
                <a:ext uri="{FF2B5EF4-FFF2-40B4-BE49-F238E27FC236}">
                  <a16:creationId xmlns:a16="http://schemas.microsoft.com/office/drawing/2014/main" id="{033258C7-8016-4009-9FB1-F90060178720}"/>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1" name="bk object 18">
              <a:extLst>
                <a:ext uri="{FF2B5EF4-FFF2-40B4-BE49-F238E27FC236}">
                  <a16:creationId xmlns:a16="http://schemas.microsoft.com/office/drawing/2014/main" id="{F63F0B04-1DC4-4DF5-9D98-F1A5AB5B67C4}"/>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2" name="Holder 3">
              <a:extLst>
                <a:ext uri="{FF2B5EF4-FFF2-40B4-BE49-F238E27FC236}">
                  <a16:creationId xmlns:a16="http://schemas.microsoft.com/office/drawing/2014/main" id="{1BF4C821-21F2-42D9-9C34-70F485006BBC}"/>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15" name="Datumsplatzhalter 3">
            <a:extLst>
              <a:ext uri="{FF2B5EF4-FFF2-40B4-BE49-F238E27FC236}">
                <a16:creationId xmlns:a16="http://schemas.microsoft.com/office/drawing/2014/main" id="{3B5E04AF-3094-435E-B4CE-19B4DDF27069}"/>
              </a:ext>
            </a:extLst>
          </p:cNvPr>
          <p:cNvSpPr>
            <a:spLocks noGrp="1"/>
          </p:cNvSpPr>
          <p:nvPr>
            <p:ph type="dt" sz="half" idx="10"/>
          </p:nvPr>
        </p:nvSpPr>
        <p:spPr>
          <a:xfrm>
            <a:off x="702048" y="5939875"/>
            <a:ext cx="2743200" cy="365125"/>
          </a:xfrm>
          <a:prstGeom prst="rect">
            <a:avLst/>
          </a:prstGeom>
        </p:spPr>
        <p:txBody>
          <a:bodyPr lIns="0" tIns="0" rIns="0" bIns="0" anchor="ctr">
            <a:noAutofit/>
          </a:bodyPr>
          <a:lstStyle>
            <a:lvl1pPr>
              <a:defRPr>
                <a:solidFill>
                  <a:schemeClr val="tx2"/>
                </a:solidFill>
              </a:defRPr>
            </a:lvl1pPr>
          </a:lstStyle>
          <a:p>
            <a:endParaRPr lang="de-DE"/>
          </a:p>
        </p:txBody>
      </p:sp>
      <p:sp>
        <p:nvSpPr>
          <p:cNvPr id="16" name="Titel 1">
            <a:extLst>
              <a:ext uri="{FF2B5EF4-FFF2-40B4-BE49-F238E27FC236}">
                <a16:creationId xmlns:a16="http://schemas.microsoft.com/office/drawing/2014/main" id="{73AB5F60-3C1F-41DD-B58A-3B7E23CC9DFB}"/>
              </a:ext>
            </a:extLst>
          </p:cNvPr>
          <p:cNvSpPr>
            <a:spLocks noGrp="1"/>
          </p:cNvSpPr>
          <p:nvPr>
            <p:ph type="ctrTitle" hasCustomPrompt="1"/>
          </p:nvPr>
        </p:nvSpPr>
        <p:spPr>
          <a:xfrm>
            <a:off x="702049" y="2996953"/>
            <a:ext cx="3773772" cy="1584176"/>
          </a:xfrm>
        </p:spPr>
        <p:txBody>
          <a:bodyPr lIns="0" tIns="0" rIns="0" bIns="0" anchor="b">
            <a:noAutofit/>
          </a:bodyPr>
          <a:lstStyle>
            <a:lvl1pPr algn="l">
              <a:defRPr sz="4794" b="0">
                <a:solidFill>
                  <a:schemeClr val="tx2"/>
                </a:solidFill>
              </a:defRPr>
            </a:lvl1pPr>
          </a:lstStyle>
          <a:p>
            <a:r>
              <a:rPr lang="de-DE" dirty="0"/>
              <a:t>Titel bearbeiten</a:t>
            </a:r>
          </a:p>
        </p:txBody>
      </p:sp>
      <p:sp>
        <p:nvSpPr>
          <p:cNvPr id="17" name="Untertitel 2">
            <a:extLst>
              <a:ext uri="{FF2B5EF4-FFF2-40B4-BE49-F238E27FC236}">
                <a16:creationId xmlns:a16="http://schemas.microsoft.com/office/drawing/2014/main" id="{A18DDF52-5273-48AE-8D09-90DA7A10F515}"/>
              </a:ext>
            </a:extLst>
          </p:cNvPr>
          <p:cNvSpPr>
            <a:spLocks noGrp="1"/>
          </p:cNvSpPr>
          <p:nvPr>
            <p:ph type="subTitle" idx="1"/>
          </p:nvPr>
        </p:nvSpPr>
        <p:spPr>
          <a:xfrm>
            <a:off x="702049" y="4677552"/>
            <a:ext cx="3773772" cy="805193"/>
          </a:xfrm>
        </p:spPr>
        <p:txBody>
          <a:bodyPr lIns="0" tIns="0" rIns="0" bIns="0">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grpSp>
        <p:nvGrpSpPr>
          <p:cNvPr id="13" name="Grafik 6">
            <a:extLst>
              <a:ext uri="{FF2B5EF4-FFF2-40B4-BE49-F238E27FC236}">
                <a16:creationId xmlns:a16="http://schemas.microsoft.com/office/drawing/2014/main" id="{335E6D46-1A90-4F85-971E-BE51B6E275C9}"/>
              </a:ext>
            </a:extLst>
          </p:cNvPr>
          <p:cNvGrpSpPr>
            <a:grpSpLocks noChangeAspect="1"/>
          </p:cNvGrpSpPr>
          <p:nvPr/>
        </p:nvGrpSpPr>
        <p:grpSpPr>
          <a:xfrm>
            <a:off x="697066" y="513162"/>
            <a:ext cx="2038561" cy="777968"/>
            <a:chOff x="695325" y="516229"/>
            <a:chExt cx="2556359" cy="975572"/>
          </a:xfrm>
          <a:solidFill>
            <a:schemeClr val="tx2"/>
          </a:solidFill>
        </p:grpSpPr>
        <p:sp>
          <p:nvSpPr>
            <p:cNvPr id="14" name="Freihandform: Form 13">
              <a:extLst>
                <a:ext uri="{FF2B5EF4-FFF2-40B4-BE49-F238E27FC236}">
                  <a16:creationId xmlns:a16="http://schemas.microsoft.com/office/drawing/2014/main" id="{23343E36-3D15-4FBD-82A0-2EF69415466D}"/>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18" name="Freihandform: Form 17">
              <a:extLst>
                <a:ext uri="{FF2B5EF4-FFF2-40B4-BE49-F238E27FC236}">
                  <a16:creationId xmlns:a16="http://schemas.microsoft.com/office/drawing/2014/main" id="{F35EBB84-4567-4B99-BCB2-9E4F2E74A659}"/>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19" name="Freihandform: Form 18">
              <a:extLst>
                <a:ext uri="{FF2B5EF4-FFF2-40B4-BE49-F238E27FC236}">
                  <a16:creationId xmlns:a16="http://schemas.microsoft.com/office/drawing/2014/main" id="{8D04A692-1B93-4339-9E71-F30AA92C9F93}"/>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20" name="Freihandform: Form 19">
              <a:extLst>
                <a:ext uri="{FF2B5EF4-FFF2-40B4-BE49-F238E27FC236}">
                  <a16:creationId xmlns:a16="http://schemas.microsoft.com/office/drawing/2014/main" id="{5237AA0D-D90E-4127-B627-42907D1E6150}"/>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a:p>
          </p:txBody>
        </p:sp>
      </p:grpSp>
      <p:sp>
        <p:nvSpPr>
          <p:cNvPr id="3" name="Inhaltsplatzhalter 2">
            <a:extLst>
              <a:ext uri="{FF2B5EF4-FFF2-40B4-BE49-F238E27FC236}">
                <a16:creationId xmlns:a16="http://schemas.microsoft.com/office/drawing/2014/main" id="{EF76DE86-C438-4E37-A2C2-A3C892D489FB}"/>
              </a:ext>
            </a:extLst>
          </p:cNvPr>
          <p:cNvSpPr>
            <a:spLocks noGrp="1"/>
          </p:cNvSpPr>
          <p:nvPr>
            <p:ph sz="quarter" idx="11" hasCustomPrompt="1"/>
          </p:nvPr>
        </p:nvSpPr>
        <p:spPr>
          <a:xfrm>
            <a:off x="4727848" y="1449388"/>
            <a:ext cx="7464152" cy="5095732"/>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Tree>
    <p:extLst>
      <p:ext uri="{BB962C8B-B14F-4D97-AF65-F5344CB8AC3E}">
        <p14:creationId xmlns:p14="http://schemas.microsoft.com/office/powerpoint/2010/main" val="3744833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elfolie mit zwei Bildern">
    <p:spTree>
      <p:nvGrpSpPr>
        <p:cNvPr id="1" name=""/>
        <p:cNvGrpSpPr/>
        <p:nvPr/>
      </p:nvGrpSpPr>
      <p:grpSpPr>
        <a:xfrm>
          <a:off x="0" y="0"/>
          <a:ext cx="0" cy="0"/>
          <a:chOff x="0" y="0"/>
          <a:chExt cx="0" cy="0"/>
        </a:xfrm>
      </p:grpSpPr>
      <p:grpSp>
        <p:nvGrpSpPr>
          <p:cNvPr id="31" name="Gruppieren 30">
            <a:extLst>
              <a:ext uri="{FF2B5EF4-FFF2-40B4-BE49-F238E27FC236}">
                <a16:creationId xmlns:a16="http://schemas.microsoft.com/office/drawing/2014/main" id="{8609EF01-760B-4279-96D2-9AE5DF9E07ED}"/>
              </a:ext>
            </a:extLst>
          </p:cNvPr>
          <p:cNvGrpSpPr/>
          <p:nvPr/>
        </p:nvGrpSpPr>
        <p:grpSpPr>
          <a:xfrm>
            <a:off x="-6502" y="6593007"/>
            <a:ext cx="12198503" cy="263834"/>
            <a:chOff x="-4877" y="4950860"/>
            <a:chExt cx="9148877" cy="198120"/>
          </a:xfrm>
          <a:solidFill>
            <a:schemeClr val="tx2"/>
          </a:solidFill>
        </p:grpSpPr>
        <p:sp>
          <p:nvSpPr>
            <p:cNvPr id="32" name="bk object 18">
              <a:extLst>
                <a:ext uri="{FF2B5EF4-FFF2-40B4-BE49-F238E27FC236}">
                  <a16:creationId xmlns:a16="http://schemas.microsoft.com/office/drawing/2014/main" id="{A4C7AC9B-CEA5-4C57-B178-3624C6812F1D}"/>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3" name="bk object 18">
              <a:extLst>
                <a:ext uri="{FF2B5EF4-FFF2-40B4-BE49-F238E27FC236}">
                  <a16:creationId xmlns:a16="http://schemas.microsoft.com/office/drawing/2014/main" id="{D054BE5A-53A6-4A25-B171-207E0A5A15D9}"/>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34" name="Holder 3">
              <a:extLst>
                <a:ext uri="{FF2B5EF4-FFF2-40B4-BE49-F238E27FC236}">
                  <a16:creationId xmlns:a16="http://schemas.microsoft.com/office/drawing/2014/main" id="{7E7A0D5B-9864-42E6-BDCD-A3D2A068635F}"/>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15" name="Datumsplatzhalter 3">
            <a:extLst>
              <a:ext uri="{FF2B5EF4-FFF2-40B4-BE49-F238E27FC236}">
                <a16:creationId xmlns:a16="http://schemas.microsoft.com/office/drawing/2014/main" id="{3B5E04AF-3094-435E-B4CE-19B4DDF27069}"/>
              </a:ext>
            </a:extLst>
          </p:cNvPr>
          <p:cNvSpPr>
            <a:spLocks noGrp="1"/>
          </p:cNvSpPr>
          <p:nvPr>
            <p:ph type="dt" sz="half" idx="10"/>
          </p:nvPr>
        </p:nvSpPr>
        <p:spPr>
          <a:xfrm>
            <a:off x="8753400" y="5939875"/>
            <a:ext cx="2743200" cy="365125"/>
          </a:xfrm>
          <a:prstGeom prst="rect">
            <a:avLst/>
          </a:prstGeom>
        </p:spPr>
        <p:txBody>
          <a:bodyPr lIns="0" tIns="0" rIns="0" bIns="0" anchor="ctr">
            <a:noAutofit/>
          </a:bodyPr>
          <a:lstStyle>
            <a:lvl1pPr algn="r">
              <a:defRPr>
                <a:solidFill>
                  <a:schemeClr val="tx2"/>
                </a:solidFill>
              </a:defRPr>
            </a:lvl1pPr>
          </a:lstStyle>
          <a:p>
            <a:endParaRPr lang="de-DE"/>
          </a:p>
        </p:txBody>
      </p:sp>
      <p:sp>
        <p:nvSpPr>
          <p:cNvPr id="16" name="Titel 1">
            <a:extLst>
              <a:ext uri="{FF2B5EF4-FFF2-40B4-BE49-F238E27FC236}">
                <a16:creationId xmlns:a16="http://schemas.microsoft.com/office/drawing/2014/main" id="{73AB5F60-3C1F-41DD-B58A-3B7E23CC9DFB}"/>
              </a:ext>
            </a:extLst>
          </p:cNvPr>
          <p:cNvSpPr>
            <a:spLocks noGrp="1"/>
          </p:cNvSpPr>
          <p:nvPr>
            <p:ph type="ctrTitle" hasCustomPrompt="1"/>
          </p:nvPr>
        </p:nvSpPr>
        <p:spPr>
          <a:xfrm>
            <a:off x="702048" y="5085185"/>
            <a:ext cx="7698208" cy="756084"/>
          </a:xfrm>
        </p:spPr>
        <p:txBody>
          <a:bodyPr lIns="0" tIns="0" rIns="0" bIns="0" anchor="b">
            <a:noAutofit/>
          </a:bodyPr>
          <a:lstStyle>
            <a:lvl1pPr algn="l">
              <a:defRPr sz="4794" b="0">
                <a:solidFill>
                  <a:schemeClr val="tx2"/>
                </a:solidFill>
              </a:defRPr>
            </a:lvl1pPr>
          </a:lstStyle>
          <a:p>
            <a:r>
              <a:rPr lang="de-DE" dirty="0"/>
              <a:t>Titel bearbeiten</a:t>
            </a:r>
          </a:p>
        </p:txBody>
      </p:sp>
      <p:sp>
        <p:nvSpPr>
          <p:cNvPr id="17" name="Untertitel 2">
            <a:extLst>
              <a:ext uri="{FF2B5EF4-FFF2-40B4-BE49-F238E27FC236}">
                <a16:creationId xmlns:a16="http://schemas.microsoft.com/office/drawing/2014/main" id="{A18DDF52-5273-48AE-8D09-90DA7A10F515}"/>
              </a:ext>
            </a:extLst>
          </p:cNvPr>
          <p:cNvSpPr>
            <a:spLocks noGrp="1"/>
          </p:cNvSpPr>
          <p:nvPr>
            <p:ph type="subTitle" idx="1"/>
          </p:nvPr>
        </p:nvSpPr>
        <p:spPr>
          <a:xfrm>
            <a:off x="702048" y="5937692"/>
            <a:ext cx="7698208" cy="365125"/>
          </a:xfrm>
        </p:spPr>
        <p:txBody>
          <a:bodyPr lIns="0" tIns="0" rIns="0" bIns="0">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grpSp>
        <p:nvGrpSpPr>
          <p:cNvPr id="14" name="Grafik 6">
            <a:extLst>
              <a:ext uri="{FF2B5EF4-FFF2-40B4-BE49-F238E27FC236}">
                <a16:creationId xmlns:a16="http://schemas.microsoft.com/office/drawing/2014/main" id="{06DED613-6C95-44B4-934D-915F765D5EC2}"/>
              </a:ext>
            </a:extLst>
          </p:cNvPr>
          <p:cNvGrpSpPr>
            <a:grpSpLocks noChangeAspect="1"/>
          </p:cNvGrpSpPr>
          <p:nvPr/>
        </p:nvGrpSpPr>
        <p:grpSpPr>
          <a:xfrm>
            <a:off x="697066" y="513162"/>
            <a:ext cx="2038561" cy="777968"/>
            <a:chOff x="695325" y="516229"/>
            <a:chExt cx="2556359" cy="975572"/>
          </a:xfrm>
          <a:solidFill>
            <a:schemeClr val="tx2"/>
          </a:solidFill>
        </p:grpSpPr>
        <p:sp>
          <p:nvSpPr>
            <p:cNvPr id="18" name="Freihandform: Form 17">
              <a:extLst>
                <a:ext uri="{FF2B5EF4-FFF2-40B4-BE49-F238E27FC236}">
                  <a16:creationId xmlns:a16="http://schemas.microsoft.com/office/drawing/2014/main" id="{ED8DE4AB-9CB4-42A7-9E68-6E2FAB87CDD7}"/>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20" name="Freihandform: Form 19">
              <a:extLst>
                <a:ext uri="{FF2B5EF4-FFF2-40B4-BE49-F238E27FC236}">
                  <a16:creationId xmlns:a16="http://schemas.microsoft.com/office/drawing/2014/main" id="{2AF7295B-8EB5-4B3E-B347-40D564DF2E8A}"/>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21" name="Freihandform: Form 20">
              <a:extLst>
                <a:ext uri="{FF2B5EF4-FFF2-40B4-BE49-F238E27FC236}">
                  <a16:creationId xmlns:a16="http://schemas.microsoft.com/office/drawing/2014/main" id="{19EB503C-B339-4925-A963-9A41C6D48A86}"/>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24" name="Freihandform: Form 23">
              <a:extLst>
                <a:ext uri="{FF2B5EF4-FFF2-40B4-BE49-F238E27FC236}">
                  <a16:creationId xmlns:a16="http://schemas.microsoft.com/office/drawing/2014/main" id="{458334B5-873D-4772-A5CD-6DB0CA382F6C}"/>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a:p>
          </p:txBody>
        </p:sp>
      </p:grpSp>
      <p:sp>
        <p:nvSpPr>
          <p:cNvPr id="3" name="Inhaltsplatzhalter 2">
            <a:extLst>
              <a:ext uri="{FF2B5EF4-FFF2-40B4-BE49-F238E27FC236}">
                <a16:creationId xmlns:a16="http://schemas.microsoft.com/office/drawing/2014/main" id="{D09443CD-BCA7-46CF-AFA8-330C46340257}"/>
              </a:ext>
            </a:extLst>
          </p:cNvPr>
          <p:cNvSpPr>
            <a:spLocks noGrp="1"/>
          </p:cNvSpPr>
          <p:nvPr>
            <p:ph sz="quarter" idx="13" hasCustomPrompt="1"/>
          </p:nvPr>
        </p:nvSpPr>
        <p:spPr>
          <a:xfrm>
            <a:off x="0" y="1894193"/>
            <a:ext cx="8904312" cy="3190989"/>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5" name="Inhaltsplatzhalter 4">
            <a:extLst>
              <a:ext uri="{FF2B5EF4-FFF2-40B4-BE49-F238E27FC236}">
                <a16:creationId xmlns:a16="http://schemas.microsoft.com/office/drawing/2014/main" id="{7B24558D-B62E-4475-9EF0-8C38F6D9AB62}"/>
              </a:ext>
            </a:extLst>
          </p:cNvPr>
          <p:cNvSpPr>
            <a:spLocks noGrp="1"/>
          </p:cNvSpPr>
          <p:nvPr>
            <p:ph sz="quarter" idx="14" hasCustomPrompt="1"/>
          </p:nvPr>
        </p:nvSpPr>
        <p:spPr>
          <a:xfrm>
            <a:off x="8987999" y="1894195"/>
            <a:ext cx="3204000" cy="3190989"/>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Tree>
    <p:extLst>
      <p:ext uri="{BB962C8B-B14F-4D97-AF65-F5344CB8AC3E}">
        <p14:creationId xmlns:p14="http://schemas.microsoft.com/office/powerpoint/2010/main" val="80699904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nhaltsverzeichnis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2D474F-8BEC-4D91-A03D-D9362EBEA4EC}"/>
              </a:ext>
            </a:extLst>
          </p:cNvPr>
          <p:cNvSpPr>
            <a:spLocks noGrp="1"/>
          </p:cNvSpPr>
          <p:nvPr>
            <p:ph type="title" hasCustomPrompt="1"/>
          </p:nvPr>
        </p:nvSpPr>
        <p:spPr/>
        <p:txBody>
          <a:bodyPr/>
          <a:lstStyle>
            <a:lvl1pPr>
              <a:defRPr/>
            </a:lvl1pPr>
          </a:lstStyle>
          <a:p>
            <a:r>
              <a:rPr lang="de-DE" dirty="0"/>
              <a:t>Inhaltsverzeichnis (Text bearbeiten)</a:t>
            </a:r>
          </a:p>
        </p:txBody>
      </p:sp>
      <p:sp>
        <p:nvSpPr>
          <p:cNvPr id="3" name="Foliennummernplatzhalter 2">
            <a:extLst>
              <a:ext uri="{FF2B5EF4-FFF2-40B4-BE49-F238E27FC236}">
                <a16:creationId xmlns:a16="http://schemas.microsoft.com/office/drawing/2014/main" id="{A49AD49C-66AF-4DEA-AFAD-00CFC0FCD9D7}"/>
              </a:ext>
            </a:extLst>
          </p:cNvPr>
          <p:cNvSpPr>
            <a:spLocks noGrp="1"/>
          </p:cNvSpPr>
          <p:nvPr>
            <p:ph type="sldNum" sz="quarter" idx="10"/>
          </p:nvPr>
        </p:nvSpPr>
        <p:spPr/>
        <p:txBody>
          <a:bodyPr/>
          <a:lstStyle/>
          <a:p>
            <a:fld id="{DEA621A8-BF95-4580-BC4C-99FAD96C0A75}" type="slidenum">
              <a:rPr lang="de-DE" smtClean="0"/>
              <a:t>‹Nr.›</a:t>
            </a:fld>
            <a:endParaRPr lang="de-DE"/>
          </a:p>
        </p:txBody>
      </p:sp>
      <p:sp>
        <p:nvSpPr>
          <p:cNvPr id="4" name="Fußzeilenplatzhalter 3">
            <a:extLst>
              <a:ext uri="{FF2B5EF4-FFF2-40B4-BE49-F238E27FC236}">
                <a16:creationId xmlns:a16="http://schemas.microsoft.com/office/drawing/2014/main" id="{D8A236E8-550F-4D48-A470-B5B6ACB7DD4B}"/>
              </a:ext>
            </a:extLst>
          </p:cNvPr>
          <p:cNvSpPr>
            <a:spLocks noGrp="1"/>
          </p:cNvSpPr>
          <p:nvPr>
            <p:ph type="ftr" sz="quarter" idx="11"/>
          </p:nvPr>
        </p:nvSpPr>
        <p:spPr/>
        <p:txBody>
          <a:bodyPr/>
          <a:lstStyle/>
          <a:p>
            <a:endParaRPr lang="de-DE"/>
          </a:p>
        </p:txBody>
      </p:sp>
      <p:sp>
        <p:nvSpPr>
          <p:cNvPr id="8" name="Inhaltsplatzhalter 7">
            <a:extLst>
              <a:ext uri="{FF2B5EF4-FFF2-40B4-BE49-F238E27FC236}">
                <a16:creationId xmlns:a16="http://schemas.microsoft.com/office/drawing/2014/main" id="{CEECEC85-61F4-4B79-8C27-7F9D489194FE}"/>
              </a:ext>
            </a:extLst>
          </p:cNvPr>
          <p:cNvSpPr>
            <a:spLocks noGrp="1"/>
          </p:cNvSpPr>
          <p:nvPr>
            <p:ph sz="quarter" idx="12" hasCustomPrompt="1"/>
          </p:nvPr>
        </p:nvSpPr>
        <p:spPr>
          <a:xfrm>
            <a:off x="7317469" y="1894195"/>
            <a:ext cx="4874531"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4" name="Textplatzhalter 13">
            <a:extLst>
              <a:ext uri="{FF2B5EF4-FFF2-40B4-BE49-F238E27FC236}">
                <a16:creationId xmlns:a16="http://schemas.microsoft.com/office/drawing/2014/main" id="{00A45E48-BE13-4673-A7CD-2D5059A1B6F9}"/>
              </a:ext>
            </a:extLst>
          </p:cNvPr>
          <p:cNvSpPr>
            <a:spLocks noGrp="1"/>
          </p:cNvSpPr>
          <p:nvPr>
            <p:ph type="body" sz="quarter" idx="13"/>
          </p:nvPr>
        </p:nvSpPr>
        <p:spPr>
          <a:xfrm>
            <a:off x="695400" y="1894193"/>
            <a:ext cx="6115051" cy="4650925"/>
          </a:xfrm>
        </p:spPr>
        <p:txBody>
          <a:bodyPr>
            <a:noAutofit/>
          </a:bodyPr>
          <a:lstStyle>
            <a:lvl1pPr marL="393218" indent="-393218">
              <a:spcBef>
                <a:spcPts val="1598"/>
              </a:spcBef>
              <a:buFont typeface="+mj-lt"/>
              <a:buAutoNum type="arabicPeriod"/>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298047655"/>
      </p:ext>
    </p:extLst>
  </p:cSld>
  <p:clrMapOvr>
    <a:masterClrMapping/>
  </p:clrMapOvr>
  <p:extLst>
    <p:ext uri="{DCECCB84-F9BA-43D5-87BE-67443E8EF086}">
      <p15:sldGuideLst xmlns:p15="http://schemas.microsoft.com/office/powerpoint/2012/main">
        <p15:guide id="1" pos="322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el +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7" name="Textplatzhalter 6">
            <a:extLst>
              <a:ext uri="{FF2B5EF4-FFF2-40B4-BE49-F238E27FC236}">
                <a16:creationId xmlns:a16="http://schemas.microsoft.com/office/drawing/2014/main" id="{B389A477-57D5-4BE0-806F-7840FB2B8F8E}"/>
              </a:ext>
            </a:extLst>
          </p:cNvPr>
          <p:cNvSpPr>
            <a:spLocks noGrp="1"/>
          </p:cNvSpPr>
          <p:nvPr>
            <p:ph type="body" sz="quarter" idx="13"/>
          </p:nvPr>
        </p:nvSpPr>
        <p:spPr>
          <a:xfrm>
            <a:off x="695400" y="1894193"/>
            <a:ext cx="10795000"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30696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nhalt + Unter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8" name="Textplatzhalter 7">
            <a:extLst>
              <a:ext uri="{FF2B5EF4-FFF2-40B4-BE49-F238E27FC236}">
                <a16:creationId xmlns:a16="http://schemas.microsoft.com/office/drawing/2014/main" id="{2921D334-520E-4FBB-B8A8-6A609B53F956}"/>
              </a:ext>
            </a:extLst>
          </p:cNvPr>
          <p:cNvSpPr>
            <a:spLocks noGrp="1"/>
          </p:cNvSpPr>
          <p:nvPr>
            <p:ph type="body" sz="quarter" idx="14"/>
          </p:nvPr>
        </p:nvSpPr>
        <p:spPr>
          <a:xfrm>
            <a:off x="695400" y="1894193"/>
            <a:ext cx="10801349"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Textplatzhalter 9">
            <a:extLst>
              <a:ext uri="{FF2B5EF4-FFF2-40B4-BE49-F238E27FC236}">
                <a16:creationId xmlns:a16="http://schemas.microsoft.com/office/drawing/2014/main" id="{01DE3242-4A0A-49BE-B977-923FDF4B3BBE}"/>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4094193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Inhalt + Untertitel, gross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8" name="Textplatzhalter 7">
            <a:extLst>
              <a:ext uri="{FF2B5EF4-FFF2-40B4-BE49-F238E27FC236}">
                <a16:creationId xmlns:a16="http://schemas.microsoft.com/office/drawing/2014/main" id="{3BFE84D2-D951-43C8-81B8-BCF2BCBCC335}"/>
              </a:ext>
            </a:extLst>
          </p:cNvPr>
          <p:cNvSpPr>
            <a:spLocks noGrp="1"/>
          </p:cNvSpPr>
          <p:nvPr>
            <p:ph type="body" sz="quarter" idx="14"/>
          </p:nvPr>
        </p:nvSpPr>
        <p:spPr>
          <a:xfrm>
            <a:off x="695400" y="2058462"/>
            <a:ext cx="10801349" cy="4409922"/>
          </a:xfrm>
        </p:spPr>
        <p:txBody>
          <a:bodyPr>
            <a:noAutofit/>
          </a:bodyPr>
          <a:lstStyle>
            <a:lvl1pPr>
              <a:defRPr sz="2663"/>
            </a:lvl1pPr>
            <a:lvl2pPr>
              <a:defRPr sz="2397"/>
            </a:lvl2pPr>
            <a:lvl3pPr>
              <a:defRPr sz="2131"/>
            </a:lvl3pPr>
            <a:lvl4pPr>
              <a:defRPr sz="2131"/>
            </a:lvl4pPr>
            <a:lvl5pPr>
              <a:defRPr sz="2131"/>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extplatzhalter 9">
            <a:extLst>
              <a:ext uri="{FF2B5EF4-FFF2-40B4-BE49-F238E27FC236}">
                <a16:creationId xmlns:a16="http://schemas.microsoft.com/office/drawing/2014/main" id="{030E0540-8401-4306-9BF6-492F80888461}"/>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3196"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3896884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2D15A-E19B-4725-AC01-F52639F085FE}"/>
              </a:ext>
            </a:extLst>
          </p:cNvPr>
          <p:cNvSpPr>
            <a:spLocks noGrp="1"/>
          </p:cNvSpPr>
          <p:nvPr>
            <p:ph type="title"/>
          </p:nvPr>
        </p:nvSpPr>
        <p:spPr/>
        <p:txBody>
          <a:bodyPr/>
          <a:lstStyle>
            <a:lvl1pPr>
              <a:defRPr/>
            </a:lvl1pPr>
          </a:lstStyle>
          <a:p>
            <a:r>
              <a:rPr lang="de-DE"/>
              <a:t>Mastertitelformat bearbeiten</a:t>
            </a:r>
            <a:endParaRPr lang="de-DE" dirty="0"/>
          </a:p>
        </p:txBody>
      </p:sp>
      <p:sp>
        <p:nvSpPr>
          <p:cNvPr id="6" name="Fußzeilenplatzhalter 5">
            <a:extLst>
              <a:ext uri="{FF2B5EF4-FFF2-40B4-BE49-F238E27FC236}">
                <a16:creationId xmlns:a16="http://schemas.microsoft.com/office/drawing/2014/main" id="{868FDF4B-5FA2-4BE9-91FF-2874E76FC5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E2C360C-95DE-4762-ABD3-B6787C410945}"/>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8" name="Textplatzhalter 7">
            <a:extLst>
              <a:ext uri="{FF2B5EF4-FFF2-40B4-BE49-F238E27FC236}">
                <a16:creationId xmlns:a16="http://schemas.microsoft.com/office/drawing/2014/main" id="{0B557236-B6F1-4EF1-92AD-2624537923D4}"/>
              </a:ext>
            </a:extLst>
          </p:cNvPr>
          <p:cNvSpPr>
            <a:spLocks noGrp="1"/>
          </p:cNvSpPr>
          <p:nvPr>
            <p:ph type="body" sz="quarter" idx="13"/>
          </p:nvPr>
        </p:nvSpPr>
        <p:spPr>
          <a:xfrm>
            <a:off x="695400" y="1894193"/>
            <a:ext cx="5255683" cy="4560021"/>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Textplatzhalter 9">
            <a:extLst>
              <a:ext uri="{FF2B5EF4-FFF2-40B4-BE49-F238E27FC236}">
                <a16:creationId xmlns:a16="http://schemas.microsoft.com/office/drawing/2014/main" id="{5D9B5E02-9A16-49B4-9355-BE71C0D66577}"/>
              </a:ext>
            </a:extLst>
          </p:cNvPr>
          <p:cNvSpPr>
            <a:spLocks noGrp="1"/>
          </p:cNvSpPr>
          <p:nvPr>
            <p:ph type="body" sz="quarter" idx="14"/>
          </p:nvPr>
        </p:nvSpPr>
        <p:spPr>
          <a:xfrm>
            <a:off x="6239933" y="1894195"/>
            <a:ext cx="5257800" cy="456002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98708416"/>
      </p:ext>
    </p:extLst>
  </p:cSld>
  <p:clrMapOvr>
    <a:masterClrMapping/>
  </p:clrMapOvr>
  <p:extLst>
    <p:ext uri="{DCECCB84-F9BA-43D5-87BE-67443E8EF086}">
      <p15:sldGuideLst xmlns:p15="http://schemas.microsoft.com/office/powerpoint/2012/main">
        <p15:guide id="1" pos="2812">
          <p15:clr>
            <a:srgbClr val="FBAE40"/>
          </p15:clr>
        </p15:guide>
        <p15:guide id="2" pos="294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Zwei Inhalte + Unter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2D15A-E19B-4725-AC01-F52639F085FE}"/>
              </a:ext>
            </a:extLst>
          </p:cNvPr>
          <p:cNvSpPr>
            <a:spLocks noGrp="1"/>
          </p:cNvSpPr>
          <p:nvPr>
            <p:ph type="title"/>
          </p:nvPr>
        </p:nvSpPr>
        <p:spPr/>
        <p:txBody>
          <a:bodyPr tIns="0"/>
          <a:lstStyle/>
          <a:p>
            <a:r>
              <a:rPr lang="de-DE"/>
              <a:t>Mastertitelformat bearbeiten</a:t>
            </a:r>
            <a:endParaRPr lang="de-DE" dirty="0"/>
          </a:p>
        </p:txBody>
      </p:sp>
      <p:sp>
        <p:nvSpPr>
          <p:cNvPr id="6" name="Fußzeilenplatzhalter 5">
            <a:extLst>
              <a:ext uri="{FF2B5EF4-FFF2-40B4-BE49-F238E27FC236}">
                <a16:creationId xmlns:a16="http://schemas.microsoft.com/office/drawing/2014/main" id="{868FDF4B-5FA2-4BE9-91FF-2874E76FC5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E2C360C-95DE-4762-ABD3-B6787C410945}"/>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10" name="Textplatzhalter 9">
            <a:extLst>
              <a:ext uri="{FF2B5EF4-FFF2-40B4-BE49-F238E27FC236}">
                <a16:creationId xmlns:a16="http://schemas.microsoft.com/office/drawing/2014/main" id="{5B1E48B2-9056-46C9-8170-057A7DDAE8AC}"/>
              </a:ext>
            </a:extLst>
          </p:cNvPr>
          <p:cNvSpPr>
            <a:spLocks noGrp="1"/>
          </p:cNvSpPr>
          <p:nvPr>
            <p:ph type="body" sz="quarter" idx="14"/>
          </p:nvPr>
        </p:nvSpPr>
        <p:spPr>
          <a:xfrm>
            <a:off x="695400" y="1894193"/>
            <a:ext cx="5255683"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Textplatzhalter 11">
            <a:extLst>
              <a:ext uri="{FF2B5EF4-FFF2-40B4-BE49-F238E27FC236}">
                <a16:creationId xmlns:a16="http://schemas.microsoft.com/office/drawing/2014/main" id="{3C9A547D-69C2-4513-9E4D-7F7C15B98CA0}"/>
              </a:ext>
            </a:extLst>
          </p:cNvPr>
          <p:cNvSpPr>
            <a:spLocks noGrp="1"/>
          </p:cNvSpPr>
          <p:nvPr>
            <p:ph type="body" sz="quarter" idx="15"/>
          </p:nvPr>
        </p:nvSpPr>
        <p:spPr>
          <a:xfrm>
            <a:off x="6239934" y="1894195"/>
            <a:ext cx="5249333" cy="465092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extplatzhalter 9">
            <a:extLst>
              <a:ext uri="{FF2B5EF4-FFF2-40B4-BE49-F238E27FC236}">
                <a16:creationId xmlns:a16="http://schemas.microsoft.com/office/drawing/2014/main" id="{D524BA3A-5E5B-4B9E-872F-9D551BF905BA}"/>
              </a:ext>
            </a:extLst>
          </p:cNvPr>
          <p:cNvSpPr>
            <a:spLocks noGrp="1"/>
          </p:cNvSpPr>
          <p:nvPr>
            <p:ph type="body" sz="quarter" idx="16"/>
          </p:nvPr>
        </p:nvSpPr>
        <p:spPr>
          <a:xfrm>
            <a:off x="695327" y="1449389"/>
            <a:ext cx="525674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
        <p:nvSpPr>
          <p:cNvPr id="13" name="Textplatzhalter 9">
            <a:extLst>
              <a:ext uri="{FF2B5EF4-FFF2-40B4-BE49-F238E27FC236}">
                <a16:creationId xmlns:a16="http://schemas.microsoft.com/office/drawing/2014/main" id="{B84DD4AE-7842-411B-B7CF-80BB2ECD2D66}"/>
              </a:ext>
            </a:extLst>
          </p:cNvPr>
          <p:cNvSpPr>
            <a:spLocks noGrp="1"/>
          </p:cNvSpPr>
          <p:nvPr>
            <p:ph type="body" sz="quarter" idx="17"/>
          </p:nvPr>
        </p:nvSpPr>
        <p:spPr>
          <a:xfrm>
            <a:off x="6240992" y="1449389"/>
            <a:ext cx="525674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1707412635"/>
      </p:ext>
    </p:extLst>
  </p:cSld>
  <p:clrMapOvr>
    <a:masterClrMapping/>
  </p:clrMapOvr>
  <p:extLst>
    <p:ext uri="{DCECCB84-F9BA-43D5-87BE-67443E8EF086}">
      <p15:sldGuideLst xmlns:p15="http://schemas.microsoft.com/office/powerpoint/2012/main">
        <p15:guide id="1" pos="2812">
          <p15:clr>
            <a:srgbClr val="FBAE40"/>
          </p15:clr>
        </p15:guide>
        <p15:guide id="2" pos="294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agramnm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1B86FA-3D14-41C0-ACAC-6E7B70336D0F}"/>
              </a:ext>
            </a:extLst>
          </p:cNvPr>
          <p:cNvSpPr>
            <a:spLocks noGrp="1"/>
          </p:cNvSpPr>
          <p:nvPr>
            <p:ph type="title"/>
          </p:nvPr>
        </p:nvSpPr>
        <p:spPr/>
        <p:txBody>
          <a:bodyPr/>
          <a:lstStyle/>
          <a:p>
            <a:r>
              <a:rPr lang="de-DE"/>
              <a:t>Mastertitelformat bearbeiten</a:t>
            </a:r>
          </a:p>
        </p:txBody>
      </p:sp>
      <p:sp>
        <p:nvSpPr>
          <p:cNvPr id="3" name="Foliennummernplatzhalter 2">
            <a:extLst>
              <a:ext uri="{FF2B5EF4-FFF2-40B4-BE49-F238E27FC236}">
                <a16:creationId xmlns:a16="http://schemas.microsoft.com/office/drawing/2014/main" id="{C0BA41F9-75EC-4CB8-BD53-566512502FCF}"/>
              </a:ext>
            </a:extLst>
          </p:cNvPr>
          <p:cNvSpPr>
            <a:spLocks noGrp="1"/>
          </p:cNvSpPr>
          <p:nvPr>
            <p:ph type="sldNum" sz="quarter" idx="10"/>
          </p:nvPr>
        </p:nvSpPr>
        <p:spPr/>
        <p:txBody>
          <a:bodyPr/>
          <a:lstStyle/>
          <a:p>
            <a:fld id="{DEA621A8-BF95-4580-BC4C-99FAD96C0A75}" type="slidenum">
              <a:rPr lang="de-DE" smtClean="0"/>
              <a:t>‹Nr.›</a:t>
            </a:fld>
            <a:endParaRPr lang="de-DE"/>
          </a:p>
        </p:txBody>
      </p:sp>
      <p:sp>
        <p:nvSpPr>
          <p:cNvPr id="4" name="Fußzeilenplatzhalter 3">
            <a:extLst>
              <a:ext uri="{FF2B5EF4-FFF2-40B4-BE49-F238E27FC236}">
                <a16:creationId xmlns:a16="http://schemas.microsoft.com/office/drawing/2014/main" id="{77A52C21-7FA6-4626-B212-C78D01574B05}"/>
              </a:ext>
            </a:extLst>
          </p:cNvPr>
          <p:cNvSpPr>
            <a:spLocks noGrp="1"/>
          </p:cNvSpPr>
          <p:nvPr>
            <p:ph type="ftr" sz="quarter" idx="11"/>
          </p:nvPr>
        </p:nvSpPr>
        <p:spPr/>
        <p:txBody>
          <a:bodyPr/>
          <a:lstStyle/>
          <a:p>
            <a:endParaRPr lang="de-DE"/>
          </a:p>
        </p:txBody>
      </p:sp>
      <p:sp>
        <p:nvSpPr>
          <p:cNvPr id="12" name="Inhaltsplatzhalter 11">
            <a:extLst>
              <a:ext uri="{FF2B5EF4-FFF2-40B4-BE49-F238E27FC236}">
                <a16:creationId xmlns:a16="http://schemas.microsoft.com/office/drawing/2014/main" id="{B0FFFB7A-A86B-49FF-8A42-D51942986D72}"/>
              </a:ext>
            </a:extLst>
          </p:cNvPr>
          <p:cNvSpPr>
            <a:spLocks noGrp="1"/>
          </p:cNvSpPr>
          <p:nvPr>
            <p:ph sz="quarter" idx="16" hasCustomPrompt="1"/>
          </p:nvPr>
        </p:nvSpPr>
        <p:spPr>
          <a:xfrm>
            <a:off x="696385" y="1894195"/>
            <a:ext cx="10800292"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smtClean="0">
                <a:solidFill>
                  <a:schemeClr val="tx1">
                    <a:lumMod val="100000"/>
                  </a:schemeClr>
                </a:solidFill>
                <a:latin typeface="Arial" panose="020B0604020202020204" pitchFamily="34" charset="0"/>
              </a:defRPr>
            </a:lvl1pPr>
            <a:lvl2pPr>
              <a:defRPr lang="de-DE" smtClean="0"/>
            </a:lvl2pPr>
            <a:lvl3pPr>
              <a:defRPr lang="de-DE" smtClean="0"/>
            </a:lvl3pPr>
            <a:lvl4pPr>
              <a:defRPr lang="de-DE" smtClean="0"/>
            </a:lvl4pPr>
            <a:lvl5pPr>
              <a:defRPr lang="de-DE"/>
            </a:lvl5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8" name="Textplatzhalter 9">
            <a:extLst>
              <a:ext uri="{FF2B5EF4-FFF2-40B4-BE49-F238E27FC236}">
                <a16:creationId xmlns:a16="http://schemas.microsoft.com/office/drawing/2014/main" id="{F3492897-1306-4B56-ABBF-BECC42C3FC52}"/>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1080214233"/>
      </p:ext>
    </p:extLst>
  </p:cSld>
  <p:clrMapOvr>
    <a:masterClrMapping/>
  </p:clrMapOvr>
  <p:extLst>
    <p:ext uri="{DCECCB84-F9BA-43D5-87BE-67443E8EF086}">
      <p15:sldGuideLst xmlns:p15="http://schemas.microsoft.com/office/powerpoint/2012/main">
        <p15:guide id="1" pos="3674">
          <p15:clr>
            <a:srgbClr val="FBAE40"/>
          </p15:clr>
        </p15:guide>
        <p15:guide id="2" pos="379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5DC716-1850-49D2-A1AD-FDCF1BF4B301}"/>
              </a:ext>
            </a:extLst>
          </p:cNvPr>
          <p:cNvSpPr>
            <a:spLocks noGrp="1"/>
          </p:cNvSpPr>
          <p:nvPr>
            <p:ph type="title"/>
          </p:nvPr>
        </p:nvSpPr>
        <p:spPr/>
        <p:txBody>
          <a:bodyPr/>
          <a:lstStyle/>
          <a:p>
            <a:r>
              <a:rPr lang="de-DE"/>
              <a:t>Mastertitelformat bearbeiten</a:t>
            </a:r>
            <a:endParaRPr lang="en-US"/>
          </a:p>
        </p:txBody>
      </p:sp>
    </p:spTree>
    <p:extLst>
      <p:ext uri="{BB962C8B-B14F-4D97-AF65-F5344CB8AC3E}">
        <p14:creationId xmlns:p14="http://schemas.microsoft.com/office/powerpoint/2010/main" val="916593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abellen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1B86FA-3D14-41C0-ACAC-6E7B70336D0F}"/>
              </a:ext>
            </a:extLst>
          </p:cNvPr>
          <p:cNvSpPr>
            <a:spLocks noGrp="1"/>
          </p:cNvSpPr>
          <p:nvPr>
            <p:ph type="title"/>
          </p:nvPr>
        </p:nvSpPr>
        <p:spPr/>
        <p:txBody>
          <a:bodyPr/>
          <a:lstStyle/>
          <a:p>
            <a:r>
              <a:rPr lang="de-DE"/>
              <a:t>Mastertitelformat bearbeiten</a:t>
            </a:r>
          </a:p>
        </p:txBody>
      </p:sp>
      <p:sp>
        <p:nvSpPr>
          <p:cNvPr id="3" name="Foliennummernplatzhalter 2">
            <a:extLst>
              <a:ext uri="{FF2B5EF4-FFF2-40B4-BE49-F238E27FC236}">
                <a16:creationId xmlns:a16="http://schemas.microsoft.com/office/drawing/2014/main" id="{C0BA41F9-75EC-4CB8-BD53-566512502FCF}"/>
              </a:ext>
            </a:extLst>
          </p:cNvPr>
          <p:cNvSpPr>
            <a:spLocks noGrp="1"/>
          </p:cNvSpPr>
          <p:nvPr>
            <p:ph type="sldNum" sz="quarter" idx="10"/>
          </p:nvPr>
        </p:nvSpPr>
        <p:spPr/>
        <p:txBody>
          <a:bodyPr/>
          <a:lstStyle/>
          <a:p>
            <a:fld id="{DEA621A8-BF95-4580-BC4C-99FAD96C0A75}" type="slidenum">
              <a:rPr lang="de-DE" smtClean="0"/>
              <a:t>‹Nr.›</a:t>
            </a:fld>
            <a:endParaRPr lang="de-DE"/>
          </a:p>
        </p:txBody>
      </p:sp>
      <p:sp>
        <p:nvSpPr>
          <p:cNvPr id="4" name="Fußzeilenplatzhalter 3">
            <a:extLst>
              <a:ext uri="{FF2B5EF4-FFF2-40B4-BE49-F238E27FC236}">
                <a16:creationId xmlns:a16="http://schemas.microsoft.com/office/drawing/2014/main" id="{77A52C21-7FA6-4626-B212-C78D01574B05}"/>
              </a:ext>
            </a:extLst>
          </p:cNvPr>
          <p:cNvSpPr>
            <a:spLocks noGrp="1"/>
          </p:cNvSpPr>
          <p:nvPr>
            <p:ph type="ftr" sz="quarter" idx="11"/>
          </p:nvPr>
        </p:nvSpPr>
        <p:spPr/>
        <p:txBody>
          <a:bodyPr/>
          <a:lstStyle/>
          <a:p>
            <a:endParaRPr lang="de-DE"/>
          </a:p>
        </p:txBody>
      </p:sp>
      <p:sp>
        <p:nvSpPr>
          <p:cNvPr id="10" name="Textplatzhalter 8">
            <a:extLst>
              <a:ext uri="{FF2B5EF4-FFF2-40B4-BE49-F238E27FC236}">
                <a16:creationId xmlns:a16="http://schemas.microsoft.com/office/drawing/2014/main" id="{C0C6EB1C-18E9-44D2-B97A-2055909E560B}"/>
              </a:ext>
            </a:extLst>
          </p:cNvPr>
          <p:cNvSpPr>
            <a:spLocks noGrp="1"/>
          </p:cNvSpPr>
          <p:nvPr>
            <p:ph type="body" sz="quarter" idx="15"/>
          </p:nvPr>
        </p:nvSpPr>
        <p:spPr>
          <a:xfrm>
            <a:off x="8041218" y="1894195"/>
            <a:ext cx="3454399" cy="465092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Inhaltsplatzhalter 11">
            <a:extLst>
              <a:ext uri="{FF2B5EF4-FFF2-40B4-BE49-F238E27FC236}">
                <a16:creationId xmlns:a16="http://schemas.microsoft.com/office/drawing/2014/main" id="{B0FFFB7A-A86B-49FF-8A42-D51942986D72}"/>
              </a:ext>
            </a:extLst>
          </p:cNvPr>
          <p:cNvSpPr>
            <a:spLocks noGrp="1"/>
          </p:cNvSpPr>
          <p:nvPr>
            <p:ph sz="quarter" idx="16" hasCustomPrompt="1"/>
          </p:nvPr>
        </p:nvSpPr>
        <p:spPr>
          <a:xfrm>
            <a:off x="696385" y="1894195"/>
            <a:ext cx="7080249"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smtClean="0">
                <a:solidFill>
                  <a:schemeClr val="tx1">
                    <a:lumMod val="100000"/>
                  </a:schemeClr>
                </a:solidFill>
                <a:latin typeface="Arial" panose="020B0604020202020204" pitchFamily="34" charset="0"/>
              </a:defRPr>
            </a:lvl1pPr>
            <a:lvl2pPr>
              <a:defRPr lang="de-DE" smtClean="0"/>
            </a:lvl2pPr>
            <a:lvl3pPr>
              <a:defRPr lang="de-DE" smtClean="0"/>
            </a:lvl3pPr>
            <a:lvl4pPr>
              <a:defRPr lang="de-DE" smtClean="0"/>
            </a:lvl4pPr>
            <a:lvl5pPr>
              <a:defRPr lang="de-DE"/>
            </a:lvl5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8" name="Textplatzhalter 9">
            <a:extLst>
              <a:ext uri="{FF2B5EF4-FFF2-40B4-BE49-F238E27FC236}">
                <a16:creationId xmlns:a16="http://schemas.microsoft.com/office/drawing/2014/main" id="{B5EF241F-A27F-4745-A9E0-F1A18E6D5531}"/>
              </a:ext>
            </a:extLst>
          </p:cNvPr>
          <p:cNvSpPr>
            <a:spLocks noGrp="1"/>
          </p:cNvSpPr>
          <p:nvPr>
            <p:ph type="body" sz="quarter" idx="17"/>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2377770883"/>
      </p:ext>
    </p:extLst>
  </p:cSld>
  <p:clrMapOvr>
    <a:masterClrMapping/>
  </p:clrMapOvr>
  <p:extLst>
    <p:ext uri="{DCECCB84-F9BA-43D5-87BE-67443E8EF086}">
      <p15:sldGuideLst xmlns:p15="http://schemas.microsoft.com/office/powerpoint/2012/main">
        <p15:guide id="1" pos="3674">
          <p15:clr>
            <a:srgbClr val="FBAE40"/>
          </p15:clr>
        </p15:guide>
        <p15:guide id="2" pos="379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abellen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1B86FA-3D14-41C0-ACAC-6E7B70336D0F}"/>
              </a:ext>
            </a:extLst>
          </p:cNvPr>
          <p:cNvSpPr>
            <a:spLocks noGrp="1"/>
          </p:cNvSpPr>
          <p:nvPr>
            <p:ph type="title"/>
          </p:nvPr>
        </p:nvSpPr>
        <p:spPr/>
        <p:txBody>
          <a:bodyPr/>
          <a:lstStyle/>
          <a:p>
            <a:r>
              <a:rPr lang="de-DE"/>
              <a:t>Mastertitelformat bearbeiten</a:t>
            </a:r>
          </a:p>
        </p:txBody>
      </p:sp>
      <p:sp>
        <p:nvSpPr>
          <p:cNvPr id="3" name="Foliennummernplatzhalter 2">
            <a:extLst>
              <a:ext uri="{FF2B5EF4-FFF2-40B4-BE49-F238E27FC236}">
                <a16:creationId xmlns:a16="http://schemas.microsoft.com/office/drawing/2014/main" id="{C0BA41F9-75EC-4CB8-BD53-566512502FCF}"/>
              </a:ext>
            </a:extLst>
          </p:cNvPr>
          <p:cNvSpPr>
            <a:spLocks noGrp="1"/>
          </p:cNvSpPr>
          <p:nvPr>
            <p:ph type="sldNum" sz="quarter" idx="10"/>
          </p:nvPr>
        </p:nvSpPr>
        <p:spPr/>
        <p:txBody>
          <a:bodyPr/>
          <a:lstStyle/>
          <a:p>
            <a:fld id="{DEA621A8-BF95-4580-BC4C-99FAD96C0A75}" type="slidenum">
              <a:rPr lang="de-DE" smtClean="0"/>
              <a:t>‹Nr.›</a:t>
            </a:fld>
            <a:endParaRPr lang="de-DE"/>
          </a:p>
        </p:txBody>
      </p:sp>
      <p:sp>
        <p:nvSpPr>
          <p:cNvPr id="4" name="Fußzeilenplatzhalter 3">
            <a:extLst>
              <a:ext uri="{FF2B5EF4-FFF2-40B4-BE49-F238E27FC236}">
                <a16:creationId xmlns:a16="http://schemas.microsoft.com/office/drawing/2014/main" id="{77A52C21-7FA6-4626-B212-C78D01574B05}"/>
              </a:ext>
            </a:extLst>
          </p:cNvPr>
          <p:cNvSpPr>
            <a:spLocks noGrp="1"/>
          </p:cNvSpPr>
          <p:nvPr>
            <p:ph type="ftr" sz="quarter" idx="11"/>
          </p:nvPr>
        </p:nvSpPr>
        <p:spPr/>
        <p:txBody>
          <a:bodyPr/>
          <a:lstStyle/>
          <a:p>
            <a:endParaRPr lang="de-DE"/>
          </a:p>
        </p:txBody>
      </p:sp>
      <p:sp>
        <p:nvSpPr>
          <p:cNvPr id="9" name="Textplatzhalter 8">
            <a:extLst>
              <a:ext uri="{FF2B5EF4-FFF2-40B4-BE49-F238E27FC236}">
                <a16:creationId xmlns:a16="http://schemas.microsoft.com/office/drawing/2014/main" id="{D4ED614B-D2A2-4F44-8C55-EA89904996C0}"/>
              </a:ext>
            </a:extLst>
          </p:cNvPr>
          <p:cNvSpPr>
            <a:spLocks noGrp="1"/>
          </p:cNvSpPr>
          <p:nvPr>
            <p:ph type="body" sz="quarter" idx="14"/>
          </p:nvPr>
        </p:nvSpPr>
        <p:spPr>
          <a:xfrm>
            <a:off x="695400" y="1894193"/>
            <a:ext cx="3454400"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5" name="Inhaltsplatzhalter 14">
            <a:extLst>
              <a:ext uri="{FF2B5EF4-FFF2-40B4-BE49-F238E27FC236}">
                <a16:creationId xmlns:a16="http://schemas.microsoft.com/office/drawing/2014/main" id="{78E908BC-1AEE-469A-8B07-24C581B63281}"/>
              </a:ext>
            </a:extLst>
          </p:cNvPr>
          <p:cNvSpPr>
            <a:spLocks noGrp="1"/>
          </p:cNvSpPr>
          <p:nvPr>
            <p:ph sz="quarter" idx="15" hasCustomPrompt="1"/>
          </p:nvPr>
        </p:nvSpPr>
        <p:spPr>
          <a:xfrm>
            <a:off x="4415367" y="1894195"/>
            <a:ext cx="7080251"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smtClean="0">
                <a:solidFill>
                  <a:schemeClr val="tx1">
                    <a:lumMod val="100000"/>
                  </a:schemeClr>
                </a:solidFill>
                <a:latin typeface="Arial" panose="020B0604020202020204" pitchFamily="34" charset="0"/>
              </a:defRPr>
            </a:lvl1pPr>
            <a:lvl2pPr>
              <a:defRPr lang="de-DE" smtClean="0"/>
            </a:lvl2pPr>
            <a:lvl3pPr>
              <a:defRPr lang="de-DE" smtClean="0"/>
            </a:lvl3pPr>
            <a:lvl4pPr>
              <a:defRPr lang="de-DE" smtClean="0"/>
            </a:lvl4pPr>
            <a:lvl5pPr>
              <a:defRPr lang="de-DE"/>
            </a:lvl5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8" name="Textplatzhalter 9">
            <a:extLst>
              <a:ext uri="{FF2B5EF4-FFF2-40B4-BE49-F238E27FC236}">
                <a16:creationId xmlns:a16="http://schemas.microsoft.com/office/drawing/2014/main" id="{A6859166-82E3-4ADA-A7AC-E590A723DEC8}"/>
              </a:ext>
            </a:extLst>
          </p:cNvPr>
          <p:cNvSpPr>
            <a:spLocks noGrp="1"/>
          </p:cNvSpPr>
          <p:nvPr>
            <p:ph type="body" sz="quarter" idx="16"/>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2815276161"/>
      </p:ext>
    </p:extLst>
  </p:cSld>
  <p:clrMapOvr>
    <a:masterClrMapping/>
  </p:clrMapOvr>
  <p:extLst>
    <p:ext uri="{DCECCB84-F9BA-43D5-87BE-67443E8EF086}">
      <p15:sldGuideLst xmlns:p15="http://schemas.microsoft.com/office/powerpoint/2012/main">
        <p15:guide id="2" pos="1961">
          <p15:clr>
            <a:srgbClr val="FBAE40"/>
          </p15:clr>
        </p15:guide>
        <p15:guide id="3"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Vier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2D15A-E19B-4725-AC01-F52639F085FE}"/>
              </a:ext>
            </a:extLst>
          </p:cNvPr>
          <p:cNvSpPr>
            <a:spLocks noGrp="1"/>
          </p:cNvSpPr>
          <p:nvPr>
            <p:ph type="title"/>
          </p:nvPr>
        </p:nvSpPr>
        <p:spPr/>
        <p:txBody>
          <a:bodyPr/>
          <a:lstStyle/>
          <a:p>
            <a:r>
              <a:rPr lang="de-DE"/>
              <a:t>Mastertitelformat bearbeiten</a:t>
            </a:r>
            <a:endParaRPr lang="de-DE" dirty="0"/>
          </a:p>
        </p:txBody>
      </p:sp>
      <p:sp>
        <p:nvSpPr>
          <p:cNvPr id="6" name="Fußzeilenplatzhalter 5">
            <a:extLst>
              <a:ext uri="{FF2B5EF4-FFF2-40B4-BE49-F238E27FC236}">
                <a16:creationId xmlns:a16="http://schemas.microsoft.com/office/drawing/2014/main" id="{868FDF4B-5FA2-4BE9-91FF-2874E76FC5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E2C360C-95DE-4762-ABD3-B6787C410945}"/>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10" name="Textplatzhalter 9">
            <a:extLst>
              <a:ext uri="{FF2B5EF4-FFF2-40B4-BE49-F238E27FC236}">
                <a16:creationId xmlns:a16="http://schemas.microsoft.com/office/drawing/2014/main" id="{0FDB2AAA-C98E-4D27-9188-E7E5DBFF0977}"/>
              </a:ext>
            </a:extLst>
          </p:cNvPr>
          <p:cNvSpPr>
            <a:spLocks noGrp="1"/>
          </p:cNvSpPr>
          <p:nvPr>
            <p:ph type="body" sz="quarter" idx="15"/>
          </p:nvPr>
        </p:nvSpPr>
        <p:spPr>
          <a:xfrm>
            <a:off x="696384" y="1894195"/>
            <a:ext cx="5255683" cy="218170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8" name="Textplatzhalter 17">
            <a:extLst>
              <a:ext uri="{FF2B5EF4-FFF2-40B4-BE49-F238E27FC236}">
                <a16:creationId xmlns:a16="http://schemas.microsoft.com/office/drawing/2014/main" id="{5823B8EE-EC69-45B2-BAC9-1BCA4FBF1E03}"/>
              </a:ext>
            </a:extLst>
          </p:cNvPr>
          <p:cNvSpPr>
            <a:spLocks noGrp="1"/>
          </p:cNvSpPr>
          <p:nvPr>
            <p:ph type="body" sz="quarter" idx="16"/>
          </p:nvPr>
        </p:nvSpPr>
        <p:spPr>
          <a:xfrm>
            <a:off x="6239934" y="1894195"/>
            <a:ext cx="5255684" cy="218170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20" name="Textplatzhalter 19">
            <a:extLst>
              <a:ext uri="{FF2B5EF4-FFF2-40B4-BE49-F238E27FC236}">
                <a16:creationId xmlns:a16="http://schemas.microsoft.com/office/drawing/2014/main" id="{640510EC-0518-429F-B934-724E542AEEB8}"/>
              </a:ext>
            </a:extLst>
          </p:cNvPr>
          <p:cNvSpPr>
            <a:spLocks noGrp="1"/>
          </p:cNvSpPr>
          <p:nvPr>
            <p:ph type="body" sz="quarter" idx="17"/>
          </p:nvPr>
        </p:nvSpPr>
        <p:spPr>
          <a:xfrm>
            <a:off x="696384" y="4245026"/>
            <a:ext cx="5255683" cy="218170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21">
            <a:extLst>
              <a:ext uri="{FF2B5EF4-FFF2-40B4-BE49-F238E27FC236}">
                <a16:creationId xmlns:a16="http://schemas.microsoft.com/office/drawing/2014/main" id="{2C5C7A3E-AD9D-494E-9656-60D17A2D3DA4}"/>
              </a:ext>
            </a:extLst>
          </p:cNvPr>
          <p:cNvSpPr>
            <a:spLocks noGrp="1"/>
          </p:cNvSpPr>
          <p:nvPr>
            <p:ph type="body" sz="quarter" idx="18"/>
          </p:nvPr>
        </p:nvSpPr>
        <p:spPr>
          <a:xfrm>
            <a:off x="6239933" y="4245027"/>
            <a:ext cx="5257800" cy="2181707"/>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432779867"/>
      </p:ext>
    </p:extLst>
  </p:cSld>
  <p:clrMapOvr>
    <a:masterClrMapping/>
  </p:clrMapOvr>
  <p:extLst>
    <p:ext uri="{DCECCB84-F9BA-43D5-87BE-67443E8EF086}">
      <p15:sldGuideLst xmlns:p15="http://schemas.microsoft.com/office/powerpoint/2012/main">
        <p15:guide id="1" pos="2812">
          <p15:clr>
            <a:srgbClr val="FBAE40"/>
          </p15:clr>
        </p15:guide>
        <p15:guide id="2" pos="294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Viel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9" name="Textplatzhalter 8">
            <a:extLst>
              <a:ext uri="{FF2B5EF4-FFF2-40B4-BE49-F238E27FC236}">
                <a16:creationId xmlns:a16="http://schemas.microsoft.com/office/drawing/2014/main" id="{86BE7D15-C3F6-44ED-81D4-5CA3DF139463}"/>
              </a:ext>
            </a:extLst>
          </p:cNvPr>
          <p:cNvSpPr>
            <a:spLocks noGrp="1"/>
          </p:cNvSpPr>
          <p:nvPr>
            <p:ph type="body" sz="quarter" idx="14"/>
          </p:nvPr>
        </p:nvSpPr>
        <p:spPr>
          <a:xfrm>
            <a:off x="696384" y="1894195"/>
            <a:ext cx="5255683" cy="465092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extplatzhalter 10">
            <a:extLst>
              <a:ext uri="{FF2B5EF4-FFF2-40B4-BE49-F238E27FC236}">
                <a16:creationId xmlns:a16="http://schemas.microsoft.com/office/drawing/2014/main" id="{A225A19B-F9D6-496E-93F0-23086F37CD51}"/>
              </a:ext>
            </a:extLst>
          </p:cNvPr>
          <p:cNvSpPr>
            <a:spLocks noGrp="1"/>
          </p:cNvSpPr>
          <p:nvPr>
            <p:ph type="body" sz="quarter" idx="15"/>
          </p:nvPr>
        </p:nvSpPr>
        <p:spPr>
          <a:xfrm>
            <a:off x="6239933" y="1894195"/>
            <a:ext cx="5257800"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Textplatzhalter 9">
            <a:extLst>
              <a:ext uri="{FF2B5EF4-FFF2-40B4-BE49-F238E27FC236}">
                <a16:creationId xmlns:a16="http://schemas.microsoft.com/office/drawing/2014/main" id="{6D4CE321-A941-4440-9880-327F96B667D8}"/>
              </a:ext>
            </a:extLst>
          </p:cNvPr>
          <p:cNvSpPr>
            <a:spLocks noGrp="1"/>
          </p:cNvSpPr>
          <p:nvPr>
            <p:ph type="body" sz="quarter" idx="16"/>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1765926438"/>
      </p:ext>
    </p:extLst>
  </p:cSld>
  <p:clrMapOvr>
    <a:masterClrMapping/>
  </p:clrMapOvr>
  <p:extLst>
    <p:ext uri="{DCECCB84-F9BA-43D5-87BE-67443E8EF086}">
      <p15:sldGuideLst xmlns:p15="http://schemas.microsoft.com/office/powerpoint/2012/main">
        <p15:guide id="1" pos="2812">
          <p15:clr>
            <a:srgbClr val="FBAE40"/>
          </p15:clr>
        </p15:guide>
        <p15:guide id="2" pos="294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Inhalt + Kopf">
    <p:spTree>
      <p:nvGrpSpPr>
        <p:cNvPr id="1" name=""/>
        <p:cNvGrpSpPr/>
        <p:nvPr/>
      </p:nvGrpSpPr>
      <p:grpSpPr>
        <a:xfrm>
          <a:off x="0" y="0"/>
          <a:ext cx="0" cy="0"/>
          <a:chOff x="0" y="0"/>
          <a:chExt cx="0" cy="0"/>
        </a:xfrm>
      </p:grpSpPr>
      <p:grpSp>
        <p:nvGrpSpPr>
          <p:cNvPr id="53" name="Gruppieren 52">
            <a:extLst>
              <a:ext uri="{FF2B5EF4-FFF2-40B4-BE49-F238E27FC236}">
                <a16:creationId xmlns:a16="http://schemas.microsoft.com/office/drawing/2014/main" id="{A8B718B6-0A12-456A-A2B2-DDCE96D85C32}"/>
              </a:ext>
            </a:extLst>
          </p:cNvPr>
          <p:cNvGrpSpPr/>
          <p:nvPr/>
        </p:nvGrpSpPr>
        <p:grpSpPr>
          <a:xfrm>
            <a:off x="-6502" y="6593007"/>
            <a:ext cx="12198503" cy="263834"/>
            <a:chOff x="-4877" y="4950860"/>
            <a:chExt cx="9148877" cy="198120"/>
          </a:xfrm>
        </p:grpSpPr>
        <p:sp>
          <p:nvSpPr>
            <p:cNvPr id="54" name="bk object 18">
              <a:extLst>
                <a:ext uri="{FF2B5EF4-FFF2-40B4-BE49-F238E27FC236}">
                  <a16:creationId xmlns:a16="http://schemas.microsoft.com/office/drawing/2014/main" id="{AA03ADD9-BB66-4FBA-AA38-A477A97E7E8A}"/>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55" name="bk object 18">
              <a:extLst>
                <a:ext uri="{FF2B5EF4-FFF2-40B4-BE49-F238E27FC236}">
                  <a16:creationId xmlns:a16="http://schemas.microsoft.com/office/drawing/2014/main" id="{483C21C1-427D-47E5-8D0D-E9E03790F6E3}"/>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56" name="Holder 3">
              <a:extLst>
                <a:ext uri="{FF2B5EF4-FFF2-40B4-BE49-F238E27FC236}">
                  <a16:creationId xmlns:a16="http://schemas.microsoft.com/office/drawing/2014/main" id="{E224A6C7-1F26-4748-BB34-5F7E18EFB33C}"/>
                </a:ext>
              </a:extLst>
            </p:cNvPr>
            <p:cNvSpPr txBox="1">
              <a:spLocks/>
            </p:cNvSpPr>
            <p:nvPr userDrawn="1"/>
          </p:nvSpPr>
          <p:spPr>
            <a:xfrm>
              <a:off x="8194726" y="4966101"/>
              <a:ext cx="449579" cy="167639"/>
            </a:xfrm>
            <a:prstGeom prst="rect">
              <a:avLst/>
            </a:prstGeom>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grpSp>
        <p:nvGrpSpPr>
          <p:cNvPr id="16" name="Grafik 9">
            <a:extLst>
              <a:ext uri="{FF2B5EF4-FFF2-40B4-BE49-F238E27FC236}">
                <a16:creationId xmlns:a16="http://schemas.microsoft.com/office/drawing/2014/main" id="{FDF40BED-CE41-4F2B-9008-0CAE3088D83B}"/>
              </a:ext>
            </a:extLst>
          </p:cNvPr>
          <p:cNvGrpSpPr/>
          <p:nvPr/>
        </p:nvGrpSpPr>
        <p:grpSpPr>
          <a:xfrm>
            <a:off x="10321916" y="525078"/>
            <a:ext cx="1399107" cy="827140"/>
            <a:chOff x="10321916" y="525077"/>
            <a:chExt cx="1399106" cy="827140"/>
          </a:xfrm>
          <a:solidFill>
            <a:schemeClr val="accent1"/>
          </a:solidFill>
        </p:grpSpPr>
        <p:grpSp>
          <p:nvGrpSpPr>
            <p:cNvPr id="17" name="Grafik 9">
              <a:extLst>
                <a:ext uri="{FF2B5EF4-FFF2-40B4-BE49-F238E27FC236}">
                  <a16:creationId xmlns:a16="http://schemas.microsoft.com/office/drawing/2014/main" id="{0B49B38F-6A41-4759-B72C-5F216A133318}"/>
                </a:ext>
              </a:extLst>
            </p:cNvPr>
            <p:cNvGrpSpPr/>
            <p:nvPr/>
          </p:nvGrpSpPr>
          <p:grpSpPr>
            <a:xfrm>
              <a:off x="10321916" y="525077"/>
              <a:ext cx="1179212" cy="575107"/>
              <a:chOff x="10321916" y="525077"/>
              <a:chExt cx="1179212" cy="575107"/>
            </a:xfrm>
            <a:solidFill>
              <a:schemeClr val="accent1"/>
            </a:solidFill>
          </p:grpSpPr>
          <p:sp>
            <p:nvSpPr>
              <p:cNvPr id="36" name="Freihandform: Form 35">
                <a:extLst>
                  <a:ext uri="{FF2B5EF4-FFF2-40B4-BE49-F238E27FC236}">
                    <a16:creationId xmlns:a16="http://schemas.microsoft.com/office/drawing/2014/main" id="{CBFECEB3-E5D0-4A80-BB99-C9B0C0773EAA}"/>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37" name="Freihandform: Form 36">
                <a:extLst>
                  <a:ext uri="{FF2B5EF4-FFF2-40B4-BE49-F238E27FC236}">
                    <a16:creationId xmlns:a16="http://schemas.microsoft.com/office/drawing/2014/main" id="{205BBD97-9903-40A9-8B6F-28C8A15C6553}"/>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38" name="Freihandform: Form 37">
                <a:extLst>
                  <a:ext uri="{FF2B5EF4-FFF2-40B4-BE49-F238E27FC236}">
                    <a16:creationId xmlns:a16="http://schemas.microsoft.com/office/drawing/2014/main" id="{601EB764-A17E-450D-B58A-6703C97C9CE9}"/>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39" name="Freihandform: Form 38">
                <a:extLst>
                  <a:ext uri="{FF2B5EF4-FFF2-40B4-BE49-F238E27FC236}">
                    <a16:creationId xmlns:a16="http://schemas.microsoft.com/office/drawing/2014/main" id="{82DD2E94-DB4B-4BD8-BFDB-FDFAA8C69EA1}"/>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40" name="Freihandform: Form 39">
                <a:extLst>
                  <a:ext uri="{FF2B5EF4-FFF2-40B4-BE49-F238E27FC236}">
                    <a16:creationId xmlns:a16="http://schemas.microsoft.com/office/drawing/2014/main" id="{832D3428-693C-4D74-94D9-E68B7A16B041}"/>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41" name="Freihandform: Form 40">
                <a:extLst>
                  <a:ext uri="{FF2B5EF4-FFF2-40B4-BE49-F238E27FC236}">
                    <a16:creationId xmlns:a16="http://schemas.microsoft.com/office/drawing/2014/main" id="{0E083E88-01F2-4468-BC37-D107C47234B4}"/>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18" name="Freihandform: Form 17">
              <a:extLst>
                <a:ext uri="{FF2B5EF4-FFF2-40B4-BE49-F238E27FC236}">
                  <a16:creationId xmlns:a16="http://schemas.microsoft.com/office/drawing/2014/main" id="{CE077675-12C0-483D-8266-8C564517BD07}"/>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19" name="Freihandform: Form 18">
              <a:extLst>
                <a:ext uri="{FF2B5EF4-FFF2-40B4-BE49-F238E27FC236}">
                  <a16:creationId xmlns:a16="http://schemas.microsoft.com/office/drawing/2014/main" id="{FF4BAE46-A2AC-42A1-814E-CFCC32BEF113}"/>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20" name="Freihandform: Form 19">
              <a:extLst>
                <a:ext uri="{FF2B5EF4-FFF2-40B4-BE49-F238E27FC236}">
                  <a16:creationId xmlns:a16="http://schemas.microsoft.com/office/drawing/2014/main" id="{A46A2275-819B-4DE9-965C-8B94B846FB54}"/>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21" name="Grafik 9">
              <a:extLst>
                <a:ext uri="{FF2B5EF4-FFF2-40B4-BE49-F238E27FC236}">
                  <a16:creationId xmlns:a16="http://schemas.microsoft.com/office/drawing/2014/main" id="{E34EB2FE-23B4-47AC-B2B7-CDB4683102DA}"/>
                </a:ext>
              </a:extLst>
            </p:cNvPr>
            <p:cNvGrpSpPr/>
            <p:nvPr/>
          </p:nvGrpSpPr>
          <p:grpSpPr>
            <a:xfrm>
              <a:off x="10496140" y="1110575"/>
              <a:ext cx="101490" cy="55578"/>
              <a:chOff x="10496140" y="1110575"/>
              <a:chExt cx="101490" cy="55578"/>
            </a:xfrm>
            <a:solidFill>
              <a:srgbClr val="000000"/>
            </a:solidFill>
          </p:grpSpPr>
          <p:sp>
            <p:nvSpPr>
              <p:cNvPr id="34" name="Freihandform: Form 33">
                <a:extLst>
                  <a:ext uri="{FF2B5EF4-FFF2-40B4-BE49-F238E27FC236}">
                    <a16:creationId xmlns:a16="http://schemas.microsoft.com/office/drawing/2014/main" id="{FD23CBD4-1BEB-423E-8DC2-39059E53AA13}"/>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35" name="Freihandform: Form 34">
                <a:extLst>
                  <a:ext uri="{FF2B5EF4-FFF2-40B4-BE49-F238E27FC236}">
                    <a16:creationId xmlns:a16="http://schemas.microsoft.com/office/drawing/2014/main" id="{2C65A015-E440-4675-B7F3-555C1D4FBF52}"/>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22" name="Freihandform: Form 21">
              <a:extLst>
                <a:ext uri="{FF2B5EF4-FFF2-40B4-BE49-F238E27FC236}">
                  <a16:creationId xmlns:a16="http://schemas.microsoft.com/office/drawing/2014/main" id="{9333A91E-2316-4EF6-B3D9-6EEBD206C840}"/>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23" name="Grafik 9">
              <a:extLst>
                <a:ext uri="{FF2B5EF4-FFF2-40B4-BE49-F238E27FC236}">
                  <a16:creationId xmlns:a16="http://schemas.microsoft.com/office/drawing/2014/main" id="{C8616353-1EFD-4898-8A56-A00BAFC56FC0}"/>
                </a:ext>
              </a:extLst>
            </p:cNvPr>
            <p:cNvGrpSpPr/>
            <p:nvPr/>
          </p:nvGrpSpPr>
          <p:grpSpPr>
            <a:xfrm>
              <a:off x="10639675" y="1081336"/>
              <a:ext cx="106322" cy="86991"/>
              <a:chOff x="10639675" y="1081336"/>
              <a:chExt cx="106322" cy="86991"/>
            </a:xfrm>
            <a:solidFill>
              <a:srgbClr val="000000"/>
            </a:solidFill>
          </p:grpSpPr>
          <p:sp>
            <p:nvSpPr>
              <p:cNvPr id="32" name="Freihandform: Form 31">
                <a:extLst>
                  <a:ext uri="{FF2B5EF4-FFF2-40B4-BE49-F238E27FC236}">
                    <a16:creationId xmlns:a16="http://schemas.microsoft.com/office/drawing/2014/main" id="{89797380-64F5-4BE7-99B6-07726B5EFB53}"/>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33" name="Freihandform: Form 32">
                <a:extLst>
                  <a:ext uri="{FF2B5EF4-FFF2-40B4-BE49-F238E27FC236}">
                    <a16:creationId xmlns:a16="http://schemas.microsoft.com/office/drawing/2014/main" id="{FB09C04D-B801-4043-976F-2CB57892DD7A}"/>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24" name="Freihandform: Form 23">
              <a:extLst>
                <a:ext uri="{FF2B5EF4-FFF2-40B4-BE49-F238E27FC236}">
                  <a16:creationId xmlns:a16="http://schemas.microsoft.com/office/drawing/2014/main" id="{0C5D06E4-755E-46B7-B5D7-711E6626EED4}"/>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25" name="Freihandform: Form 24">
              <a:extLst>
                <a:ext uri="{FF2B5EF4-FFF2-40B4-BE49-F238E27FC236}">
                  <a16:creationId xmlns:a16="http://schemas.microsoft.com/office/drawing/2014/main" id="{C88A03F6-FACB-4995-B138-81008C66E666}"/>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26" name="Freihandform: Form 25">
              <a:extLst>
                <a:ext uri="{FF2B5EF4-FFF2-40B4-BE49-F238E27FC236}">
                  <a16:creationId xmlns:a16="http://schemas.microsoft.com/office/drawing/2014/main" id="{29192B9C-F3FF-4EAF-BBCF-ACEA07ACC4AB}"/>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27" name="Grafik 9">
              <a:extLst>
                <a:ext uri="{FF2B5EF4-FFF2-40B4-BE49-F238E27FC236}">
                  <a16:creationId xmlns:a16="http://schemas.microsoft.com/office/drawing/2014/main" id="{3BE7F837-4861-4A4D-BD76-15443C5AA3A4}"/>
                </a:ext>
              </a:extLst>
            </p:cNvPr>
            <p:cNvGrpSpPr/>
            <p:nvPr/>
          </p:nvGrpSpPr>
          <p:grpSpPr>
            <a:xfrm>
              <a:off x="10321916" y="1110575"/>
              <a:ext cx="1399106" cy="241642"/>
              <a:chOff x="10321916" y="1110575"/>
              <a:chExt cx="1399106" cy="241642"/>
            </a:xfrm>
            <a:solidFill>
              <a:schemeClr val="accent1"/>
            </a:solidFill>
          </p:grpSpPr>
          <p:sp>
            <p:nvSpPr>
              <p:cNvPr id="28" name="Freihandform: Form 27">
                <a:extLst>
                  <a:ext uri="{FF2B5EF4-FFF2-40B4-BE49-F238E27FC236}">
                    <a16:creationId xmlns:a16="http://schemas.microsoft.com/office/drawing/2014/main" id="{BB1FE5B7-58E9-40E5-A04E-E7CAAE5D0E37}"/>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29" name="Freihandform: Form 28">
                <a:extLst>
                  <a:ext uri="{FF2B5EF4-FFF2-40B4-BE49-F238E27FC236}">
                    <a16:creationId xmlns:a16="http://schemas.microsoft.com/office/drawing/2014/main" id="{E90E6BEA-4D78-4289-A05B-4F064701D3E5}"/>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30" name="Freihandform: Form 29">
                <a:extLst>
                  <a:ext uri="{FF2B5EF4-FFF2-40B4-BE49-F238E27FC236}">
                    <a16:creationId xmlns:a16="http://schemas.microsoft.com/office/drawing/2014/main" id="{174474D8-C33C-4271-85AE-095508EFB8EE}"/>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31" name="Freihandform: Form 30">
                <a:extLst>
                  <a:ext uri="{FF2B5EF4-FFF2-40B4-BE49-F238E27FC236}">
                    <a16:creationId xmlns:a16="http://schemas.microsoft.com/office/drawing/2014/main" id="{22FEF1E6-C2ED-48D1-B68D-F0300DB16821}"/>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pic>
        <p:nvPicPr>
          <p:cNvPr id="12" name="Grafik 11">
            <a:extLst>
              <a:ext uri="{FF2B5EF4-FFF2-40B4-BE49-F238E27FC236}">
                <a16:creationId xmlns:a16="http://schemas.microsoft.com/office/drawing/2014/main" id="{3B9C8E9F-01A9-4CE0-8030-B76B3BE38D64}"/>
              </a:ext>
            </a:extLst>
          </p:cNvPr>
          <p:cNvPicPr>
            <a:picLocks noChangeAspect="1"/>
          </p:cNvPicPr>
          <p:nvPr/>
        </p:nvPicPr>
        <p:blipFill>
          <a:blip r:embed="rId2">
            <a:extLst>
              <a:ext uri="{96DAC541-7B7A-43D3-8B79-37D633B846F1}">
                <asvg:svgBlip xmlns:asvg="http://schemas.microsoft.com/office/drawing/2016/SVG/main" r:embed="rId3"/>
              </a:ext>
            </a:extLst>
          </a:blip>
          <a:srcRect l="28921" t="8747" b="17591"/>
          <a:stretch>
            <a:fillRect/>
          </a:stretch>
        </p:blipFill>
        <p:spPr>
          <a:xfrm>
            <a:off x="0" y="0"/>
            <a:ext cx="4975944" cy="6545120"/>
          </a:xfrm>
          <a:custGeom>
            <a:avLst/>
            <a:gdLst>
              <a:gd name="connsiteX0" fmla="*/ 0 w 5015880"/>
              <a:gd name="connsiteY0" fmla="*/ 0 h 6597650"/>
              <a:gd name="connsiteX1" fmla="*/ 5015880 w 5015880"/>
              <a:gd name="connsiteY1" fmla="*/ 0 h 6597650"/>
              <a:gd name="connsiteX2" fmla="*/ 5015880 w 5015880"/>
              <a:gd name="connsiteY2" fmla="*/ 6597650 h 6597650"/>
              <a:gd name="connsiteX3" fmla="*/ 0 w 5015880"/>
              <a:gd name="connsiteY3" fmla="*/ 6597650 h 6597650"/>
            </a:gdLst>
            <a:ahLst/>
            <a:cxnLst>
              <a:cxn ang="0">
                <a:pos x="connsiteX0" y="connsiteY0"/>
              </a:cxn>
              <a:cxn ang="0">
                <a:pos x="connsiteX1" y="connsiteY1"/>
              </a:cxn>
              <a:cxn ang="0">
                <a:pos x="connsiteX2" y="connsiteY2"/>
              </a:cxn>
              <a:cxn ang="0">
                <a:pos x="connsiteX3" y="connsiteY3"/>
              </a:cxn>
            </a:cxnLst>
            <a:rect l="l" t="t" r="r" b="b"/>
            <a:pathLst>
              <a:path w="5015880" h="6597650">
                <a:moveTo>
                  <a:pt x="0" y="0"/>
                </a:moveTo>
                <a:lnTo>
                  <a:pt x="5015880" y="0"/>
                </a:lnTo>
                <a:lnTo>
                  <a:pt x="5015880" y="6597650"/>
                </a:lnTo>
                <a:lnTo>
                  <a:pt x="0" y="6597650"/>
                </a:lnTo>
                <a:close/>
              </a:path>
            </a:pathLst>
          </a:custGeom>
        </p:spPr>
      </p:pic>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4" name="Titel 1">
            <a:extLst>
              <a:ext uri="{FF2B5EF4-FFF2-40B4-BE49-F238E27FC236}">
                <a16:creationId xmlns:a16="http://schemas.microsoft.com/office/drawing/2014/main" id="{A4C0BC30-E626-4EC3-B52E-EC6CECC18BA9}"/>
              </a:ext>
            </a:extLst>
          </p:cNvPr>
          <p:cNvSpPr>
            <a:spLocks noGrp="1"/>
          </p:cNvSpPr>
          <p:nvPr>
            <p:ph type="title" hasCustomPrompt="1"/>
          </p:nvPr>
        </p:nvSpPr>
        <p:spPr>
          <a:xfrm>
            <a:off x="5952068" y="440669"/>
            <a:ext cx="3852421" cy="602352"/>
          </a:xfrm>
        </p:spPr>
        <p:txBody>
          <a:bodyPr/>
          <a:lstStyle/>
          <a:p>
            <a:r>
              <a:rPr lang="de-DE" dirty="0"/>
              <a:t>Titel</a:t>
            </a:r>
          </a:p>
        </p:txBody>
      </p:sp>
      <p:cxnSp>
        <p:nvCxnSpPr>
          <p:cNvPr id="46" name="Gerader Verbinder 45">
            <a:extLst>
              <a:ext uri="{FF2B5EF4-FFF2-40B4-BE49-F238E27FC236}">
                <a16:creationId xmlns:a16="http://schemas.microsoft.com/office/drawing/2014/main" id="{F23939B8-98AC-4295-9C3F-D06AC0E2B265}"/>
              </a:ext>
            </a:extLst>
          </p:cNvPr>
          <p:cNvCxnSpPr>
            <a:cxnSpLocks/>
          </p:cNvCxnSpPr>
          <p:nvPr/>
        </p:nvCxnSpPr>
        <p:spPr>
          <a:xfrm>
            <a:off x="5952069" y="1298040"/>
            <a:ext cx="3852420" cy="0"/>
          </a:xfrm>
          <a:prstGeom prst="line">
            <a:avLst/>
          </a:prstGeom>
          <a:ln w="19050">
            <a:solidFill>
              <a:srgbClr val="CCDDE7"/>
            </a:solidFill>
          </a:ln>
        </p:spPr>
        <p:style>
          <a:lnRef idx="1">
            <a:schemeClr val="accent1"/>
          </a:lnRef>
          <a:fillRef idx="0">
            <a:schemeClr val="accent1"/>
          </a:fillRef>
          <a:effectRef idx="0">
            <a:schemeClr val="accent1"/>
          </a:effectRef>
          <a:fontRef idx="minor">
            <a:schemeClr val="tx1"/>
          </a:fontRef>
        </p:style>
      </p:cxnSp>
      <p:sp>
        <p:nvSpPr>
          <p:cNvPr id="5" name="Textplatzhalter 4">
            <a:extLst>
              <a:ext uri="{FF2B5EF4-FFF2-40B4-BE49-F238E27FC236}">
                <a16:creationId xmlns:a16="http://schemas.microsoft.com/office/drawing/2014/main" id="{D16C751C-C99C-4A88-ADDD-C33FB6EC870E}"/>
              </a:ext>
            </a:extLst>
          </p:cNvPr>
          <p:cNvSpPr>
            <a:spLocks noGrp="1"/>
          </p:cNvSpPr>
          <p:nvPr>
            <p:ph type="body" sz="quarter" idx="13"/>
          </p:nvPr>
        </p:nvSpPr>
        <p:spPr>
          <a:xfrm>
            <a:off x="5952067" y="1894195"/>
            <a:ext cx="5825067"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2" name="Textplatzhalter 9">
            <a:extLst>
              <a:ext uri="{FF2B5EF4-FFF2-40B4-BE49-F238E27FC236}">
                <a16:creationId xmlns:a16="http://schemas.microsoft.com/office/drawing/2014/main" id="{E4C94B29-D663-4D46-BC85-1EE4E8715F13}"/>
              </a:ext>
            </a:extLst>
          </p:cNvPr>
          <p:cNvSpPr>
            <a:spLocks noGrp="1"/>
          </p:cNvSpPr>
          <p:nvPr>
            <p:ph type="body" sz="quarter" idx="15"/>
          </p:nvPr>
        </p:nvSpPr>
        <p:spPr>
          <a:xfrm>
            <a:off x="5952068" y="1449389"/>
            <a:ext cx="5544609"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364873167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nhalt + Bild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8" name="Inhaltsplatzhalter 7">
            <a:extLst>
              <a:ext uri="{FF2B5EF4-FFF2-40B4-BE49-F238E27FC236}">
                <a16:creationId xmlns:a16="http://schemas.microsoft.com/office/drawing/2014/main" id="{6D03C39F-F4DA-4E33-9C12-0C07D46B74D2}"/>
              </a:ext>
            </a:extLst>
          </p:cNvPr>
          <p:cNvSpPr>
            <a:spLocks noGrp="1"/>
          </p:cNvSpPr>
          <p:nvPr>
            <p:ph sz="quarter" idx="14" hasCustomPrompt="1"/>
          </p:nvPr>
        </p:nvSpPr>
        <p:spPr>
          <a:xfrm>
            <a:off x="6167436" y="1894195"/>
            <a:ext cx="6024563"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1" name="Textplatzhalter 10">
            <a:extLst>
              <a:ext uri="{FF2B5EF4-FFF2-40B4-BE49-F238E27FC236}">
                <a16:creationId xmlns:a16="http://schemas.microsoft.com/office/drawing/2014/main" id="{C5337AD4-58C4-4CD3-B6EE-0320BEF61A5B}"/>
              </a:ext>
            </a:extLst>
          </p:cNvPr>
          <p:cNvSpPr>
            <a:spLocks noGrp="1"/>
          </p:cNvSpPr>
          <p:nvPr>
            <p:ph type="body" sz="quarter" idx="15"/>
          </p:nvPr>
        </p:nvSpPr>
        <p:spPr>
          <a:xfrm>
            <a:off x="695401" y="1894193"/>
            <a:ext cx="5005916" cy="4650925"/>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Textplatzhalter 9">
            <a:extLst>
              <a:ext uri="{FF2B5EF4-FFF2-40B4-BE49-F238E27FC236}">
                <a16:creationId xmlns:a16="http://schemas.microsoft.com/office/drawing/2014/main" id="{F7C652DC-A5C6-48EB-A305-6D10BD956A77}"/>
              </a:ext>
            </a:extLst>
          </p:cNvPr>
          <p:cNvSpPr>
            <a:spLocks noGrp="1"/>
          </p:cNvSpPr>
          <p:nvPr>
            <p:ph type="body" sz="quarter" idx="16"/>
          </p:nvPr>
        </p:nvSpPr>
        <p:spPr>
          <a:xfrm>
            <a:off x="695326" y="1449389"/>
            <a:ext cx="5005916"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34455069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nhalt + zwei Bilder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10" name="Inhaltsplatzhalter 9">
            <a:extLst>
              <a:ext uri="{FF2B5EF4-FFF2-40B4-BE49-F238E27FC236}">
                <a16:creationId xmlns:a16="http://schemas.microsoft.com/office/drawing/2014/main" id="{1ADE6869-998B-4809-AE43-C38E35BE8AA6}"/>
              </a:ext>
            </a:extLst>
          </p:cNvPr>
          <p:cNvSpPr>
            <a:spLocks noGrp="1"/>
          </p:cNvSpPr>
          <p:nvPr>
            <p:ph sz="quarter" idx="16" hasCustomPrompt="1"/>
          </p:nvPr>
        </p:nvSpPr>
        <p:spPr>
          <a:xfrm>
            <a:off x="6167438" y="1894195"/>
            <a:ext cx="2989263"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2" name="Inhaltsplatzhalter 11">
            <a:extLst>
              <a:ext uri="{FF2B5EF4-FFF2-40B4-BE49-F238E27FC236}">
                <a16:creationId xmlns:a16="http://schemas.microsoft.com/office/drawing/2014/main" id="{BB574367-BB34-447D-A233-6E083CBE551E}"/>
              </a:ext>
            </a:extLst>
          </p:cNvPr>
          <p:cNvSpPr>
            <a:spLocks noGrp="1"/>
          </p:cNvSpPr>
          <p:nvPr>
            <p:ph sz="quarter" idx="17" hasCustomPrompt="1"/>
          </p:nvPr>
        </p:nvSpPr>
        <p:spPr>
          <a:xfrm>
            <a:off x="9228138" y="1894193"/>
            <a:ext cx="2963863"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4" name="Textplatzhalter 13">
            <a:extLst>
              <a:ext uri="{FF2B5EF4-FFF2-40B4-BE49-F238E27FC236}">
                <a16:creationId xmlns:a16="http://schemas.microsoft.com/office/drawing/2014/main" id="{7DFAE767-5641-4D3F-9095-84DF27650729}"/>
              </a:ext>
            </a:extLst>
          </p:cNvPr>
          <p:cNvSpPr>
            <a:spLocks noGrp="1"/>
          </p:cNvSpPr>
          <p:nvPr>
            <p:ph type="body" sz="quarter" idx="18"/>
          </p:nvPr>
        </p:nvSpPr>
        <p:spPr>
          <a:xfrm>
            <a:off x="696385" y="1894195"/>
            <a:ext cx="5005916" cy="4650925"/>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Textplatzhalter 9">
            <a:extLst>
              <a:ext uri="{FF2B5EF4-FFF2-40B4-BE49-F238E27FC236}">
                <a16:creationId xmlns:a16="http://schemas.microsoft.com/office/drawing/2014/main" id="{2D8BA4BA-FB64-43C5-A66D-4FDB44EE8ECB}"/>
              </a:ext>
            </a:extLst>
          </p:cNvPr>
          <p:cNvSpPr>
            <a:spLocks noGrp="1"/>
          </p:cNvSpPr>
          <p:nvPr>
            <p:ph type="body" sz="quarter" idx="15"/>
          </p:nvPr>
        </p:nvSpPr>
        <p:spPr>
          <a:xfrm>
            <a:off x="695327" y="1449389"/>
            <a:ext cx="5005916"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2398479513"/>
      </p:ext>
    </p:extLst>
  </p:cSld>
  <p:clrMapOvr>
    <a:masterClrMapping/>
  </p:clrMapOvr>
  <p:extLst>
    <p:ext uri="{DCECCB84-F9BA-43D5-87BE-67443E8EF086}">
      <p15:sldGuideLst xmlns:p15="http://schemas.microsoft.com/office/powerpoint/2012/main">
        <p15:guide id="1" pos="4360">
          <p15:clr>
            <a:srgbClr val="FBAE40"/>
          </p15:clr>
        </p15:guide>
        <p15:guide id="2" pos="432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Inhalt + Bild links">
    <p:spTree>
      <p:nvGrpSpPr>
        <p:cNvPr id="1" name=""/>
        <p:cNvGrpSpPr/>
        <p:nvPr/>
      </p:nvGrpSpPr>
      <p:grpSpPr>
        <a:xfrm>
          <a:off x="0" y="0"/>
          <a:ext cx="0" cy="0"/>
          <a:chOff x="0" y="0"/>
          <a:chExt cx="0" cy="0"/>
        </a:xfrm>
      </p:grpSpPr>
      <p:grpSp>
        <p:nvGrpSpPr>
          <p:cNvPr id="54" name="Gruppieren 53">
            <a:extLst>
              <a:ext uri="{FF2B5EF4-FFF2-40B4-BE49-F238E27FC236}">
                <a16:creationId xmlns:a16="http://schemas.microsoft.com/office/drawing/2014/main" id="{7376B4C5-BE86-46E2-BB73-C84DD0D0A2B1}"/>
              </a:ext>
            </a:extLst>
          </p:cNvPr>
          <p:cNvGrpSpPr/>
          <p:nvPr/>
        </p:nvGrpSpPr>
        <p:grpSpPr>
          <a:xfrm>
            <a:off x="-6502" y="6593007"/>
            <a:ext cx="12198503" cy="263834"/>
            <a:chOff x="-4877" y="4950860"/>
            <a:chExt cx="9148877" cy="198120"/>
          </a:xfrm>
          <a:solidFill>
            <a:schemeClr val="tx2"/>
          </a:solidFill>
        </p:grpSpPr>
        <p:sp>
          <p:nvSpPr>
            <p:cNvPr id="55" name="bk object 18">
              <a:extLst>
                <a:ext uri="{FF2B5EF4-FFF2-40B4-BE49-F238E27FC236}">
                  <a16:creationId xmlns:a16="http://schemas.microsoft.com/office/drawing/2014/main" id="{554B3AC1-FDFF-4DC3-9DC6-81F70D7AA0BB}"/>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6" name="bk object 18">
              <a:extLst>
                <a:ext uri="{FF2B5EF4-FFF2-40B4-BE49-F238E27FC236}">
                  <a16:creationId xmlns:a16="http://schemas.microsoft.com/office/drawing/2014/main" id="{77DD96AE-1808-4743-8DCB-608D8DC68352}"/>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7" name="Holder 3">
              <a:extLst>
                <a:ext uri="{FF2B5EF4-FFF2-40B4-BE49-F238E27FC236}">
                  <a16:creationId xmlns:a16="http://schemas.microsoft.com/office/drawing/2014/main" id="{DA1288D7-3EDD-4960-BA1A-AED8C420D139}"/>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4" name="Titel 1">
            <a:extLst>
              <a:ext uri="{FF2B5EF4-FFF2-40B4-BE49-F238E27FC236}">
                <a16:creationId xmlns:a16="http://schemas.microsoft.com/office/drawing/2014/main" id="{A4C0BC30-E626-4EC3-B52E-EC6CECC18BA9}"/>
              </a:ext>
            </a:extLst>
          </p:cNvPr>
          <p:cNvSpPr>
            <a:spLocks noGrp="1"/>
          </p:cNvSpPr>
          <p:nvPr>
            <p:ph type="title" hasCustomPrompt="1"/>
          </p:nvPr>
        </p:nvSpPr>
        <p:spPr>
          <a:xfrm>
            <a:off x="6167440" y="440669"/>
            <a:ext cx="3637049" cy="602352"/>
          </a:xfrm>
        </p:spPr>
        <p:txBody>
          <a:bodyPr/>
          <a:lstStyle/>
          <a:p>
            <a:r>
              <a:rPr lang="de-DE" dirty="0"/>
              <a:t>Titel</a:t>
            </a:r>
          </a:p>
        </p:txBody>
      </p:sp>
      <p:cxnSp>
        <p:nvCxnSpPr>
          <p:cNvPr id="47" name="Gerader Verbinder 46">
            <a:extLst>
              <a:ext uri="{FF2B5EF4-FFF2-40B4-BE49-F238E27FC236}">
                <a16:creationId xmlns:a16="http://schemas.microsoft.com/office/drawing/2014/main" id="{2A6B4FCA-16D8-4C61-9911-C6EBBA2E9614}"/>
              </a:ext>
            </a:extLst>
          </p:cNvPr>
          <p:cNvCxnSpPr>
            <a:cxnSpLocks/>
          </p:cNvCxnSpPr>
          <p:nvPr/>
        </p:nvCxnSpPr>
        <p:spPr>
          <a:xfrm>
            <a:off x="6167968" y="1298040"/>
            <a:ext cx="3636521" cy="0"/>
          </a:xfrm>
          <a:prstGeom prst="line">
            <a:avLst/>
          </a:prstGeom>
          <a:ln w="19050">
            <a:solidFill>
              <a:srgbClr val="CCDDE7"/>
            </a:solidFill>
          </a:ln>
        </p:spPr>
        <p:style>
          <a:lnRef idx="1">
            <a:schemeClr val="accent1"/>
          </a:lnRef>
          <a:fillRef idx="0">
            <a:schemeClr val="accent1"/>
          </a:fillRef>
          <a:effectRef idx="0">
            <a:schemeClr val="accent1"/>
          </a:effectRef>
          <a:fontRef idx="minor">
            <a:schemeClr val="tx1"/>
          </a:fontRef>
        </p:style>
      </p:cxnSp>
      <p:sp>
        <p:nvSpPr>
          <p:cNvPr id="5" name="Inhaltsplatzhalter 4">
            <a:extLst>
              <a:ext uri="{FF2B5EF4-FFF2-40B4-BE49-F238E27FC236}">
                <a16:creationId xmlns:a16="http://schemas.microsoft.com/office/drawing/2014/main" id="{6973DDC7-C42E-4F39-AF1D-5C1BA1202CB8}"/>
              </a:ext>
            </a:extLst>
          </p:cNvPr>
          <p:cNvSpPr>
            <a:spLocks noGrp="1"/>
          </p:cNvSpPr>
          <p:nvPr>
            <p:ph sz="quarter" idx="15" hasCustomPrompt="1"/>
          </p:nvPr>
        </p:nvSpPr>
        <p:spPr>
          <a:xfrm>
            <a:off x="-8041" y="-2"/>
            <a:ext cx="5703040" cy="6545120"/>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7" name="Textplatzhalter 6">
            <a:extLst>
              <a:ext uri="{FF2B5EF4-FFF2-40B4-BE49-F238E27FC236}">
                <a16:creationId xmlns:a16="http://schemas.microsoft.com/office/drawing/2014/main" id="{18E86CCD-5F3A-4D32-9430-6A5FA2D99946}"/>
              </a:ext>
            </a:extLst>
          </p:cNvPr>
          <p:cNvSpPr>
            <a:spLocks noGrp="1"/>
          </p:cNvSpPr>
          <p:nvPr>
            <p:ph type="body" sz="quarter" idx="16"/>
          </p:nvPr>
        </p:nvSpPr>
        <p:spPr>
          <a:xfrm>
            <a:off x="6167437" y="1894195"/>
            <a:ext cx="5330296" cy="4644583"/>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2" name="Textplatzhalter 9">
            <a:extLst>
              <a:ext uri="{FF2B5EF4-FFF2-40B4-BE49-F238E27FC236}">
                <a16:creationId xmlns:a16="http://schemas.microsoft.com/office/drawing/2014/main" id="{0932BE4D-D3DC-4293-B6F8-AD2578029F27}"/>
              </a:ext>
            </a:extLst>
          </p:cNvPr>
          <p:cNvSpPr>
            <a:spLocks noGrp="1"/>
          </p:cNvSpPr>
          <p:nvPr>
            <p:ph type="body" sz="quarter" idx="17"/>
          </p:nvPr>
        </p:nvSpPr>
        <p:spPr>
          <a:xfrm>
            <a:off x="6167438" y="1449389"/>
            <a:ext cx="5329239"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grpSp>
        <p:nvGrpSpPr>
          <p:cNvPr id="43" name="Grafik 9">
            <a:extLst>
              <a:ext uri="{FF2B5EF4-FFF2-40B4-BE49-F238E27FC236}">
                <a16:creationId xmlns:a16="http://schemas.microsoft.com/office/drawing/2014/main" id="{C91C6619-4CF7-49A7-802B-6AF7FF4914DA}"/>
              </a:ext>
            </a:extLst>
          </p:cNvPr>
          <p:cNvGrpSpPr/>
          <p:nvPr/>
        </p:nvGrpSpPr>
        <p:grpSpPr>
          <a:xfrm>
            <a:off x="10321916" y="525078"/>
            <a:ext cx="1399107" cy="827140"/>
            <a:chOff x="10321916" y="525077"/>
            <a:chExt cx="1399106" cy="827140"/>
          </a:xfrm>
          <a:solidFill>
            <a:schemeClr val="accent1"/>
          </a:solidFill>
        </p:grpSpPr>
        <p:grpSp>
          <p:nvGrpSpPr>
            <p:cNvPr id="45" name="Grafik 9">
              <a:extLst>
                <a:ext uri="{FF2B5EF4-FFF2-40B4-BE49-F238E27FC236}">
                  <a16:creationId xmlns:a16="http://schemas.microsoft.com/office/drawing/2014/main" id="{455B36EC-528F-4E97-93BF-21959E6FD9B9}"/>
                </a:ext>
              </a:extLst>
            </p:cNvPr>
            <p:cNvGrpSpPr/>
            <p:nvPr/>
          </p:nvGrpSpPr>
          <p:grpSpPr>
            <a:xfrm>
              <a:off x="10321916" y="525077"/>
              <a:ext cx="1179212" cy="575107"/>
              <a:chOff x="10321916" y="525077"/>
              <a:chExt cx="1179212" cy="575107"/>
            </a:xfrm>
            <a:solidFill>
              <a:schemeClr val="accent1"/>
            </a:solidFill>
          </p:grpSpPr>
          <p:sp>
            <p:nvSpPr>
              <p:cNvPr id="69" name="Freihandform: Form 68">
                <a:extLst>
                  <a:ext uri="{FF2B5EF4-FFF2-40B4-BE49-F238E27FC236}">
                    <a16:creationId xmlns:a16="http://schemas.microsoft.com/office/drawing/2014/main" id="{91D309B1-63F8-4AB2-8EB2-1CAEF4C839A6}"/>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70" name="Freihandform: Form 69">
                <a:extLst>
                  <a:ext uri="{FF2B5EF4-FFF2-40B4-BE49-F238E27FC236}">
                    <a16:creationId xmlns:a16="http://schemas.microsoft.com/office/drawing/2014/main" id="{A36242A3-7F74-4857-8FF1-ADD22CCD327C}"/>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71" name="Freihandform: Form 70">
                <a:extLst>
                  <a:ext uri="{FF2B5EF4-FFF2-40B4-BE49-F238E27FC236}">
                    <a16:creationId xmlns:a16="http://schemas.microsoft.com/office/drawing/2014/main" id="{373027A2-4C51-4E71-A123-42FB987BF2B4}"/>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72" name="Freihandform: Form 71">
                <a:extLst>
                  <a:ext uri="{FF2B5EF4-FFF2-40B4-BE49-F238E27FC236}">
                    <a16:creationId xmlns:a16="http://schemas.microsoft.com/office/drawing/2014/main" id="{A909C168-98E6-4FA2-8D75-923A389A4E9A}"/>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3" name="Freihandform: Form 72">
                <a:extLst>
                  <a:ext uri="{FF2B5EF4-FFF2-40B4-BE49-F238E27FC236}">
                    <a16:creationId xmlns:a16="http://schemas.microsoft.com/office/drawing/2014/main" id="{9A3716B3-558A-427F-BA0B-829497FC8881}"/>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4" name="Freihandform: Form 73">
                <a:extLst>
                  <a:ext uri="{FF2B5EF4-FFF2-40B4-BE49-F238E27FC236}">
                    <a16:creationId xmlns:a16="http://schemas.microsoft.com/office/drawing/2014/main" id="{F8470D77-D85D-4975-9A60-9CE2E8808B2C}"/>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46" name="Freihandform: Form 45">
              <a:extLst>
                <a:ext uri="{FF2B5EF4-FFF2-40B4-BE49-F238E27FC236}">
                  <a16:creationId xmlns:a16="http://schemas.microsoft.com/office/drawing/2014/main" id="{BCF37C2F-5134-4162-BE90-58DA31D2F78C}"/>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48" name="Freihandform: Form 47">
              <a:extLst>
                <a:ext uri="{FF2B5EF4-FFF2-40B4-BE49-F238E27FC236}">
                  <a16:creationId xmlns:a16="http://schemas.microsoft.com/office/drawing/2014/main" id="{80B310A5-C7B4-461B-A746-BE06FBD16D53}"/>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49" name="Freihandform: Form 48">
              <a:extLst>
                <a:ext uri="{FF2B5EF4-FFF2-40B4-BE49-F238E27FC236}">
                  <a16:creationId xmlns:a16="http://schemas.microsoft.com/office/drawing/2014/main" id="{41295C12-5E33-43EE-8872-7957A8D8536C}"/>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0" name="Grafik 9">
              <a:extLst>
                <a:ext uri="{FF2B5EF4-FFF2-40B4-BE49-F238E27FC236}">
                  <a16:creationId xmlns:a16="http://schemas.microsoft.com/office/drawing/2014/main" id="{3A5FF387-F0B6-477E-998D-234DECE1DB1B}"/>
                </a:ext>
              </a:extLst>
            </p:cNvPr>
            <p:cNvGrpSpPr/>
            <p:nvPr/>
          </p:nvGrpSpPr>
          <p:grpSpPr>
            <a:xfrm>
              <a:off x="10496140" y="1110575"/>
              <a:ext cx="101490" cy="55578"/>
              <a:chOff x="10496140" y="1110575"/>
              <a:chExt cx="101490" cy="55578"/>
            </a:xfrm>
            <a:solidFill>
              <a:srgbClr val="000000"/>
            </a:solidFill>
          </p:grpSpPr>
          <p:sp>
            <p:nvSpPr>
              <p:cNvPr id="67" name="Freihandform: Form 66">
                <a:extLst>
                  <a:ext uri="{FF2B5EF4-FFF2-40B4-BE49-F238E27FC236}">
                    <a16:creationId xmlns:a16="http://schemas.microsoft.com/office/drawing/2014/main" id="{FE518397-1522-4A04-B6ED-00F9007F357A}"/>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8" name="Freihandform: Form 67">
                <a:extLst>
                  <a:ext uri="{FF2B5EF4-FFF2-40B4-BE49-F238E27FC236}">
                    <a16:creationId xmlns:a16="http://schemas.microsoft.com/office/drawing/2014/main" id="{10063F5E-0004-4BCF-97BF-1F768B2194CF}"/>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51" name="Freihandform: Form 50">
              <a:extLst>
                <a:ext uri="{FF2B5EF4-FFF2-40B4-BE49-F238E27FC236}">
                  <a16:creationId xmlns:a16="http://schemas.microsoft.com/office/drawing/2014/main" id="{1A6F300E-3CC4-4B75-80D8-A919F613F4A3}"/>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2" name="Grafik 9">
              <a:extLst>
                <a:ext uri="{FF2B5EF4-FFF2-40B4-BE49-F238E27FC236}">
                  <a16:creationId xmlns:a16="http://schemas.microsoft.com/office/drawing/2014/main" id="{04AC514E-52CF-4856-ADD0-332C339C4D48}"/>
                </a:ext>
              </a:extLst>
            </p:cNvPr>
            <p:cNvGrpSpPr/>
            <p:nvPr/>
          </p:nvGrpSpPr>
          <p:grpSpPr>
            <a:xfrm>
              <a:off x="10639675" y="1081336"/>
              <a:ext cx="106322" cy="86991"/>
              <a:chOff x="10639675" y="1081336"/>
              <a:chExt cx="106322" cy="86991"/>
            </a:xfrm>
            <a:solidFill>
              <a:srgbClr val="000000"/>
            </a:solidFill>
          </p:grpSpPr>
          <p:sp>
            <p:nvSpPr>
              <p:cNvPr id="65" name="Freihandform: Form 64">
                <a:extLst>
                  <a:ext uri="{FF2B5EF4-FFF2-40B4-BE49-F238E27FC236}">
                    <a16:creationId xmlns:a16="http://schemas.microsoft.com/office/drawing/2014/main" id="{546461AE-92FF-428D-A949-FB0BA0C40486}"/>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66" name="Freihandform: Form 65">
                <a:extLst>
                  <a:ext uri="{FF2B5EF4-FFF2-40B4-BE49-F238E27FC236}">
                    <a16:creationId xmlns:a16="http://schemas.microsoft.com/office/drawing/2014/main" id="{E965C189-A801-452A-859F-28368D6503EA}"/>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53" name="Freihandform: Form 52">
              <a:extLst>
                <a:ext uri="{FF2B5EF4-FFF2-40B4-BE49-F238E27FC236}">
                  <a16:creationId xmlns:a16="http://schemas.microsoft.com/office/drawing/2014/main" id="{6B42D9CC-533D-471D-AE03-C7814754949F}"/>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58" name="Freihandform: Form 57">
              <a:extLst>
                <a:ext uri="{FF2B5EF4-FFF2-40B4-BE49-F238E27FC236}">
                  <a16:creationId xmlns:a16="http://schemas.microsoft.com/office/drawing/2014/main" id="{1CA820B0-ACB2-443B-BBD2-E5DA3D05A486}"/>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59" name="Freihandform: Form 58">
              <a:extLst>
                <a:ext uri="{FF2B5EF4-FFF2-40B4-BE49-F238E27FC236}">
                  <a16:creationId xmlns:a16="http://schemas.microsoft.com/office/drawing/2014/main" id="{958C57C2-4634-4F2D-AAFF-837FFB064E0F}"/>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60" name="Grafik 9">
              <a:extLst>
                <a:ext uri="{FF2B5EF4-FFF2-40B4-BE49-F238E27FC236}">
                  <a16:creationId xmlns:a16="http://schemas.microsoft.com/office/drawing/2014/main" id="{FD7A4790-53F8-44AD-B4D7-867D12B3CFB1}"/>
                </a:ext>
              </a:extLst>
            </p:cNvPr>
            <p:cNvGrpSpPr/>
            <p:nvPr/>
          </p:nvGrpSpPr>
          <p:grpSpPr>
            <a:xfrm>
              <a:off x="10321916" y="1110575"/>
              <a:ext cx="1399106" cy="241642"/>
              <a:chOff x="10321916" y="1110575"/>
              <a:chExt cx="1399106" cy="241642"/>
            </a:xfrm>
            <a:solidFill>
              <a:schemeClr val="accent1"/>
            </a:solidFill>
          </p:grpSpPr>
          <p:sp>
            <p:nvSpPr>
              <p:cNvPr id="61" name="Freihandform: Form 60">
                <a:extLst>
                  <a:ext uri="{FF2B5EF4-FFF2-40B4-BE49-F238E27FC236}">
                    <a16:creationId xmlns:a16="http://schemas.microsoft.com/office/drawing/2014/main" id="{360B4408-9AA2-45E3-BA56-27796B0DA924}"/>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2" name="Freihandform: Form 61">
                <a:extLst>
                  <a:ext uri="{FF2B5EF4-FFF2-40B4-BE49-F238E27FC236}">
                    <a16:creationId xmlns:a16="http://schemas.microsoft.com/office/drawing/2014/main" id="{A4F7D52C-F51B-4EFD-812F-B2EE83A760E2}"/>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3" name="Freihandform: Form 62">
                <a:extLst>
                  <a:ext uri="{FF2B5EF4-FFF2-40B4-BE49-F238E27FC236}">
                    <a16:creationId xmlns:a16="http://schemas.microsoft.com/office/drawing/2014/main" id="{4EC28B88-2DCA-403B-A59C-F6B806C02DBB}"/>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64" name="Freihandform: Form 63">
                <a:extLst>
                  <a:ext uri="{FF2B5EF4-FFF2-40B4-BE49-F238E27FC236}">
                    <a16:creationId xmlns:a16="http://schemas.microsoft.com/office/drawing/2014/main" id="{8EA9E0D8-953E-4386-A47D-85043DF818F8}"/>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spTree>
    <p:extLst>
      <p:ext uri="{BB962C8B-B14F-4D97-AF65-F5344CB8AC3E}">
        <p14:creationId xmlns:p14="http://schemas.microsoft.com/office/powerpoint/2010/main" val="625011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Inhalt + zwei Bilder links">
    <p:spTree>
      <p:nvGrpSpPr>
        <p:cNvPr id="1" name=""/>
        <p:cNvGrpSpPr/>
        <p:nvPr/>
      </p:nvGrpSpPr>
      <p:grpSpPr>
        <a:xfrm>
          <a:off x="0" y="0"/>
          <a:ext cx="0" cy="0"/>
          <a:chOff x="0" y="0"/>
          <a:chExt cx="0" cy="0"/>
        </a:xfrm>
      </p:grpSpPr>
      <p:grpSp>
        <p:nvGrpSpPr>
          <p:cNvPr id="55" name="Gruppieren 54">
            <a:extLst>
              <a:ext uri="{FF2B5EF4-FFF2-40B4-BE49-F238E27FC236}">
                <a16:creationId xmlns:a16="http://schemas.microsoft.com/office/drawing/2014/main" id="{CBB2739F-531B-406E-B9AE-7F5955A4C086}"/>
              </a:ext>
            </a:extLst>
          </p:cNvPr>
          <p:cNvGrpSpPr/>
          <p:nvPr/>
        </p:nvGrpSpPr>
        <p:grpSpPr>
          <a:xfrm>
            <a:off x="-6502" y="6593007"/>
            <a:ext cx="12198503" cy="263834"/>
            <a:chOff x="-4877" y="4950860"/>
            <a:chExt cx="9148877" cy="198120"/>
          </a:xfrm>
          <a:solidFill>
            <a:schemeClr val="tx2"/>
          </a:solidFill>
        </p:grpSpPr>
        <p:sp>
          <p:nvSpPr>
            <p:cNvPr id="56" name="bk object 18">
              <a:extLst>
                <a:ext uri="{FF2B5EF4-FFF2-40B4-BE49-F238E27FC236}">
                  <a16:creationId xmlns:a16="http://schemas.microsoft.com/office/drawing/2014/main" id="{10BD749C-F32D-4FA0-8B2F-E4376F4459C1}"/>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7" name="bk object 18">
              <a:extLst>
                <a:ext uri="{FF2B5EF4-FFF2-40B4-BE49-F238E27FC236}">
                  <a16:creationId xmlns:a16="http://schemas.microsoft.com/office/drawing/2014/main" id="{75AD1741-5FE5-4A33-9577-F1F4588F6C91}"/>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8" name="Holder 3">
              <a:extLst>
                <a:ext uri="{FF2B5EF4-FFF2-40B4-BE49-F238E27FC236}">
                  <a16:creationId xmlns:a16="http://schemas.microsoft.com/office/drawing/2014/main" id="{BF81CE3E-1239-4D0D-8337-4AABB0EB94BE}"/>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4" name="Titel 1">
            <a:extLst>
              <a:ext uri="{FF2B5EF4-FFF2-40B4-BE49-F238E27FC236}">
                <a16:creationId xmlns:a16="http://schemas.microsoft.com/office/drawing/2014/main" id="{A4C0BC30-E626-4EC3-B52E-EC6CECC18BA9}"/>
              </a:ext>
            </a:extLst>
          </p:cNvPr>
          <p:cNvSpPr>
            <a:spLocks noGrp="1"/>
          </p:cNvSpPr>
          <p:nvPr>
            <p:ph type="title" hasCustomPrompt="1"/>
          </p:nvPr>
        </p:nvSpPr>
        <p:spPr>
          <a:xfrm>
            <a:off x="6167440" y="440669"/>
            <a:ext cx="3637049" cy="602352"/>
          </a:xfrm>
        </p:spPr>
        <p:txBody>
          <a:bodyPr/>
          <a:lstStyle/>
          <a:p>
            <a:r>
              <a:rPr lang="de-DE" dirty="0"/>
              <a:t>Titel</a:t>
            </a:r>
          </a:p>
        </p:txBody>
      </p:sp>
      <p:cxnSp>
        <p:nvCxnSpPr>
          <p:cNvPr id="48" name="Gerader Verbinder 47">
            <a:extLst>
              <a:ext uri="{FF2B5EF4-FFF2-40B4-BE49-F238E27FC236}">
                <a16:creationId xmlns:a16="http://schemas.microsoft.com/office/drawing/2014/main" id="{C79038B0-AD42-42B7-8D15-303CEBA1DC4C}"/>
              </a:ext>
            </a:extLst>
          </p:cNvPr>
          <p:cNvCxnSpPr>
            <a:cxnSpLocks/>
          </p:cNvCxnSpPr>
          <p:nvPr/>
        </p:nvCxnSpPr>
        <p:spPr>
          <a:xfrm>
            <a:off x="6167968" y="1298040"/>
            <a:ext cx="3636521" cy="0"/>
          </a:xfrm>
          <a:prstGeom prst="line">
            <a:avLst/>
          </a:prstGeom>
          <a:ln w="19050">
            <a:solidFill>
              <a:srgbClr val="CCDDE7"/>
            </a:solidFill>
          </a:ln>
        </p:spPr>
        <p:style>
          <a:lnRef idx="1">
            <a:schemeClr val="accent1"/>
          </a:lnRef>
          <a:fillRef idx="0">
            <a:schemeClr val="accent1"/>
          </a:fillRef>
          <a:effectRef idx="0">
            <a:schemeClr val="accent1"/>
          </a:effectRef>
          <a:fontRef idx="minor">
            <a:schemeClr val="tx1"/>
          </a:fontRef>
        </p:style>
      </p:cxnSp>
      <p:sp>
        <p:nvSpPr>
          <p:cNvPr id="5" name="Inhaltsplatzhalter 4">
            <a:extLst>
              <a:ext uri="{FF2B5EF4-FFF2-40B4-BE49-F238E27FC236}">
                <a16:creationId xmlns:a16="http://schemas.microsoft.com/office/drawing/2014/main" id="{D9464C44-AFA3-4DC5-AA03-2798F14ED87B}"/>
              </a:ext>
            </a:extLst>
          </p:cNvPr>
          <p:cNvSpPr>
            <a:spLocks noGrp="1"/>
          </p:cNvSpPr>
          <p:nvPr>
            <p:ph sz="quarter" idx="17" hasCustomPrompt="1"/>
          </p:nvPr>
        </p:nvSpPr>
        <p:spPr>
          <a:xfrm>
            <a:off x="1" y="1"/>
            <a:ext cx="5701679" cy="3237530"/>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7" name="Inhaltsplatzhalter 6">
            <a:extLst>
              <a:ext uri="{FF2B5EF4-FFF2-40B4-BE49-F238E27FC236}">
                <a16:creationId xmlns:a16="http://schemas.microsoft.com/office/drawing/2014/main" id="{BE691ED2-3E52-4E4A-9F7C-C8A1129667C6}"/>
              </a:ext>
            </a:extLst>
          </p:cNvPr>
          <p:cNvSpPr>
            <a:spLocks noGrp="1"/>
          </p:cNvSpPr>
          <p:nvPr>
            <p:ph sz="quarter" idx="18" hasCustomPrompt="1"/>
          </p:nvPr>
        </p:nvSpPr>
        <p:spPr>
          <a:xfrm>
            <a:off x="1" y="3321051"/>
            <a:ext cx="5701679" cy="3224069"/>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49" name="Textplatzhalter 6">
            <a:extLst>
              <a:ext uri="{FF2B5EF4-FFF2-40B4-BE49-F238E27FC236}">
                <a16:creationId xmlns:a16="http://schemas.microsoft.com/office/drawing/2014/main" id="{7826728D-0439-4A76-A6FC-AAE7B4BDFAF8}"/>
              </a:ext>
            </a:extLst>
          </p:cNvPr>
          <p:cNvSpPr>
            <a:spLocks noGrp="1"/>
          </p:cNvSpPr>
          <p:nvPr>
            <p:ph type="body" sz="quarter" idx="16"/>
          </p:nvPr>
        </p:nvSpPr>
        <p:spPr>
          <a:xfrm>
            <a:off x="6167437" y="1894195"/>
            <a:ext cx="5333691" cy="4644583"/>
          </a:xfrm>
        </p:spPr>
        <p:txBody>
          <a:bodyPr>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2" name="Textplatzhalter 9">
            <a:extLst>
              <a:ext uri="{FF2B5EF4-FFF2-40B4-BE49-F238E27FC236}">
                <a16:creationId xmlns:a16="http://schemas.microsoft.com/office/drawing/2014/main" id="{6CA70A77-A6F0-4164-8C3A-0A11A527FA6B}"/>
              </a:ext>
            </a:extLst>
          </p:cNvPr>
          <p:cNvSpPr>
            <a:spLocks noGrp="1"/>
          </p:cNvSpPr>
          <p:nvPr>
            <p:ph type="body" sz="quarter" idx="15"/>
          </p:nvPr>
        </p:nvSpPr>
        <p:spPr>
          <a:xfrm>
            <a:off x="6162985" y="1449389"/>
            <a:ext cx="533369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grpSp>
        <p:nvGrpSpPr>
          <p:cNvPr id="43" name="Grafik 9">
            <a:extLst>
              <a:ext uri="{FF2B5EF4-FFF2-40B4-BE49-F238E27FC236}">
                <a16:creationId xmlns:a16="http://schemas.microsoft.com/office/drawing/2014/main" id="{076F09CB-2CC2-4309-BDB1-67804947A214}"/>
              </a:ext>
            </a:extLst>
          </p:cNvPr>
          <p:cNvGrpSpPr/>
          <p:nvPr/>
        </p:nvGrpSpPr>
        <p:grpSpPr>
          <a:xfrm>
            <a:off x="10321916" y="525078"/>
            <a:ext cx="1399107" cy="827140"/>
            <a:chOff x="10321916" y="525077"/>
            <a:chExt cx="1399106" cy="827140"/>
          </a:xfrm>
          <a:solidFill>
            <a:schemeClr val="accent1"/>
          </a:solidFill>
        </p:grpSpPr>
        <p:grpSp>
          <p:nvGrpSpPr>
            <p:cNvPr id="45" name="Grafik 9">
              <a:extLst>
                <a:ext uri="{FF2B5EF4-FFF2-40B4-BE49-F238E27FC236}">
                  <a16:creationId xmlns:a16="http://schemas.microsoft.com/office/drawing/2014/main" id="{AE4D5FB2-1354-4A1C-9AC6-94BA47AFA657}"/>
                </a:ext>
              </a:extLst>
            </p:cNvPr>
            <p:cNvGrpSpPr/>
            <p:nvPr/>
          </p:nvGrpSpPr>
          <p:grpSpPr>
            <a:xfrm>
              <a:off x="10321916" y="525077"/>
              <a:ext cx="1179212" cy="575107"/>
              <a:chOff x="10321916" y="525077"/>
              <a:chExt cx="1179212" cy="575107"/>
            </a:xfrm>
            <a:solidFill>
              <a:schemeClr val="accent1"/>
            </a:solidFill>
          </p:grpSpPr>
          <p:sp>
            <p:nvSpPr>
              <p:cNvPr id="70" name="Freihandform: Form 69">
                <a:extLst>
                  <a:ext uri="{FF2B5EF4-FFF2-40B4-BE49-F238E27FC236}">
                    <a16:creationId xmlns:a16="http://schemas.microsoft.com/office/drawing/2014/main" id="{FE59B463-359E-41D0-BD04-1F9F20933BC7}"/>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71" name="Freihandform: Form 70">
                <a:extLst>
                  <a:ext uri="{FF2B5EF4-FFF2-40B4-BE49-F238E27FC236}">
                    <a16:creationId xmlns:a16="http://schemas.microsoft.com/office/drawing/2014/main" id="{0FB2DBB2-6B23-44DE-BAFF-BA7815BDA3A9}"/>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72" name="Freihandform: Form 71">
                <a:extLst>
                  <a:ext uri="{FF2B5EF4-FFF2-40B4-BE49-F238E27FC236}">
                    <a16:creationId xmlns:a16="http://schemas.microsoft.com/office/drawing/2014/main" id="{0F2E9D98-4AD9-4DB8-99C6-0DF7955D45BD}"/>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73" name="Freihandform: Form 72">
                <a:extLst>
                  <a:ext uri="{FF2B5EF4-FFF2-40B4-BE49-F238E27FC236}">
                    <a16:creationId xmlns:a16="http://schemas.microsoft.com/office/drawing/2014/main" id="{D351D8E0-4F29-4BBF-9D49-14AAEB93E919}"/>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4" name="Freihandform: Form 73">
                <a:extLst>
                  <a:ext uri="{FF2B5EF4-FFF2-40B4-BE49-F238E27FC236}">
                    <a16:creationId xmlns:a16="http://schemas.microsoft.com/office/drawing/2014/main" id="{DCB72BFE-8B60-40AD-87F8-487863D43F75}"/>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5" name="Freihandform: Form 74">
                <a:extLst>
                  <a:ext uri="{FF2B5EF4-FFF2-40B4-BE49-F238E27FC236}">
                    <a16:creationId xmlns:a16="http://schemas.microsoft.com/office/drawing/2014/main" id="{52E0BA5A-CC65-4BB8-81BB-4CB15A4D8CF1}"/>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46" name="Freihandform: Form 45">
              <a:extLst>
                <a:ext uri="{FF2B5EF4-FFF2-40B4-BE49-F238E27FC236}">
                  <a16:creationId xmlns:a16="http://schemas.microsoft.com/office/drawing/2014/main" id="{359051EF-44DD-407B-AE1C-A76EDF0E837C}"/>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47" name="Freihandform: Form 46">
              <a:extLst>
                <a:ext uri="{FF2B5EF4-FFF2-40B4-BE49-F238E27FC236}">
                  <a16:creationId xmlns:a16="http://schemas.microsoft.com/office/drawing/2014/main" id="{C0514696-52F1-48B2-96C8-A3E4798980DC}"/>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50" name="Freihandform: Form 49">
              <a:extLst>
                <a:ext uri="{FF2B5EF4-FFF2-40B4-BE49-F238E27FC236}">
                  <a16:creationId xmlns:a16="http://schemas.microsoft.com/office/drawing/2014/main" id="{E0DDF57D-AA32-45B9-BDC9-86A24A39DB9E}"/>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1" name="Grafik 9">
              <a:extLst>
                <a:ext uri="{FF2B5EF4-FFF2-40B4-BE49-F238E27FC236}">
                  <a16:creationId xmlns:a16="http://schemas.microsoft.com/office/drawing/2014/main" id="{E7679A7C-9589-4CF8-9F8D-7E3A97D84278}"/>
                </a:ext>
              </a:extLst>
            </p:cNvPr>
            <p:cNvGrpSpPr/>
            <p:nvPr/>
          </p:nvGrpSpPr>
          <p:grpSpPr>
            <a:xfrm>
              <a:off x="10496140" y="1110575"/>
              <a:ext cx="101490" cy="55578"/>
              <a:chOff x="10496140" y="1110575"/>
              <a:chExt cx="101490" cy="55578"/>
            </a:xfrm>
            <a:solidFill>
              <a:srgbClr val="000000"/>
            </a:solidFill>
          </p:grpSpPr>
          <p:sp>
            <p:nvSpPr>
              <p:cNvPr id="68" name="Freihandform: Form 67">
                <a:extLst>
                  <a:ext uri="{FF2B5EF4-FFF2-40B4-BE49-F238E27FC236}">
                    <a16:creationId xmlns:a16="http://schemas.microsoft.com/office/drawing/2014/main" id="{C32EB792-112B-4098-B905-0403E3AB3D3B}"/>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9" name="Freihandform: Form 68">
                <a:extLst>
                  <a:ext uri="{FF2B5EF4-FFF2-40B4-BE49-F238E27FC236}">
                    <a16:creationId xmlns:a16="http://schemas.microsoft.com/office/drawing/2014/main" id="{2364557F-298E-4BF1-8A6D-06EF159C2726}"/>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52" name="Freihandform: Form 51">
              <a:extLst>
                <a:ext uri="{FF2B5EF4-FFF2-40B4-BE49-F238E27FC236}">
                  <a16:creationId xmlns:a16="http://schemas.microsoft.com/office/drawing/2014/main" id="{9C8A17D1-D5DE-42B7-8090-E7E649D8A805}"/>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3" name="Grafik 9">
              <a:extLst>
                <a:ext uri="{FF2B5EF4-FFF2-40B4-BE49-F238E27FC236}">
                  <a16:creationId xmlns:a16="http://schemas.microsoft.com/office/drawing/2014/main" id="{36D757E1-23B8-4B97-B880-F711EC0DB08D}"/>
                </a:ext>
              </a:extLst>
            </p:cNvPr>
            <p:cNvGrpSpPr/>
            <p:nvPr/>
          </p:nvGrpSpPr>
          <p:grpSpPr>
            <a:xfrm>
              <a:off x="10639675" y="1081336"/>
              <a:ext cx="106322" cy="86991"/>
              <a:chOff x="10639675" y="1081336"/>
              <a:chExt cx="106322" cy="86991"/>
            </a:xfrm>
            <a:solidFill>
              <a:srgbClr val="000000"/>
            </a:solidFill>
          </p:grpSpPr>
          <p:sp>
            <p:nvSpPr>
              <p:cNvPr id="66" name="Freihandform: Form 65">
                <a:extLst>
                  <a:ext uri="{FF2B5EF4-FFF2-40B4-BE49-F238E27FC236}">
                    <a16:creationId xmlns:a16="http://schemas.microsoft.com/office/drawing/2014/main" id="{E1960764-ED10-4D2C-88D0-696068264BC5}"/>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67" name="Freihandform: Form 66">
                <a:extLst>
                  <a:ext uri="{FF2B5EF4-FFF2-40B4-BE49-F238E27FC236}">
                    <a16:creationId xmlns:a16="http://schemas.microsoft.com/office/drawing/2014/main" id="{E6C9C067-792C-4C17-A5B3-D48C1665DD24}"/>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54" name="Freihandform: Form 53">
              <a:extLst>
                <a:ext uri="{FF2B5EF4-FFF2-40B4-BE49-F238E27FC236}">
                  <a16:creationId xmlns:a16="http://schemas.microsoft.com/office/drawing/2014/main" id="{960872F2-485E-4F8B-8FCC-FC63006E79D3}"/>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59" name="Freihandform: Form 58">
              <a:extLst>
                <a:ext uri="{FF2B5EF4-FFF2-40B4-BE49-F238E27FC236}">
                  <a16:creationId xmlns:a16="http://schemas.microsoft.com/office/drawing/2014/main" id="{4E07D7C9-0535-4673-8091-4F17D0B62650}"/>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0" name="Freihandform: Form 59">
              <a:extLst>
                <a:ext uri="{FF2B5EF4-FFF2-40B4-BE49-F238E27FC236}">
                  <a16:creationId xmlns:a16="http://schemas.microsoft.com/office/drawing/2014/main" id="{9B0B4093-9FAE-4FEC-9671-D0091528BD5B}"/>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61" name="Grafik 9">
              <a:extLst>
                <a:ext uri="{FF2B5EF4-FFF2-40B4-BE49-F238E27FC236}">
                  <a16:creationId xmlns:a16="http://schemas.microsoft.com/office/drawing/2014/main" id="{D5D00B8F-439D-4A9C-AC31-D90D9CFAFF16}"/>
                </a:ext>
              </a:extLst>
            </p:cNvPr>
            <p:cNvGrpSpPr/>
            <p:nvPr/>
          </p:nvGrpSpPr>
          <p:grpSpPr>
            <a:xfrm>
              <a:off x="10321916" y="1110575"/>
              <a:ext cx="1399106" cy="241642"/>
              <a:chOff x="10321916" y="1110575"/>
              <a:chExt cx="1399106" cy="241642"/>
            </a:xfrm>
            <a:solidFill>
              <a:schemeClr val="accent1"/>
            </a:solidFill>
          </p:grpSpPr>
          <p:sp>
            <p:nvSpPr>
              <p:cNvPr id="62" name="Freihandform: Form 61">
                <a:extLst>
                  <a:ext uri="{FF2B5EF4-FFF2-40B4-BE49-F238E27FC236}">
                    <a16:creationId xmlns:a16="http://schemas.microsoft.com/office/drawing/2014/main" id="{A0B59116-9AC3-488B-B418-57F05127DD42}"/>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3" name="Freihandform: Form 62">
                <a:extLst>
                  <a:ext uri="{FF2B5EF4-FFF2-40B4-BE49-F238E27FC236}">
                    <a16:creationId xmlns:a16="http://schemas.microsoft.com/office/drawing/2014/main" id="{ED6E8E7E-1035-4870-8608-70848BB2B703}"/>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4" name="Freihandform: Form 63">
                <a:extLst>
                  <a:ext uri="{FF2B5EF4-FFF2-40B4-BE49-F238E27FC236}">
                    <a16:creationId xmlns:a16="http://schemas.microsoft.com/office/drawing/2014/main" id="{0A256F68-56C7-4D5B-BCCD-3A6858B05732}"/>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65" name="Freihandform: Form 64">
                <a:extLst>
                  <a:ext uri="{FF2B5EF4-FFF2-40B4-BE49-F238E27FC236}">
                    <a16:creationId xmlns:a16="http://schemas.microsoft.com/office/drawing/2014/main" id="{4EEEE710-875E-4346-9F6D-CFFB3EF72B31}"/>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spTree>
    <p:extLst>
      <p:ext uri="{BB962C8B-B14F-4D97-AF65-F5344CB8AC3E}">
        <p14:creationId xmlns:p14="http://schemas.microsoft.com/office/powerpoint/2010/main" val="1309068589"/>
      </p:ext>
    </p:extLst>
  </p:cSld>
  <p:clrMapOvr>
    <a:masterClrMapping/>
  </p:clrMapOvr>
  <p:extLst>
    <p:ext uri="{DCECCB84-F9BA-43D5-87BE-67443E8EF086}">
      <p15:sldGuideLst xmlns:p15="http://schemas.microsoft.com/office/powerpoint/2012/main">
        <p15:guide id="1" orient="horz" pos="1571">
          <p15:clr>
            <a:srgbClr val="FBAE40"/>
          </p15:clr>
        </p15:guide>
        <p15:guide id="2" orient="horz" pos="1537">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el + zwei Bild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 name="Inhaltsplatzhalter 3">
            <a:extLst>
              <a:ext uri="{FF2B5EF4-FFF2-40B4-BE49-F238E27FC236}">
                <a16:creationId xmlns:a16="http://schemas.microsoft.com/office/drawing/2014/main" id="{3133C81B-6C39-4BD5-9BF9-8617341D8014}"/>
              </a:ext>
            </a:extLst>
          </p:cNvPr>
          <p:cNvSpPr>
            <a:spLocks noGrp="1"/>
          </p:cNvSpPr>
          <p:nvPr>
            <p:ph sz="quarter" idx="15" hasCustomPrompt="1"/>
          </p:nvPr>
        </p:nvSpPr>
        <p:spPr>
          <a:xfrm>
            <a:off x="0" y="1894195"/>
            <a:ext cx="6059488"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1" name="Inhaltsplatzhalter 10">
            <a:extLst>
              <a:ext uri="{FF2B5EF4-FFF2-40B4-BE49-F238E27FC236}">
                <a16:creationId xmlns:a16="http://schemas.microsoft.com/office/drawing/2014/main" id="{915B8044-0142-42E8-8428-B098000CEBD6}"/>
              </a:ext>
            </a:extLst>
          </p:cNvPr>
          <p:cNvSpPr>
            <a:spLocks noGrp="1"/>
          </p:cNvSpPr>
          <p:nvPr>
            <p:ph sz="quarter" idx="16" hasCustomPrompt="1"/>
          </p:nvPr>
        </p:nvSpPr>
        <p:spPr>
          <a:xfrm>
            <a:off x="6132512" y="1894195"/>
            <a:ext cx="6059488"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8" name="Textplatzhalter 9">
            <a:extLst>
              <a:ext uri="{FF2B5EF4-FFF2-40B4-BE49-F238E27FC236}">
                <a16:creationId xmlns:a16="http://schemas.microsoft.com/office/drawing/2014/main" id="{DCD8515B-3FAA-49D1-9325-FCE6A6E2CA0F}"/>
              </a:ext>
            </a:extLst>
          </p:cNvPr>
          <p:cNvSpPr>
            <a:spLocks noGrp="1"/>
          </p:cNvSpPr>
          <p:nvPr>
            <p:ph type="body" sz="quarter" idx="17"/>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4134001889"/>
      </p:ext>
    </p:extLst>
  </p:cSld>
  <p:clrMapOvr>
    <a:masterClrMapping/>
  </p:clrMapOvr>
  <p:extLst>
    <p:ext uri="{DCECCB84-F9BA-43D5-87BE-67443E8EF086}">
      <p15:sldGuideLst xmlns:p15="http://schemas.microsoft.com/office/powerpoint/2012/main">
        <p15:guide id="1" pos="2863">
          <p15:clr>
            <a:srgbClr val="FBAE40"/>
          </p15:clr>
        </p15:guide>
        <p15:guide id="2" pos="289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5DC716-1850-49D2-A1AD-FDCF1BF4B301}"/>
              </a:ext>
            </a:extLst>
          </p:cNvPr>
          <p:cNvSpPr>
            <a:spLocks noGrp="1"/>
          </p:cNvSpPr>
          <p:nvPr>
            <p:ph type="title"/>
          </p:nvPr>
        </p:nvSpPr>
        <p:spPr/>
        <p:txBody>
          <a:bodyPr/>
          <a:lstStyle/>
          <a:p>
            <a:r>
              <a:rPr lang="de-DE"/>
              <a:t>Mastertitelformat bearbeiten</a:t>
            </a:r>
            <a:endParaRPr lang="en-US"/>
          </a:p>
        </p:txBody>
      </p:sp>
    </p:spTree>
    <p:extLst>
      <p:ext uri="{BB962C8B-B14F-4D97-AF65-F5344CB8AC3E}">
        <p14:creationId xmlns:p14="http://schemas.microsoft.com/office/powerpoint/2010/main" val="33972492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el + drei Bild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 name="Inhaltsplatzhalter 3">
            <a:extLst>
              <a:ext uri="{FF2B5EF4-FFF2-40B4-BE49-F238E27FC236}">
                <a16:creationId xmlns:a16="http://schemas.microsoft.com/office/drawing/2014/main" id="{CC021923-B745-4638-A634-E1DA375F90EE}"/>
              </a:ext>
            </a:extLst>
          </p:cNvPr>
          <p:cNvSpPr>
            <a:spLocks noGrp="1"/>
          </p:cNvSpPr>
          <p:nvPr>
            <p:ph sz="quarter" idx="17" hasCustomPrompt="1"/>
          </p:nvPr>
        </p:nvSpPr>
        <p:spPr>
          <a:xfrm>
            <a:off x="1" y="1894193"/>
            <a:ext cx="3971927"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1" name="Inhaltsplatzhalter 3">
            <a:extLst>
              <a:ext uri="{FF2B5EF4-FFF2-40B4-BE49-F238E27FC236}">
                <a16:creationId xmlns:a16="http://schemas.microsoft.com/office/drawing/2014/main" id="{47556F71-EDA3-472E-9372-CE0F4A696721}"/>
              </a:ext>
            </a:extLst>
          </p:cNvPr>
          <p:cNvSpPr>
            <a:spLocks noGrp="1"/>
          </p:cNvSpPr>
          <p:nvPr>
            <p:ph sz="quarter" idx="18" hasCustomPrompt="1"/>
          </p:nvPr>
        </p:nvSpPr>
        <p:spPr>
          <a:xfrm>
            <a:off x="4043363" y="1894195"/>
            <a:ext cx="4105275"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2" name="Inhaltsplatzhalter 3">
            <a:extLst>
              <a:ext uri="{FF2B5EF4-FFF2-40B4-BE49-F238E27FC236}">
                <a16:creationId xmlns:a16="http://schemas.microsoft.com/office/drawing/2014/main" id="{C1ADC803-A245-408E-AB12-EC54C19B5108}"/>
              </a:ext>
            </a:extLst>
          </p:cNvPr>
          <p:cNvSpPr>
            <a:spLocks noGrp="1"/>
          </p:cNvSpPr>
          <p:nvPr>
            <p:ph sz="quarter" idx="19" hasCustomPrompt="1"/>
          </p:nvPr>
        </p:nvSpPr>
        <p:spPr>
          <a:xfrm>
            <a:off x="8220078" y="1894195"/>
            <a:ext cx="3971924"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9" name="Textplatzhalter 9">
            <a:extLst>
              <a:ext uri="{FF2B5EF4-FFF2-40B4-BE49-F238E27FC236}">
                <a16:creationId xmlns:a16="http://schemas.microsoft.com/office/drawing/2014/main" id="{8BF9FAA4-D548-4161-842B-AA7FC87A01C9}"/>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3347634672"/>
      </p:ext>
    </p:extLst>
  </p:cSld>
  <p:clrMapOvr>
    <a:masterClrMapping/>
  </p:clrMapOvr>
  <p:extLst>
    <p:ext uri="{DCECCB84-F9BA-43D5-87BE-67443E8EF086}">
      <p15:sldGuideLst xmlns:p15="http://schemas.microsoft.com/office/powerpoint/2012/main">
        <p15:guide id="1" pos="1910">
          <p15:clr>
            <a:srgbClr val="FBAE40"/>
          </p15:clr>
        </p15:guide>
        <p15:guide id="3" pos="3850">
          <p15:clr>
            <a:srgbClr val="FBAE40"/>
          </p15:clr>
        </p15:guide>
        <p15:guide id="4" pos="3884">
          <p15:clr>
            <a:srgbClr val="FBAE40"/>
          </p15:clr>
        </p15:guide>
        <p15:guide id="5" pos="1877">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Überschrift + Bild groß">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p:nvPr>
        </p:nvSpPr>
        <p:spPr/>
        <p:txBody>
          <a:bodyPr/>
          <a:lstStyle/>
          <a:p>
            <a:r>
              <a:rPr lang="de-DE"/>
              <a:t>Mastertitelformat bearbeiten</a:t>
            </a:r>
            <a:endParaRPr lang="de-DE" dirty="0"/>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4" name="Inhaltsplatzhalter 3">
            <a:extLst>
              <a:ext uri="{FF2B5EF4-FFF2-40B4-BE49-F238E27FC236}">
                <a16:creationId xmlns:a16="http://schemas.microsoft.com/office/drawing/2014/main" id="{9F40F789-6719-4203-8D60-D2478F651705}"/>
              </a:ext>
            </a:extLst>
          </p:cNvPr>
          <p:cNvSpPr>
            <a:spLocks noGrp="1"/>
          </p:cNvSpPr>
          <p:nvPr>
            <p:ph sz="quarter" idx="14" hasCustomPrompt="1"/>
          </p:nvPr>
        </p:nvSpPr>
        <p:spPr>
          <a:xfrm>
            <a:off x="0" y="1894193"/>
            <a:ext cx="12192000"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8" name="Textplatzhalter 9">
            <a:extLst>
              <a:ext uri="{FF2B5EF4-FFF2-40B4-BE49-F238E27FC236}">
                <a16:creationId xmlns:a16="http://schemas.microsoft.com/office/drawing/2014/main" id="{C7107210-3CE2-4AF7-87A5-802B65D926E0}"/>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3068670261"/>
      </p:ext>
    </p:extLst>
  </p:cSld>
  <p:clrMapOvr>
    <a:masterClrMapping/>
  </p:clrMapOvr>
  <p:extLst>
    <p:ext uri="{DCECCB84-F9BA-43D5-87BE-67443E8EF086}">
      <p15:sldGuideLst xmlns:p15="http://schemas.microsoft.com/office/powerpoint/2012/main">
        <p15:guide id="1" orient="horz" pos="1979">
          <p15:clr>
            <a:srgbClr val="FBAE40"/>
          </p15:clr>
        </p15:guide>
        <p15:guide id="2" orient="horz" pos="2014">
          <p15:clr>
            <a:srgbClr val="FBAE40"/>
          </p15:clr>
        </p15:guide>
        <p15:guide id="3" pos="2863">
          <p15:clr>
            <a:srgbClr val="FBAE40"/>
          </p15:clr>
        </p15:guide>
        <p15:guide id="4" pos="2897">
          <p15:clr>
            <a:srgbClr val="FBAE40"/>
          </p15:clr>
        </p15:guide>
        <p15:guide id="5" pos="1928">
          <p15:clr>
            <a:srgbClr val="FBAE40"/>
          </p15:clr>
        </p15:guide>
        <p15:guide id="6" pos="1894">
          <p15:clr>
            <a:srgbClr val="FBAE40"/>
          </p15:clr>
        </p15:guide>
        <p15:guide id="7" pos="958">
          <p15:clr>
            <a:srgbClr val="FBAE40"/>
          </p15:clr>
        </p15:guide>
        <p15:guide id="8" pos="924">
          <p15:clr>
            <a:srgbClr val="FBAE40"/>
          </p15:clr>
        </p15:guide>
        <p15:guide id="9" pos="4309">
          <p15:clr>
            <a:srgbClr val="FBAE40"/>
          </p15:clr>
        </p15:guide>
        <p15:guide id="10" pos="4343">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el + Unter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6BC85E-9658-4D4D-BDC1-B9AA54CC6E15}"/>
              </a:ext>
            </a:extLst>
          </p:cNvPr>
          <p:cNvSpPr>
            <a:spLocks noGrp="1"/>
          </p:cNvSpPr>
          <p:nvPr>
            <p:ph type="title"/>
          </p:nvPr>
        </p:nvSpPr>
        <p:spPr/>
        <p:txBody>
          <a:bodyPr/>
          <a:lstStyle/>
          <a:p>
            <a:r>
              <a:rPr lang="de-DE"/>
              <a:t>Mastertitelformat bearbeiten</a:t>
            </a:r>
            <a:endParaRPr lang="de-DE" dirty="0"/>
          </a:p>
        </p:txBody>
      </p:sp>
      <p:sp>
        <p:nvSpPr>
          <p:cNvPr id="4" name="Fußzeilenplatzhalter 3">
            <a:extLst>
              <a:ext uri="{FF2B5EF4-FFF2-40B4-BE49-F238E27FC236}">
                <a16:creationId xmlns:a16="http://schemas.microsoft.com/office/drawing/2014/main" id="{A450C059-9EF2-4BF6-ACD1-CD0A42FA1FD5}"/>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FF95CDF-AED9-4575-BFCF-0B8549EE4971}"/>
              </a:ext>
            </a:extLst>
          </p:cNvPr>
          <p:cNvSpPr>
            <a:spLocks noGrp="1"/>
          </p:cNvSpPr>
          <p:nvPr>
            <p:ph type="sldNum" sz="quarter" idx="12"/>
          </p:nvPr>
        </p:nvSpPr>
        <p:spPr/>
        <p:txBody>
          <a:bodyPr/>
          <a:lstStyle/>
          <a:p>
            <a:fld id="{DEA621A8-BF95-4580-BC4C-99FAD96C0A75}" type="slidenum">
              <a:rPr lang="de-DE" smtClean="0"/>
              <a:t>‹Nr.›</a:t>
            </a:fld>
            <a:endParaRPr lang="de-DE"/>
          </a:p>
        </p:txBody>
      </p:sp>
      <p:sp>
        <p:nvSpPr>
          <p:cNvPr id="7" name="Textplatzhalter 9">
            <a:extLst>
              <a:ext uri="{FF2B5EF4-FFF2-40B4-BE49-F238E27FC236}">
                <a16:creationId xmlns:a16="http://schemas.microsoft.com/office/drawing/2014/main" id="{0CC4D937-7F2F-4AE2-8EDF-C7E85BCB25B3}"/>
              </a:ext>
            </a:extLst>
          </p:cNvPr>
          <p:cNvSpPr>
            <a:spLocks noGrp="1"/>
          </p:cNvSpPr>
          <p:nvPr>
            <p:ph type="body" sz="quarter" idx="15"/>
          </p:nvPr>
        </p:nvSpPr>
        <p:spPr>
          <a:xfrm>
            <a:off x="695326" y="1449389"/>
            <a:ext cx="10801351" cy="431800"/>
          </a:xfrm>
          <a:noFill/>
          <a:ln/>
          <a:extLst>
            <a:ext uri="{909E8E84-426E-40DD-AFC4-6F175D3DCCD1}">
              <a14:hiddenFill xmlns:a14="http://schemas.microsoft.com/office/drawing/2010/main">
                <a:solidFill>
                  <a:srgbClr val="FFFFFF">
                    <a:lumMod val="100000"/>
                  </a:srgbClr>
                </a:solidFill>
              </a14:hiddenFill>
            </a:ext>
          </a:extLst>
        </p:spPr>
        <p:txBody>
          <a:bodyPr lIns="0" tIns="0" rIns="0" bIns="0" anchor="ctr">
            <a:noAutofit/>
          </a:bodyPr>
          <a:lstStyle>
            <a:lvl1pPr marL="0" indent="0" algn="l">
              <a:lnSpc>
                <a:spcPct val="90000"/>
              </a:lnSpc>
              <a:buNone/>
              <a:defRPr sz="2397" b="0">
                <a:solidFill>
                  <a:schemeClr val="tx2">
                    <a:lumMod val="100000"/>
                  </a:schemeClr>
                </a:solidFill>
                <a:latin typeface="Arial" panose="020B0604020202020204" pitchFamily="34" charset="0"/>
              </a:defRPr>
            </a:lvl1pPr>
          </a:lstStyle>
          <a:p>
            <a:pPr lvl="0"/>
            <a:r>
              <a:rPr lang="de-DE"/>
              <a:t>Mastertextformat bearbeiten</a:t>
            </a:r>
          </a:p>
        </p:txBody>
      </p:sp>
    </p:spTree>
    <p:extLst>
      <p:ext uri="{BB962C8B-B14F-4D97-AF65-F5344CB8AC3E}">
        <p14:creationId xmlns:p14="http://schemas.microsoft.com/office/powerpoint/2010/main" val="5841474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6BC85E-9658-4D4D-BDC1-B9AA54CC6E15}"/>
              </a:ext>
            </a:extLst>
          </p:cNvPr>
          <p:cNvSpPr>
            <a:spLocks noGrp="1"/>
          </p:cNvSpPr>
          <p:nvPr>
            <p:ph type="title"/>
          </p:nvPr>
        </p:nvSpPr>
        <p:spPr/>
        <p:txBody>
          <a:bodyPr/>
          <a:lstStyle/>
          <a:p>
            <a:r>
              <a:rPr lang="de-DE"/>
              <a:t>Mastertitelformat bearbeiten</a:t>
            </a:r>
            <a:endParaRPr lang="de-DE" dirty="0"/>
          </a:p>
        </p:txBody>
      </p:sp>
      <p:sp>
        <p:nvSpPr>
          <p:cNvPr id="4" name="Fußzeilenplatzhalter 3">
            <a:extLst>
              <a:ext uri="{FF2B5EF4-FFF2-40B4-BE49-F238E27FC236}">
                <a16:creationId xmlns:a16="http://schemas.microsoft.com/office/drawing/2014/main" id="{A450C059-9EF2-4BF6-ACD1-CD0A42FA1FD5}"/>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FF95CDF-AED9-4575-BFCF-0B8549EE4971}"/>
              </a:ext>
            </a:extLst>
          </p:cNvPr>
          <p:cNvSpPr>
            <a:spLocks noGrp="1"/>
          </p:cNvSpPr>
          <p:nvPr>
            <p:ph type="sldNum" sz="quarter" idx="12"/>
          </p:nvPr>
        </p:nvSpPr>
        <p:spPr/>
        <p:txBody>
          <a:bodyPr/>
          <a:lstStyle/>
          <a:p>
            <a:fld id="{DEA621A8-BF95-4580-BC4C-99FAD96C0A75}" type="slidenum">
              <a:rPr lang="de-DE" smtClean="0"/>
              <a:t>‹Nr.›</a:t>
            </a:fld>
            <a:endParaRPr lang="de-DE"/>
          </a:p>
        </p:txBody>
      </p:sp>
    </p:spTree>
    <p:extLst>
      <p:ext uri="{BB962C8B-B14F-4D97-AF65-F5344CB8AC3E}">
        <p14:creationId xmlns:p14="http://schemas.microsoft.com/office/powerpoint/2010/main" val="29930001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spTree>
    <p:extLst>
      <p:ext uri="{BB962C8B-B14F-4D97-AF65-F5344CB8AC3E}">
        <p14:creationId xmlns:p14="http://schemas.microsoft.com/office/powerpoint/2010/main" val="4399230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Kapiteltrenner 1">
    <p:spTree>
      <p:nvGrpSpPr>
        <p:cNvPr id="1" name=""/>
        <p:cNvGrpSpPr/>
        <p:nvPr/>
      </p:nvGrpSpPr>
      <p:grpSpPr>
        <a:xfrm>
          <a:off x="0" y="0"/>
          <a:ext cx="0" cy="0"/>
          <a:chOff x="0" y="0"/>
          <a:chExt cx="0" cy="0"/>
        </a:xfrm>
      </p:grpSpPr>
      <p:grpSp>
        <p:nvGrpSpPr>
          <p:cNvPr id="50" name="Gruppieren 49">
            <a:extLst>
              <a:ext uri="{FF2B5EF4-FFF2-40B4-BE49-F238E27FC236}">
                <a16:creationId xmlns:a16="http://schemas.microsoft.com/office/drawing/2014/main" id="{4F2D883D-86A1-4B38-BBBC-81F258AD3664}"/>
              </a:ext>
            </a:extLst>
          </p:cNvPr>
          <p:cNvGrpSpPr/>
          <p:nvPr/>
        </p:nvGrpSpPr>
        <p:grpSpPr>
          <a:xfrm>
            <a:off x="-6502" y="6593007"/>
            <a:ext cx="12198503" cy="263834"/>
            <a:chOff x="-4877" y="4950860"/>
            <a:chExt cx="9148877" cy="198120"/>
          </a:xfrm>
          <a:solidFill>
            <a:schemeClr val="tx2"/>
          </a:solidFill>
        </p:grpSpPr>
        <p:sp>
          <p:nvSpPr>
            <p:cNvPr id="51" name="bk object 18">
              <a:extLst>
                <a:ext uri="{FF2B5EF4-FFF2-40B4-BE49-F238E27FC236}">
                  <a16:creationId xmlns:a16="http://schemas.microsoft.com/office/drawing/2014/main" id="{A0B87E1F-4D99-4450-9167-085B1ECC6BB2}"/>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2" name="bk object 18">
              <a:extLst>
                <a:ext uri="{FF2B5EF4-FFF2-40B4-BE49-F238E27FC236}">
                  <a16:creationId xmlns:a16="http://schemas.microsoft.com/office/drawing/2014/main" id="{29147ACE-4C7A-4AC3-A60F-A813EE08D57E}"/>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3" name="Holder 3">
              <a:extLst>
                <a:ext uri="{FF2B5EF4-FFF2-40B4-BE49-F238E27FC236}">
                  <a16:creationId xmlns:a16="http://schemas.microsoft.com/office/drawing/2014/main" id="{3187F65C-802F-454B-B4D7-B16EEF26A624}"/>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5" name="Titel 1">
            <a:extLst>
              <a:ext uri="{FF2B5EF4-FFF2-40B4-BE49-F238E27FC236}">
                <a16:creationId xmlns:a16="http://schemas.microsoft.com/office/drawing/2014/main" id="{B0EFD377-4EA8-4233-8819-69CE7EFB9E7E}"/>
              </a:ext>
            </a:extLst>
          </p:cNvPr>
          <p:cNvSpPr>
            <a:spLocks noGrp="1"/>
          </p:cNvSpPr>
          <p:nvPr>
            <p:ph type="title"/>
          </p:nvPr>
        </p:nvSpPr>
        <p:spPr>
          <a:xfrm>
            <a:off x="5123894" y="4041069"/>
            <a:ext cx="6372783" cy="1224135"/>
          </a:xfrm>
        </p:spPr>
        <p:txBody>
          <a:bodyPr/>
          <a:lstStyle>
            <a:lvl1pPr algn="r">
              <a:defRPr/>
            </a:lvl1pPr>
          </a:lstStyle>
          <a:p>
            <a:r>
              <a:rPr lang="de-DE"/>
              <a:t>Mastertitelformat bearbeiten</a:t>
            </a:r>
            <a:endParaRPr lang="de-DE" dirty="0"/>
          </a:p>
        </p:txBody>
      </p:sp>
      <p:pic>
        <p:nvPicPr>
          <p:cNvPr id="12" name="Grafik 11">
            <a:extLst>
              <a:ext uri="{FF2B5EF4-FFF2-40B4-BE49-F238E27FC236}">
                <a16:creationId xmlns:a16="http://schemas.microsoft.com/office/drawing/2014/main" id="{3B9C8E9F-01A9-4CE0-8030-B76B3BE38D64}"/>
              </a:ext>
            </a:extLst>
          </p:cNvPr>
          <p:cNvPicPr>
            <a:picLocks noChangeAspect="1"/>
          </p:cNvPicPr>
          <p:nvPr/>
        </p:nvPicPr>
        <p:blipFill>
          <a:blip r:embed="rId2">
            <a:extLst>
              <a:ext uri="{96DAC541-7B7A-43D3-8B79-37D633B846F1}">
                <asvg:svgBlip xmlns:asvg="http://schemas.microsoft.com/office/drawing/2016/SVG/main" r:embed="rId3"/>
              </a:ext>
            </a:extLst>
          </a:blip>
          <a:srcRect l="28921" t="8747" b="17591"/>
          <a:stretch>
            <a:fillRect/>
          </a:stretch>
        </p:blipFill>
        <p:spPr>
          <a:xfrm>
            <a:off x="0" y="0"/>
            <a:ext cx="4975944" cy="6545120"/>
          </a:xfrm>
          <a:custGeom>
            <a:avLst/>
            <a:gdLst>
              <a:gd name="connsiteX0" fmla="*/ 0 w 5015880"/>
              <a:gd name="connsiteY0" fmla="*/ 0 h 6597650"/>
              <a:gd name="connsiteX1" fmla="*/ 5015880 w 5015880"/>
              <a:gd name="connsiteY1" fmla="*/ 0 h 6597650"/>
              <a:gd name="connsiteX2" fmla="*/ 5015880 w 5015880"/>
              <a:gd name="connsiteY2" fmla="*/ 6597650 h 6597650"/>
              <a:gd name="connsiteX3" fmla="*/ 0 w 5015880"/>
              <a:gd name="connsiteY3" fmla="*/ 6597650 h 6597650"/>
            </a:gdLst>
            <a:ahLst/>
            <a:cxnLst>
              <a:cxn ang="0">
                <a:pos x="connsiteX0" y="connsiteY0"/>
              </a:cxn>
              <a:cxn ang="0">
                <a:pos x="connsiteX1" y="connsiteY1"/>
              </a:cxn>
              <a:cxn ang="0">
                <a:pos x="connsiteX2" y="connsiteY2"/>
              </a:cxn>
              <a:cxn ang="0">
                <a:pos x="connsiteX3" y="connsiteY3"/>
              </a:cxn>
            </a:cxnLst>
            <a:rect l="l" t="t" r="r" b="b"/>
            <a:pathLst>
              <a:path w="5015880" h="6597650">
                <a:moveTo>
                  <a:pt x="0" y="0"/>
                </a:moveTo>
                <a:lnTo>
                  <a:pt x="5015880" y="0"/>
                </a:lnTo>
                <a:lnTo>
                  <a:pt x="5015880" y="6597650"/>
                </a:lnTo>
                <a:lnTo>
                  <a:pt x="0" y="6597650"/>
                </a:lnTo>
                <a:close/>
              </a:path>
            </a:pathLst>
          </a:custGeom>
        </p:spPr>
      </p:pic>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grpSp>
        <p:nvGrpSpPr>
          <p:cNvPr id="42" name="Grafik 9">
            <a:extLst>
              <a:ext uri="{FF2B5EF4-FFF2-40B4-BE49-F238E27FC236}">
                <a16:creationId xmlns:a16="http://schemas.microsoft.com/office/drawing/2014/main" id="{4667E34A-CC7E-4835-9AC5-FE237F81C03D}"/>
              </a:ext>
            </a:extLst>
          </p:cNvPr>
          <p:cNvGrpSpPr/>
          <p:nvPr/>
        </p:nvGrpSpPr>
        <p:grpSpPr>
          <a:xfrm>
            <a:off x="10321916" y="525078"/>
            <a:ext cx="1399107" cy="827140"/>
            <a:chOff x="10321916" y="525077"/>
            <a:chExt cx="1399106" cy="827140"/>
          </a:xfrm>
          <a:solidFill>
            <a:schemeClr val="accent1"/>
          </a:solidFill>
        </p:grpSpPr>
        <p:grpSp>
          <p:nvGrpSpPr>
            <p:cNvPr id="43" name="Grafik 9">
              <a:extLst>
                <a:ext uri="{FF2B5EF4-FFF2-40B4-BE49-F238E27FC236}">
                  <a16:creationId xmlns:a16="http://schemas.microsoft.com/office/drawing/2014/main" id="{626385F0-EFB3-4177-8D2F-2F9907091087}"/>
                </a:ext>
              </a:extLst>
            </p:cNvPr>
            <p:cNvGrpSpPr/>
            <p:nvPr/>
          </p:nvGrpSpPr>
          <p:grpSpPr>
            <a:xfrm>
              <a:off x="10321916" y="525077"/>
              <a:ext cx="1179212" cy="575107"/>
              <a:chOff x="10321916" y="525077"/>
              <a:chExt cx="1179212" cy="575107"/>
            </a:xfrm>
            <a:solidFill>
              <a:schemeClr val="accent1"/>
            </a:solidFill>
          </p:grpSpPr>
          <p:sp>
            <p:nvSpPr>
              <p:cNvPr id="66" name="Freihandform: Form 65">
                <a:extLst>
                  <a:ext uri="{FF2B5EF4-FFF2-40B4-BE49-F238E27FC236}">
                    <a16:creationId xmlns:a16="http://schemas.microsoft.com/office/drawing/2014/main" id="{6808F36E-77C0-40F5-86F8-7030FC5D0DFD}"/>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67" name="Freihandform: Form 66">
                <a:extLst>
                  <a:ext uri="{FF2B5EF4-FFF2-40B4-BE49-F238E27FC236}">
                    <a16:creationId xmlns:a16="http://schemas.microsoft.com/office/drawing/2014/main" id="{46CD7CF4-F97B-47E8-A3F8-5B4275184858}"/>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68" name="Freihandform: Form 67">
                <a:extLst>
                  <a:ext uri="{FF2B5EF4-FFF2-40B4-BE49-F238E27FC236}">
                    <a16:creationId xmlns:a16="http://schemas.microsoft.com/office/drawing/2014/main" id="{5C9615FD-3950-4AAF-91D1-B7E0D1523EB1}"/>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69" name="Freihandform: Form 68">
                <a:extLst>
                  <a:ext uri="{FF2B5EF4-FFF2-40B4-BE49-F238E27FC236}">
                    <a16:creationId xmlns:a16="http://schemas.microsoft.com/office/drawing/2014/main" id="{6D61BCB8-A392-44BE-9B58-0C8894F2C6E3}"/>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0" name="Freihandform: Form 69">
                <a:extLst>
                  <a:ext uri="{FF2B5EF4-FFF2-40B4-BE49-F238E27FC236}">
                    <a16:creationId xmlns:a16="http://schemas.microsoft.com/office/drawing/2014/main" id="{5651F35B-CB90-42B4-A471-984346A049EA}"/>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1" name="Freihandform: Form 70">
                <a:extLst>
                  <a:ext uri="{FF2B5EF4-FFF2-40B4-BE49-F238E27FC236}">
                    <a16:creationId xmlns:a16="http://schemas.microsoft.com/office/drawing/2014/main" id="{8CE6B607-72CF-4173-94CC-C59F836899DC}"/>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44" name="Freihandform: Form 43">
              <a:extLst>
                <a:ext uri="{FF2B5EF4-FFF2-40B4-BE49-F238E27FC236}">
                  <a16:creationId xmlns:a16="http://schemas.microsoft.com/office/drawing/2014/main" id="{500087AB-383E-4624-A927-873B03065E80}"/>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45" name="Freihandform: Form 44">
              <a:extLst>
                <a:ext uri="{FF2B5EF4-FFF2-40B4-BE49-F238E27FC236}">
                  <a16:creationId xmlns:a16="http://schemas.microsoft.com/office/drawing/2014/main" id="{22AA03D7-3F03-4C4F-A0C9-836B56272C8C}"/>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46" name="Freihandform: Form 45">
              <a:extLst>
                <a:ext uri="{FF2B5EF4-FFF2-40B4-BE49-F238E27FC236}">
                  <a16:creationId xmlns:a16="http://schemas.microsoft.com/office/drawing/2014/main" id="{908EC93F-835E-4D0F-A675-2F99EC043AA5}"/>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7" name="Grafik 9">
              <a:extLst>
                <a:ext uri="{FF2B5EF4-FFF2-40B4-BE49-F238E27FC236}">
                  <a16:creationId xmlns:a16="http://schemas.microsoft.com/office/drawing/2014/main" id="{2CEF44ED-A72E-4351-9881-F8B58E7CA517}"/>
                </a:ext>
              </a:extLst>
            </p:cNvPr>
            <p:cNvGrpSpPr/>
            <p:nvPr/>
          </p:nvGrpSpPr>
          <p:grpSpPr>
            <a:xfrm>
              <a:off x="10496140" y="1110575"/>
              <a:ext cx="101490" cy="55578"/>
              <a:chOff x="10496140" y="1110575"/>
              <a:chExt cx="101490" cy="55578"/>
            </a:xfrm>
            <a:solidFill>
              <a:srgbClr val="000000"/>
            </a:solidFill>
          </p:grpSpPr>
          <p:sp>
            <p:nvSpPr>
              <p:cNvPr id="64" name="Freihandform: Form 63">
                <a:extLst>
                  <a:ext uri="{FF2B5EF4-FFF2-40B4-BE49-F238E27FC236}">
                    <a16:creationId xmlns:a16="http://schemas.microsoft.com/office/drawing/2014/main" id="{38C57ED4-5249-44F6-A846-8A50E1B0A8AE}"/>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5" name="Freihandform: Form 64">
                <a:extLst>
                  <a:ext uri="{FF2B5EF4-FFF2-40B4-BE49-F238E27FC236}">
                    <a16:creationId xmlns:a16="http://schemas.microsoft.com/office/drawing/2014/main" id="{A3174859-C1AB-4E2C-AD75-5F35D1D33C1A}"/>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48" name="Freihandform: Form 47">
              <a:extLst>
                <a:ext uri="{FF2B5EF4-FFF2-40B4-BE49-F238E27FC236}">
                  <a16:creationId xmlns:a16="http://schemas.microsoft.com/office/drawing/2014/main" id="{2C5BCA75-4F93-46B4-878A-E68AC6987642}"/>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9" name="Grafik 9">
              <a:extLst>
                <a:ext uri="{FF2B5EF4-FFF2-40B4-BE49-F238E27FC236}">
                  <a16:creationId xmlns:a16="http://schemas.microsoft.com/office/drawing/2014/main" id="{BCECBBC6-DE4D-4DC8-8D21-F5528013426A}"/>
                </a:ext>
              </a:extLst>
            </p:cNvPr>
            <p:cNvGrpSpPr/>
            <p:nvPr/>
          </p:nvGrpSpPr>
          <p:grpSpPr>
            <a:xfrm>
              <a:off x="10639675" y="1081336"/>
              <a:ext cx="106322" cy="86991"/>
              <a:chOff x="10639675" y="1081336"/>
              <a:chExt cx="106322" cy="86991"/>
            </a:xfrm>
            <a:solidFill>
              <a:srgbClr val="000000"/>
            </a:solidFill>
          </p:grpSpPr>
          <p:sp>
            <p:nvSpPr>
              <p:cNvPr id="62" name="Freihandform: Form 61">
                <a:extLst>
                  <a:ext uri="{FF2B5EF4-FFF2-40B4-BE49-F238E27FC236}">
                    <a16:creationId xmlns:a16="http://schemas.microsoft.com/office/drawing/2014/main" id="{BCE4B876-F0A5-4F73-BBFF-C3F17D7B5C7A}"/>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63" name="Freihandform: Form 62">
                <a:extLst>
                  <a:ext uri="{FF2B5EF4-FFF2-40B4-BE49-F238E27FC236}">
                    <a16:creationId xmlns:a16="http://schemas.microsoft.com/office/drawing/2014/main" id="{45E2AB3D-28C9-4DA2-9CAC-58EAE4EB09DB}"/>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54" name="Freihandform: Form 53">
              <a:extLst>
                <a:ext uri="{FF2B5EF4-FFF2-40B4-BE49-F238E27FC236}">
                  <a16:creationId xmlns:a16="http://schemas.microsoft.com/office/drawing/2014/main" id="{CDA3BF75-3E56-4B78-B7D6-F84532C639D5}"/>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55" name="Freihandform: Form 54">
              <a:extLst>
                <a:ext uri="{FF2B5EF4-FFF2-40B4-BE49-F238E27FC236}">
                  <a16:creationId xmlns:a16="http://schemas.microsoft.com/office/drawing/2014/main" id="{33376168-99F8-4715-AF4C-8EE786D54481}"/>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56" name="Freihandform: Form 55">
              <a:extLst>
                <a:ext uri="{FF2B5EF4-FFF2-40B4-BE49-F238E27FC236}">
                  <a16:creationId xmlns:a16="http://schemas.microsoft.com/office/drawing/2014/main" id="{EC324BE3-07EF-4C6E-9A11-992391FDED69}"/>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7" name="Grafik 9">
              <a:extLst>
                <a:ext uri="{FF2B5EF4-FFF2-40B4-BE49-F238E27FC236}">
                  <a16:creationId xmlns:a16="http://schemas.microsoft.com/office/drawing/2014/main" id="{2E5DE4CB-903E-4460-9F03-DE6427A3C0A8}"/>
                </a:ext>
              </a:extLst>
            </p:cNvPr>
            <p:cNvGrpSpPr/>
            <p:nvPr/>
          </p:nvGrpSpPr>
          <p:grpSpPr>
            <a:xfrm>
              <a:off x="10321916" y="1110575"/>
              <a:ext cx="1399106" cy="241642"/>
              <a:chOff x="10321916" y="1110575"/>
              <a:chExt cx="1399106" cy="241642"/>
            </a:xfrm>
            <a:solidFill>
              <a:schemeClr val="accent1"/>
            </a:solidFill>
          </p:grpSpPr>
          <p:sp>
            <p:nvSpPr>
              <p:cNvPr id="58" name="Freihandform: Form 57">
                <a:extLst>
                  <a:ext uri="{FF2B5EF4-FFF2-40B4-BE49-F238E27FC236}">
                    <a16:creationId xmlns:a16="http://schemas.microsoft.com/office/drawing/2014/main" id="{44D50118-5ACB-41E0-AC63-9E2D51DEF863}"/>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59" name="Freihandform: Form 58">
                <a:extLst>
                  <a:ext uri="{FF2B5EF4-FFF2-40B4-BE49-F238E27FC236}">
                    <a16:creationId xmlns:a16="http://schemas.microsoft.com/office/drawing/2014/main" id="{8E08ECA6-CD33-45EB-90A7-60C724D72EE4}"/>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0" name="Freihandform: Form 59">
                <a:extLst>
                  <a:ext uri="{FF2B5EF4-FFF2-40B4-BE49-F238E27FC236}">
                    <a16:creationId xmlns:a16="http://schemas.microsoft.com/office/drawing/2014/main" id="{4E5B9455-EFA6-4E2C-ADFA-01DEA81D9373}"/>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61" name="Freihandform: Form 60">
                <a:extLst>
                  <a:ext uri="{FF2B5EF4-FFF2-40B4-BE49-F238E27FC236}">
                    <a16:creationId xmlns:a16="http://schemas.microsoft.com/office/drawing/2014/main" id="{E6E39BDF-EF42-4AB6-B762-15EEF4205FD7}"/>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spTree>
    <p:extLst>
      <p:ext uri="{BB962C8B-B14F-4D97-AF65-F5344CB8AC3E}">
        <p14:creationId xmlns:p14="http://schemas.microsoft.com/office/powerpoint/2010/main" val="42830210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Kapiteltrenner 2">
    <p:spTree>
      <p:nvGrpSpPr>
        <p:cNvPr id="1" name=""/>
        <p:cNvGrpSpPr/>
        <p:nvPr/>
      </p:nvGrpSpPr>
      <p:grpSpPr>
        <a:xfrm>
          <a:off x="0" y="0"/>
          <a:ext cx="0" cy="0"/>
          <a:chOff x="0" y="0"/>
          <a:chExt cx="0" cy="0"/>
        </a:xfrm>
      </p:grpSpPr>
      <p:grpSp>
        <p:nvGrpSpPr>
          <p:cNvPr id="50" name="Gruppieren 49">
            <a:extLst>
              <a:ext uri="{FF2B5EF4-FFF2-40B4-BE49-F238E27FC236}">
                <a16:creationId xmlns:a16="http://schemas.microsoft.com/office/drawing/2014/main" id="{C90C208C-E187-483E-A849-994740CF4EB9}"/>
              </a:ext>
            </a:extLst>
          </p:cNvPr>
          <p:cNvGrpSpPr/>
          <p:nvPr/>
        </p:nvGrpSpPr>
        <p:grpSpPr>
          <a:xfrm>
            <a:off x="-6502" y="6593007"/>
            <a:ext cx="12198503" cy="263834"/>
            <a:chOff x="-4877" y="4950860"/>
            <a:chExt cx="9148877" cy="198120"/>
          </a:xfrm>
          <a:solidFill>
            <a:schemeClr val="tx2"/>
          </a:solidFill>
        </p:grpSpPr>
        <p:sp>
          <p:nvSpPr>
            <p:cNvPr id="51" name="bk object 18">
              <a:extLst>
                <a:ext uri="{FF2B5EF4-FFF2-40B4-BE49-F238E27FC236}">
                  <a16:creationId xmlns:a16="http://schemas.microsoft.com/office/drawing/2014/main" id="{EE0396FA-425F-4EDC-9520-B9A44FA9B2CE}"/>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2" name="bk object 18">
              <a:extLst>
                <a:ext uri="{FF2B5EF4-FFF2-40B4-BE49-F238E27FC236}">
                  <a16:creationId xmlns:a16="http://schemas.microsoft.com/office/drawing/2014/main" id="{565B0312-1532-4603-9199-E7A9D647D7DD}"/>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3" name="Holder 3">
              <a:extLst>
                <a:ext uri="{FF2B5EF4-FFF2-40B4-BE49-F238E27FC236}">
                  <a16:creationId xmlns:a16="http://schemas.microsoft.com/office/drawing/2014/main" id="{64829966-6167-4E75-9B98-6CFBF28F3C77}"/>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5" name="Titel 1">
            <a:extLst>
              <a:ext uri="{FF2B5EF4-FFF2-40B4-BE49-F238E27FC236}">
                <a16:creationId xmlns:a16="http://schemas.microsoft.com/office/drawing/2014/main" id="{B0EFD377-4EA8-4233-8819-69CE7EFB9E7E}"/>
              </a:ext>
            </a:extLst>
          </p:cNvPr>
          <p:cNvSpPr>
            <a:spLocks noGrp="1"/>
          </p:cNvSpPr>
          <p:nvPr>
            <p:ph type="title"/>
          </p:nvPr>
        </p:nvSpPr>
        <p:spPr>
          <a:xfrm>
            <a:off x="5123894" y="4041069"/>
            <a:ext cx="6372783" cy="1224135"/>
          </a:xfrm>
        </p:spPr>
        <p:txBody>
          <a:bodyPr/>
          <a:lstStyle>
            <a:lvl1pPr algn="r">
              <a:defRPr/>
            </a:lvl1pPr>
          </a:lstStyle>
          <a:p>
            <a:r>
              <a:rPr lang="de-DE"/>
              <a:t>Mastertitelformat bearbeiten</a:t>
            </a:r>
            <a:endParaRPr lang="de-DE" dirty="0"/>
          </a:p>
        </p:txBody>
      </p:sp>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DEA621A8-BF95-4580-BC4C-99FAD96C0A75}" type="slidenum">
              <a:rPr lang="de-DE" smtClean="0"/>
              <a:t>‹Nr.›</a:t>
            </a:fld>
            <a:endParaRPr lang="de-DE"/>
          </a:p>
        </p:txBody>
      </p:sp>
      <p:grpSp>
        <p:nvGrpSpPr>
          <p:cNvPr id="42" name="Grafik 9">
            <a:extLst>
              <a:ext uri="{FF2B5EF4-FFF2-40B4-BE49-F238E27FC236}">
                <a16:creationId xmlns:a16="http://schemas.microsoft.com/office/drawing/2014/main" id="{28A21B8F-6E69-4E11-AFD3-54EC4D2DD560}"/>
              </a:ext>
            </a:extLst>
          </p:cNvPr>
          <p:cNvGrpSpPr/>
          <p:nvPr/>
        </p:nvGrpSpPr>
        <p:grpSpPr>
          <a:xfrm>
            <a:off x="10321916" y="525078"/>
            <a:ext cx="1399107" cy="827140"/>
            <a:chOff x="10321916" y="525077"/>
            <a:chExt cx="1399106" cy="827140"/>
          </a:xfrm>
          <a:solidFill>
            <a:schemeClr val="accent1"/>
          </a:solidFill>
        </p:grpSpPr>
        <p:grpSp>
          <p:nvGrpSpPr>
            <p:cNvPr id="43" name="Grafik 9">
              <a:extLst>
                <a:ext uri="{FF2B5EF4-FFF2-40B4-BE49-F238E27FC236}">
                  <a16:creationId xmlns:a16="http://schemas.microsoft.com/office/drawing/2014/main" id="{D38F2AA7-E6E5-436E-8E36-7603834951DD}"/>
                </a:ext>
              </a:extLst>
            </p:cNvPr>
            <p:cNvGrpSpPr/>
            <p:nvPr/>
          </p:nvGrpSpPr>
          <p:grpSpPr>
            <a:xfrm>
              <a:off x="10321916" y="525077"/>
              <a:ext cx="1179212" cy="575107"/>
              <a:chOff x="10321916" y="525077"/>
              <a:chExt cx="1179212" cy="575107"/>
            </a:xfrm>
            <a:solidFill>
              <a:schemeClr val="accent1"/>
            </a:solidFill>
          </p:grpSpPr>
          <p:sp>
            <p:nvSpPr>
              <p:cNvPr id="66" name="Freihandform: Form 65">
                <a:extLst>
                  <a:ext uri="{FF2B5EF4-FFF2-40B4-BE49-F238E27FC236}">
                    <a16:creationId xmlns:a16="http://schemas.microsoft.com/office/drawing/2014/main" id="{CEE46D69-7B6E-4033-9F52-F87603FD3DC4}"/>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67" name="Freihandform: Form 66">
                <a:extLst>
                  <a:ext uri="{FF2B5EF4-FFF2-40B4-BE49-F238E27FC236}">
                    <a16:creationId xmlns:a16="http://schemas.microsoft.com/office/drawing/2014/main" id="{BDAE65FC-F144-4EB4-BDE1-439A96EEE0C4}"/>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68" name="Freihandform: Form 67">
                <a:extLst>
                  <a:ext uri="{FF2B5EF4-FFF2-40B4-BE49-F238E27FC236}">
                    <a16:creationId xmlns:a16="http://schemas.microsoft.com/office/drawing/2014/main" id="{D3DBEDEF-DBC0-4148-9FDD-21C8CA8A0A9D}"/>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69" name="Freihandform: Form 68">
                <a:extLst>
                  <a:ext uri="{FF2B5EF4-FFF2-40B4-BE49-F238E27FC236}">
                    <a16:creationId xmlns:a16="http://schemas.microsoft.com/office/drawing/2014/main" id="{32B50B26-A8AC-4560-90A5-3EA0F8790ACA}"/>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0" name="Freihandform: Form 69">
                <a:extLst>
                  <a:ext uri="{FF2B5EF4-FFF2-40B4-BE49-F238E27FC236}">
                    <a16:creationId xmlns:a16="http://schemas.microsoft.com/office/drawing/2014/main" id="{E672BC32-FFA3-4CA6-A563-DD6F9BC119AB}"/>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1" name="Freihandform: Form 70">
                <a:extLst>
                  <a:ext uri="{FF2B5EF4-FFF2-40B4-BE49-F238E27FC236}">
                    <a16:creationId xmlns:a16="http://schemas.microsoft.com/office/drawing/2014/main" id="{9D229350-21C3-418C-96E5-56B9BC682764}"/>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44" name="Freihandform: Form 43">
              <a:extLst>
                <a:ext uri="{FF2B5EF4-FFF2-40B4-BE49-F238E27FC236}">
                  <a16:creationId xmlns:a16="http://schemas.microsoft.com/office/drawing/2014/main" id="{3B2C3CB2-9BD9-4C7F-A03D-9FAC1547D206}"/>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45" name="Freihandform: Form 44">
              <a:extLst>
                <a:ext uri="{FF2B5EF4-FFF2-40B4-BE49-F238E27FC236}">
                  <a16:creationId xmlns:a16="http://schemas.microsoft.com/office/drawing/2014/main" id="{C34D53EC-E9A8-4321-AADF-45F3327CFD78}"/>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46" name="Freihandform: Form 45">
              <a:extLst>
                <a:ext uri="{FF2B5EF4-FFF2-40B4-BE49-F238E27FC236}">
                  <a16:creationId xmlns:a16="http://schemas.microsoft.com/office/drawing/2014/main" id="{43A49C16-A28B-4031-A77C-89AAA332D02C}"/>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7" name="Grafik 9">
              <a:extLst>
                <a:ext uri="{FF2B5EF4-FFF2-40B4-BE49-F238E27FC236}">
                  <a16:creationId xmlns:a16="http://schemas.microsoft.com/office/drawing/2014/main" id="{6648D76C-F5E6-4559-8E7C-C8AC6A349ECC}"/>
                </a:ext>
              </a:extLst>
            </p:cNvPr>
            <p:cNvGrpSpPr/>
            <p:nvPr/>
          </p:nvGrpSpPr>
          <p:grpSpPr>
            <a:xfrm>
              <a:off x="10496140" y="1110575"/>
              <a:ext cx="101490" cy="55578"/>
              <a:chOff x="10496140" y="1110575"/>
              <a:chExt cx="101490" cy="55578"/>
            </a:xfrm>
            <a:solidFill>
              <a:srgbClr val="000000"/>
            </a:solidFill>
          </p:grpSpPr>
          <p:sp>
            <p:nvSpPr>
              <p:cNvPr id="64" name="Freihandform: Form 63">
                <a:extLst>
                  <a:ext uri="{FF2B5EF4-FFF2-40B4-BE49-F238E27FC236}">
                    <a16:creationId xmlns:a16="http://schemas.microsoft.com/office/drawing/2014/main" id="{72294CCB-ECFF-408E-9DE3-9CFD213367BB}"/>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5" name="Freihandform: Form 64">
                <a:extLst>
                  <a:ext uri="{FF2B5EF4-FFF2-40B4-BE49-F238E27FC236}">
                    <a16:creationId xmlns:a16="http://schemas.microsoft.com/office/drawing/2014/main" id="{8C858B51-A8C9-432A-9282-705400CDA1E4}"/>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48" name="Freihandform: Form 47">
              <a:extLst>
                <a:ext uri="{FF2B5EF4-FFF2-40B4-BE49-F238E27FC236}">
                  <a16:creationId xmlns:a16="http://schemas.microsoft.com/office/drawing/2014/main" id="{850DEC09-33CF-46B7-8919-E68733DA60E2}"/>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9" name="Grafik 9">
              <a:extLst>
                <a:ext uri="{FF2B5EF4-FFF2-40B4-BE49-F238E27FC236}">
                  <a16:creationId xmlns:a16="http://schemas.microsoft.com/office/drawing/2014/main" id="{76E6A984-C52F-41F6-89DA-473E7CC811C1}"/>
                </a:ext>
              </a:extLst>
            </p:cNvPr>
            <p:cNvGrpSpPr/>
            <p:nvPr/>
          </p:nvGrpSpPr>
          <p:grpSpPr>
            <a:xfrm>
              <a:off x="10639675" y="1081336"/>
              <a:ext cx="106322" cy="86991"/>
              <a:chOff x="10639675" y="1081336"/>
              <a:chExt cx="106322" cy="86991"/>
            </a:xfrm>
            <a:solidFill>
              <a:srgbClr val="000000"/>
            </a:solidFill>
          </p:grpSpPr>
          <p:sp>
            <p:nvSpPr>
              <p:cNvPr id="62" name="Freihandform: Form 61">
                <a:extLst>
                  <a:ext uri="{FF2B5EF4-FFF2-40B4-BE49-F238E27FC236}">
                    <a16:creationId xmlns:a16="http://schemas.microsoft.com/office/drawing/2014/main" id="{F56B1511-9094-47FA-A7FF-42BAE978C4B5}"/>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63" name="Freihandform: Form 62">
                <a:extLst>
                  <a:ext uri="{FF2B5EF4-FFF2-40B4-BE49-F238E27FC236}">
                    <a16:creationId xmlns:a16="http://schemas.microsoft.com/office/drawing/2014/main" id="{471AA2D1-C758-44FC-9F5A-F60912B8F482}"/>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54" name="Freihandform: Form 53">
              <a:extLst>
                <a:ext uri="{FF2B5EF4-FFF2-40B4-BE49-F238E27FC236}">
                  <a16:creationId xmlns:a16="http://schemas.microsoft.com/office/drawing/2014/main" id="{C9FFC4BE-782B-4407-ABB2-26B7AB219685}"/>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55" name="Freihandform: Form 54">
              <a:extLst>
                <a:ext uri="{FF2B5EF4-FFF2-40B4-BE49-F238E27FC236}">
                  <a16:creationId xmlns:a16="http://schemas.microsoft.com/office/drawing/2014/main" id="{85558C76-36A1-4709-91E4-31D73F769E5E}"/>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56" name="Freihandform: Form 55">
              <a:extLst>
                <a:ext uri="{FF2B5EF4-FFF2-40B4-BE49-F238E27FC236}">
                  <a16:creationId xmlns:a16="http://schemas.microsoft.com/office/drawing/2014/main" id="{14203DE1-A9F0-4D64-93D7-6F1193FCCD92}"/>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7" name="Grafik 9">
              <a:extLst>
                <a:ext uri="{FF2B5EF4-FFF2-40B4-BE49-F238E27FC236}">
                  <a16:creationId xmlns:a16="http://schemas.microsoft.com/office/drawing/2014/main" id="{C9404E57-FC61-463D-95D1-ADB8769BB660}"/>
                </a:ext>
              </a:extLst>
            </p:cNvPr>
            <p:cNvGrpSpPr/>
            <p:nvPr/>
          </p:nvGrpSpPr>
          <p:grpSpPr>
            <a:xfrm>
              <a:off x="10321916" y="1110575"/>
              <a:ext cx="1399106" cy="241642"/>
              <a:chOff x="10321916" y="1110575"/>
              <a:chExt cx="1399106" cy="241642"/>
            </a:xfrm>
            <a:solidFill>
              <a:schemeClr val="accent1"/>
            </a:solidFill>
          </p:grpSpPr>
          <p:sp>
            <p:nvSpPr>
              <p:cNvPr id="58" name="Freihandform: Form 57">
                <a:extLst>
                  <a:ext uri="{FF2B5EF4-FFF2-40B4-BE49-F238E27FC236}">
                    <a16:creationId xmlns:a16="http://schemas.microsoft.com/office/drawing/2014/main" id="{98FC7513-1A8D-48DA-B31B-27CFF283C2A7}"/>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59" name="Freihandform: Form 58">
                <a:extLst>
                  <a:ext uri="{FF2B5EF4-FFF2-40B4-BE49-F238E27FC236}">
                    <a16:creationId xmlns:a16="http://schemas.microsoft.com/office/drawing/2014/main" id="{C99C6873-07A7-4B6A-8391-A221663427C6}"/>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0" name="Freihandform: Form 59">
                <a:extLst>
                  <a:ext uri="{FF2B5EF4-FFF2-40B4-BE49-F238E27FC236}">
                    <a16:creationId xmlns:a16="http://schemas.microsoft.com/office/drawing/2014/main" id="{E38E9FDA-632B-45E0-B5F5-238D39870ED1}"/>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61" name="Freihandform: Form 60">
                <a:extLst>
                  <a:ext uri="{FF2B5EF4-FFF2-40B4-BE49-F238E27FC236}">
                    <a16:creationId xmlns:a16="http://schemas.microsoft.com/office/drawing/2014/main" id="{62FEBD5E-81F2-4B87-AF0E-C85931DA9405}"/>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spTree>
    <p:extLst>
      <p:ext uri="{BB962C8B-B14F-4D97-AF65-F5344CB8AC3E}">
        <p14:creationId xmlns:p14="http://schemas.microsoft.com/office/powerpoint/2010/main" val="35055510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1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F24584-3DAE-4E0B-A3D5-0CC4F06E8C0F}"/>
              </a:ext>
            </a:extLst>
          </p:cNvPr>
          <p:cNvSpPr txBox="1">
            <a:spLocks noGrp="1"/>
          </p:cNvSpPr>
          <p:nvPr>
            <p:ph type="title"/>
          </p:nvPr>
        </p:nvSpPr>
        <p:spPr/>
        <p:txBody>
          <a:bodyPr/>
          <a:lstStyle>
            <a:lvl1pPr>
              <a:defRPr/>
            </a:lvl1pPr>
          </a:lstStyle>
          <a:p>
            <a:pPr lvl="0"/>
            <a:r>
              <a:rPr lang="de-DE"/>
              <a:t>Mastertitelformat bearbeiten</a:t>
            </a:r>
          </a:p>
        </p:txBody>
      </p:sp>
      <p:sp>
        <p:nvSpPr>
          <p:cNvPr id="3" name="Inhaltsplatzhalter 2">
            <a:extLst>
              <a:ext uri="{FF2B5EF4-FFF2-40B4-BE49-F238E27FC236}">
                <a16:creationId xmlns:a16="http://schemas.microsoft.com/office/drawing/2014/main" id="{20782F8B-B24B-4CA3-B4E7-5E5FC35F01A5}"/>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DD70D4B1-9F33-4E5C-A344-DAF4B45C7A12}"/>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59C0027C-FB2F-4327-B4C9-C725F9AC97C3}"/>
              </a:ext>
            </a:extLst>
          </p:cNvPr>
          <p:cNvSpPr txBox="1">
            <a:spLocks noGrp="1"/>
          </p:cNvSpPr>
          <p:nvPr>
            <p:ph type="dt" sz="half" idx="7"/>
          </p:nvPr>
        </p:nvSpPr>
        <p:spPr/>
        <p:txBody>
          <a:bodyPr/>
          <a:lstStyle>
            <a:lvl1pPr>
              <a:defRPr/>
            </a:lvl1pPr>
          </a:lstStyle>
          <a:p>
            <a:pPr lvl="0"/>
            <a:endParaRPr lang="de-DE"/>
          </a:p>
        </p:txBody>
      </p:sp>
      <p:sp>
        <p:nvSpPr>
          <p:cNvPr id="6" name="Fußzeilenplatzhalter 5">
            <a:extLst>
              <a:ext uri="{FF2B5EF4-FFF2-40B4-BE49-F238E27FC236}">
                <a16:creationId xmlns:a16="http://schemas.microsoft.com/office/drawing/2014/main" id="{2DD08512-3A7D-4057-91FA-8E037B90686C}"/>
              </a:ext>
            </a:extLst>
          </p:cNvPr>
          <p:cNvSpPr txBox="1">
            <a:spLocks noGrp="1"/>
          </p:cNvSpPr>
          <p:nvPr>
            <p:ph type="ftr" sz="quarter" idx="9"/>
          </p:nvPr>
        </p:nvSpPr>
        <p:spPr/>
        <p:txBody>
          <a:bodyPr/>
          <a:lstStyle>
            <a:lvl1pPr>
              <a:defRPr/>
            </a:lvl1pPr>
          </a:lstStyle>
          <a:p>
            <a:pPr lvl="0"/>
            <a:endParaRPr lang="de-DE"/>
          </a:p>
        </p:txBody>
      </p:sp>
      <p:sp>
        <p:nvSpPr>
          <p:cNvPr id="7" name="Foliennummernplatzhalter 6">
            <a:extLst>
              <a:ext uri="{FF2B5EF4-FFF2-40B4-BE49-F238E27FC236}">
                <a16:creationId xmlns:a16="http://schemas.microsoft.com/office/drawing/2014/main" id="{BACAA670-FECD-4CF8-BAB5-F93D045589CE}"/>
              </a:ext>
            </a:extLst>
          </p:cNvPr>
          <p:cNvSpPr txBox="1">
            <a:spLocks noGrp="1"/>
          </p:cNvSpPr>
          <p:nvPr>
            <p:ph type="sldNum" sz="quarter" idx="8"/>
          </p:nvPr>
        </p:nvSpPr>
        <p:spPr/>
        <p:txBody>
          <a:bodyPr/>
          <a:lstStyle>
            <a:lvl1pPr>
              <a:defRPr/>
            </a:lvl1pPr>
          </a:lstStyle>
          <a:p>
            <a:pPr lvl="0"/>
            <a:fld id="{47998BB0-97B9-4939-9A5C-C78581D27E8D}" type="slidenum">
              <a:t>‹Nr.›</a:t>
            </a:fld>
            <a:endParaRPr lang="de-DE"/>
          </a:p>
        </p:txBody>
      </p:sp>
    </p:spTree>
    <p:extLst>
      <p:ext uri="{BB962C8B-B14F-4D97-AF65-F5344CB8AC3E}">
        <p14:creationId xmlns:p14="http://schemas.microsoft.com/office/powerpoint/2010/main" val="29640022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Kapiteltrenner + Bild">
    <p:spTree>
      <p:nvGrpSpPr>
        <p:cNvPr id="1" name=""/>
        <p:cNvGrpSpPr/>
        <p:nvPr/>
      </p:nvGrpSpPr>
      <p:grpSpPr>
        <a:xfrm>
          <a:off x="0" y="0"/>
          <a:ext cx="0" cy="0"/>
          <a:chOff x="0" y="0"/>
          <a:chExt cx="0" cy="0"/>
        </a:xfrm>
      </p:grpSpPr>
      <p:grpSp>
        <p:nvGrpSpPr>
          <p:cNvPr id="50" name="Gruppieren 49">
            <a:extLst>
              <a:ext uri="{FF2B5EF4-FFF2-40B4-BE49-F238E27FC236}">
                <a16:creationId xmlns:a16="http://schemas.microsoft.com/office/drawing/2014/main" id="{C90C208C-E187-483E-A849-994740CF4EB9}"/>
              </a:ext>
            </a:extLst>
          </p:cNvPr>
          <p:cNvGrpSpPr/>
          <p:nvPr userDrawn="1"/>
        </p:nvGrpSpPr>
        <p:grpSpPr>
          <a:xfrm>
            <a:off x="-6502" y="6593007"/>
            <a:ext cx="12198503" cy="263834"/>
            <a:chOff x="-4877" y="4950860"/>
            <a:chExt cx="9148877" cy="198120"/>
          </a:xfrm>
          <a:solidFill>
            <a:schemeClr val="tx2"/>
          </a:solidFill>
        </p:grpSpPr>
        <p:sp>
          <p:nvSpPr>
            <p:cNvPr id="51" name="bk object 18">
              <a:extLst>
                <a:ext uri="{FF2B5EF4-FFF2-40B4-BE49-F238E27FC236}">
                  <a16:creationId xmlns:a16="http://schemas.microsoft.com/office/drawing/2014/main" id="{EE0396FA-425F-4EDC-9520-B9A44FA9B2CE}"/>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2" name="bk object 18">
              <a:extLst>
                <a:ext uri="{FF2B5EF4-FFF2-40B4-BE49-F238E27FC236}">
                  <a16:creationId xmlns:a16="http://schemas.microsoft.com/office/drawing/2014/main" id="{565B0312-1532-4603-9199-E7A9D647D7DD}"/>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53" name="Holder 3">
              <a:extLst>
                <a:ext uri="{FF2B5EF4-FFF2-40B4-BE49-F238E27FC236}">
                  <a16:creationId xmlns:a16="http://schemas.microsoft.com/office/drawing/2014/main" id="{64829966-6167-4E75-9B98-6CFBF28F3C77}"/>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5" name="Titel 1">
            <a:extLst>
              <a:ext uri="{FF2B5EF4-FFF2-40B4-BE49-F238E27FC236}">
                <a16:creationId xmlns:a16="http://schemas.microsoft.com/office/drawing/2014/main" id="{B0EFD377-4EA8-4233-8819-69CE7EFB9E7E}"/>
              </a:ext>
            </a:extLst>
          </p:cNvPr>
          <p:cNvSpPr>
            <a:spLocks noGrp="1"/>
          </p:cNvSpPr>
          <p:nvPr>
            <p:ph type="title" hasCustomPrompt="1"/>
          </p:nvPr>
        </p:nvSpPr>
        <p:spPr>
          <a:xfrm>
            <a:off x="4872372" y="4041069"/>
            <a:ext cx="6624304" cy="1224135"/>
          </a:xfrm>
        </p:spPr>
        <p:txBody>
          <a:bodyPr/>
          <a:lstStyle>
            <a:lvl1pPr algn="r">
              <a:defRPr/>
            </a:lvl1pPr>
          </a:lstStyle>
          <a:p>
            <a:r>
              <a:rPr lang="de-DE" dirty="0" err="1"/>
              <a:t>Kapiteltrenner</a:t>
            </a:r>
            <a:r>
              <a:rPr lang="de-DE" dirty="0"/>
              <a:t> (bearbeiten)</a:t>
            </a:r>
          </a:p>
        </p:txBody>
      </p:sp>
      <p:sp>
        <p:nvSpPr>
          <p:cNvPr id="3" name="Fußzeilenplatzhalter 2">
            <a:extLst>
              <a:ext uri="{FF2B5EF4-FFF2-40B4-BE49-F238E27FC236}">
                <a16:creationId xmlns:a16="http://schemas.microsoft.com/office/drawing/2014/main" id="{9D5327C6-E598-4991-AB22-BE7A8B832ED0}"/>
              </a:ext>
            </a:extLst>
          </p:cNvPr>
          <p:cNvSpPr>
            <a:spLocks noGrp="1"/>
          </p:cNvSpPr>
          <p:nvPr>
            <p:ph type="ftr" sz="quarter" idx="11"/>
          </p:nvPr>
        </p:nvSpPr>
        <p:spPr/>
        <p:txBody>
          <a:bodyPr/>
          <a:lstStyle>
            <a:lvl1pPr>
              <a:defRPr/>
            </a:lvl1pPr>
          </a:lstStyle>
          <a:p>
            <a:endParaRPr lang="de-DE" dirty="0"/>
          </a:p>
        </p:txBody>
      </p:sp>
      <p:sp>
        <p:nvSpPr>
          <p:cNvPr id="4" name="Foliennummernplatzhalter 3">
            <a:extLst>
              <a:ext uri="{FF2B5EF4-FFF2-40B4-BE49-F238E27FC236}">
                <a16:creationId xmlns:a16="http://schemas.microsoft.com/office/drawing/2014/main" id="{F4581514-8A34-423E-AF48-23D40C9BAE3C}"/>
              </a:ext>
            </a:extLst>
          </p:cNvPr>
          <p:cNvSpPr>
            <a:spLocks noGrp="1"/>
          </p:cNvSpPr>
          <p:nvPr>
            <p:ph type="sldNum" sz="quarter" idx="12"/>
          </p:nvPr>
        </p:nvSpPr>
        <p:spPr/>
        <p:txBody>
          <a:bodyPr/>
          <a:lstStyle/>
          <a:p>
            <a:fld id="{9D195BCC-3514-4B1B-9C18-24F3D67EC549}" type="slidenum">
              <a:rPr lang="de-DE" smtClean="0"/>
              <a:t>‹Nr.›</a:t>
            </a:fld>
            <a:endParaRPr lang="de-DE"/>
          </a:p>
        </p:txBody>
      </p:sp>
      <p:grpSp>
        <p:nvGrpSpPr>
          <p:cNvPr id="42" name="Grafik 9">
            <a:extLst>
              <a:ext uri="{FF2B5EF4-FFF2-40B4-BE49-F238E27FC236}">
                <a16:creationId xmlns:a16="http://schemas.microsoft.com/office/drawing/2014/main" id="{28A21B8F-6E69-4E11-AFD3-54EC4D2DD560}"/>
              </a:ext>
            </a:extLst>
          </p:cNvPr>
          <p:cNvGrpSpPr/>
          <p:nvPr userDrawn="1"/>
        </p:nvGrpSpPr>
        <p:grpSpPr>
          <a:xfrm>
            <a:off x="10321916" y="525078"/>
            <a:ext cx="1399107" cy="827140"/>
            <a:chOff x="10321916" y="525077"/>
            <a:chExt cx="1399106" cy="827140"/>
          </a:xfrm>
          <a:solidFill>
            <a:schemeClr val="accent1"/>
          </a:solidFill>
        </p:grpSpPr>
        <p:grpSp>
          <p:nvGrpSpPr>
            <p:cNvPr id="43" name="Grafik 9">
              <a:extLst>
                <a:ext uri="{FF2B5EF4-FFF2-40B4-BE49-F238E27FC236}">
                  <a16:creationId xmlns:a16="http://schemas.microsoft.com/office/drawing/2014/main" id="{D38F2AA7-E6E5-436E-8E36-7603834951DD}"/>
                </a:ext>
              </a:extLst>
            </p:cNvPr>
            <p:cNvGrpSpPr/>
            <p:nvPr/>
          </p:nvGrpSpPr>
          <p:grpSpPr>
            <a:xfrm>
              <a:off x="10321916" y="525077"/>
              <a:ext cx="1179212" cy="575107"/>
              <a:chOff x="10321916" y="525077"/>
              <a:chExt cx="1179212" cy="575107"/>
            </a:xfrm>
            <a:solidFill>
              <a:schemeClr val="accent1"/>
            </a:solidFill>
          </p:grpSpPr>
          <p:sp>
            <p:nvSpPr>
              <p:cNvPr id="66" name="Freihandform: Form 65">
                <a:extLst>
                  <a:ext uri="{FF2B5EF4-FFF2-40B4-BE49-F238E27FC236}">
                    <a16:creationId xmlns:a16="http://schemas.microsoft.com/office/drawing/2014/main" id="{CEE46D69-7B6E-4033-9F52-F87603FD3DC4}"/>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lstStyle/>
              <a:p>
                <a:endParaRPr lang="de-DE" sz="1799"/>
              </a:p>
            </p:txBody>
          </p:sp>
          <p:sp>
            <p:nvSpPr>
              <p:cNvPr id="67" name="Freihandform: Form 66">
                <a:extLst>
                  <a:ext uri="{FF2B5EF4-FFF2-40B4-BE49-F238E27FC236}">
                    <a16:creationId xmlns:a16="http://schemas.microsoft.com/office/drawing/2014/main" id="{BDAE65FC-F144-4EB4-BDE1-439A96EEE0C4}"/>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dirty="0"/>
              </a:p>
            </p:txBody>
          </p:sp>
          <p:sp>
            <p:nvSpPr>
              <p:cNvPr id="68" name="Freihandform: Form 67">
                <a:extLst>
                  <a:ext uri="{FF2B5EF4-FFF2-40B4-BE49-F238E27FC236}">
                    <a16:creationId xmlns:a16="http://schemas.microsoft.com/office/drawing/2014/main" id="{D3DBEDEF-DBC0-4148-9FDD-21C8CA8A0A9D}"/>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lstStyle/>
              <a:p>
                <a:endParaRPr lang="de-DE" sz="1799"/>
              </a:p>
            </p:txBody>
          </p:sp>
          <p:sp>
            <p:nvSpPr>
              <p:cNvPr id="69" name="Freihandform: Form 68">
                <a:extLst>
                  <a:ext uri="{FF2B5EF4-FFF2-40B4-BE49-F238E27FC236}">
                    <a16:creationId xmlns:a16="http://schemas.microsoft.com/office/drawing/2014/main" id="{32B50B26-A8AC-4560-90A5-3EA0F8790ACA}"/>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0" name="Freihandform: Form 69">
                <a:extLst>
                  <a:ext uri="{FF2B5EF4-FFF2-40B4-BE49-F238E27FC236}">
                    <a16:creationId xmlns:a16="http://schemas.microsoft.com/office/drawing/2014/main" id="{E672BC32-FFA3-4CA6-A563-DD6F9BC119AB}"/>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lstStyle/>
              <a:p>
                <a:endParaRPr lang="de-DE" sz="1799"/>
              </a:p>
            </p:txBody>
          </p:sp>
          <p:sp>
            <p:nvSpPr>
              <p:cNvPr id="71" name="Freihandform: Form 70">
                <a:extLst>
                  <a:ext uri="{FF2B5EF4-FFF2-40B4-BE49-F238E27FC236}">
                    <a16:creationId xmlns:a16="http://schemas.microsoft.com/office/drawing/2014/main" id="{9D229350-21C3-418C-96E5-56B9BC682764}"/>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lstStyle/>
              <a:p>
                <a:endParaRPr lang="de-DE" sz="1799"/>
              </a:p>
            </p:txBody>
          </p:sp>
        </p:grpSp>
        <p:sp>
          <p:nvSpPr>
            <p:cNvPr id="44" name="Freihandform: Form 43">
              <a:extLst>
                <a:ext uri="{FF2B5EF4-FFF2-40B4-BE49-F238E27FC236}">
                  <a16:creationId xmlns:a16="http://schemas.microsoft.com/office/drawing/2014/main" id="{3B2C3CB2-9BD9-4C7F-A03D-9FAC1547D206}"/>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lstStyle/>
            <a:p>
              <a:endParaRPr lang="de-DE" sz="1799"/>
            </a:p>
          </p:txBody>
        </p:sp>
        <p:sp>
          <p:nvSpPr>
            <p:cNvPr id="45" name="Freihandform: Form 44">
              <a:extLst>
                <a:ext uri="{FF2B5EF4-FFF2-40B4-BE49-F238E27FC236}">
                  <a16:creationId xmlns:a16="http://schemas.microsoft.com/office/drawing/2014/main" id="{C34D53EC-E9A8-4321-AADF-45F3327CFD78}"/>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lstStyle/>
            <a:p>
              <a:endParaRPr lang="de-DE" sz="1799"/>
            </a:p>
          </p:txBody>
        </p:sp>
        <p:sp>
          <p:nvSpPr>
            <p:cNvPr id="46" name="Freihandform: Form 45">
              <a:extLst>
                <a:ext uri="{FF2B5EF4-FFF2-40B4-BE49-F238E27FC236}">
                  <a16:creationId xmlns:a16="http://schemas.microsoft.com/office/drawing/2014/main" id="{43A49C16-A28B-4031-A77C-89AAA332D02C}"/>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7" name="Grafik 9">
              <a:extLst>
                <a:ext uri="{FF2B5EF4-FFF2-40B4-BE49-F238E27FC236}">
                  <a16:creationId xmlns:a16="http://schemas.microsoft.com/office/drawing/2014/main" id="{6648D76C-F5E6-4559-8E7C-C8AC6A349ECC}"/>
                </a:ext>
              </a:extLst>
            </p:cNvPr>
            <p:cNvGrpSpPr/>
            <p:nvPr/>
          </p:nvGrpSpPr>
          <p:grpSpPr>
            <a:xfrm>
              <a:off x="10496140" y="1110575"/>
              <a:ext cx="101490" cy="55578"/>
              <a:chOff x="10496140" y="1110575"/>
              <a:chExt cx="101490" cy="55578"/>
            </a:xfrm>
            <a:solidFill>
              <a:srgbClr val="000000"/>
            </a:solidFill>
          </p:grpSpPr>
          <p:sp>
            <p:nvSpPr>
              <p:cNvPr id="64" name="Freihandform: Form 63">
                <a:extLst>
                  <a:ext uri="{FF2B5EF4-FFF2-40B4-BE49-F238E27FC236}">
                    <a16:creationId xmlns:a16="http://schemas.microsoft.com/office/drawing/2014/main" id="{72294CCB-ECFF-408E-9DE3-9CFD213367BB}"/>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65" name="Freihandform: Form 64">
                <a:extLst>
                  <a:ext uri="{FF2B5EF4-FFF2-40B4-BE49-F238E27FC236}">
                    <a16:creationId xmlns:a16="http://schemas.microsoft.com/office/drawing/2014/main" id="{8C858B51-A8C9-432A-9282-705400CDA1E4}"/>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lstStyle/>
              <a:p>
                <a:endParaRPr lang="de-DE" sz="1799"/>
              </a:p>
            </p:txBody>
          </p:sp>
        </p:grpSp>
        <p:sp>
          <p:nvSpPr>
            <p:cNvPr id="48" name="Freihandform: Form 47">
              <a:extLst>
                <a:ext uri="{FF2B5EF4-FFF2-40B4-BE49-F238E27FC236}">
                  <a16:creationId xmlns:a16="http://schemas.microsoft.com/office/drawing/2014/main" id="{850DEC09-33CF-46B7-8919-E68733DA60E2}"/>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49" name="Grafik 9">
              <a:extLst>
                <a:ext uri="{FF2B5EF4-FFF2-40B4-BE49-F238E27FC236}">
                  <a16:creationId xmlns:a16="http://schemas.microsoft.com/office/drawing/2014/main" id="{76E6A984-C52F-41F6-89DA-473E7CC811C1}"/>
                </a:ext>
              </a:extLst>
            </p:cNvPr>
            <p:cNvGrpSpPr/>
            <p:nvPr/>
          </p:nvGrpSpPr>
          <p:grpSpPr>
            <a:xfrm>
              <a:off x="10639675" y="1081336"/>
              <a:ext cx="106322" cy="86991"/>
              <a:chOff x="10639675" y="1081336"/>
              <a:chExt cx="106322" cy="86991"/>
            </a:xfrm>
            <a:solidFill>
              <a:srgbClr val="000000"/>
            </a:solidFill>
          </p:grpSpPr>
          <p:sp>
            <p:nvSpPr>
              <p:cNvPr id="62" name="Freihandform: Form 61">
                <a:extLst>
                  <a:ext uri="{FF2B5EF4-FFF2-40B4-BE49-F238E27FC236}">
                    <a16:creationId xmlns:a16="http://schemas.microsoft.com/office/drawing/2014/main" id="{F56B1511-9094-47FA-A7FF-42BAE978C4B5}"/>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lstStyle/>
              <a:p>
                <a:endParaRPr lang="de-DE" sz="1799"/>
              </a:p>
            </p:txBody>
          </p:sp>
          <p:sp>
            <p:nvSpPr>
              <p:cNvPr id="63" name="Freihandform: Form 62">
                <a:extLst>
                  <a:ext uri="{FF2B5EF4-FFF2-40B4-BE49-F238E27FC236}">
                    <a16:creationId xmlns:a16="http://schemas.microsoft.com/office/drawing/2014/main" id="{471AA2D1-C758-44FC-9F5A-F60912B8F482}"/>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lstStyle/>
              <a:p>
                <a:endParaRPr lang="de-DE" sz="1799"/>
              </a:p>
            </p:txBody>
          </p:sp>
        </p:grpSp>
        <p:sp>
          <p:nvSpPr>
            <p:cNvPr id="54" name="Freihandform: Form 53">
              <a:extLst>
                <a:ext uri="{FF2B5EF4-FFF2-40B4-BE49-F238E27FC236}">
                  <a16:creationId xmlns:a16="http://schemas.microsoft.com/office/drawing/2014/main" id="{C9FFC4BE-782B-4407-ABB2-26B7AB219685}"/>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lstStyle/>
            <a:p>
              <a:endParaRPr lang="de-DE" sz="1799"/>
            </a:p>
          </p:txBody>
        </p:sp>
        <p:sp>
          <p:nvSpPr>
            <p:cNvPr id="55" name="Freihandform: Form 54">
              <a:extLst>
                <a:ext uri="{FF2B5EF4-FFF2-40B4-BE49-F238E27FC236}">
                  <a16:creationId xmlns:a16="http://schemas.microsoft.com/office/drawing/2014/main" id="{85558C76-36A1-4709-91E4-31D73F769E5E}"/>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56" name="Freihandform: Form 55">
              <a:extLst>
                <a:ext uri="{FF2B5EF4-FFF2-40B4-BE49-F238E27FC236}">
                  <a16:creationId xmlns:a16="http://schemas.microsoft.com/office/drawing/2014/main" id="{14203DE1-A9F0-4D64-93D7-6F1193FCCD92}"/>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lstStyle/>
            <a:p>
              <a:endParaRPr lang="de-DE" sz="1799"/>
            </a:p>
          </p:txBody>
        </p:sp>
        <p:grpSp>
          <p:nvGrpSpPr>
            <p:cNvPr id="57" name="Grafik 9">
              <a:extLst>
                <a:ext uri="{FF2B5EF4-FFF2-40B4-BE49-F238E27FC236}">
                  <a16:creationId xmlns:a16="http://schemas.microsoft.com/office/drawing/2014/main" id="{C9404E57-FC61-463D-95D1-ADB8769BB660}"/>
                </a:ext>
              </a:extLst>
            </p:cNvPr>
            <p:cNvGrpSpPr/>
            <p:nvPr/>
          </p:nvGrpSpPr>
          <p:grpSpPr>
            <a:xfrm>
              <a:off x="10321916" y="1110575"/>
              <a:ext cx="1399106" cy="241642"/>
              <a:chOff x="10321916" y="1110575"/>
              <a:chExt cx="1399106" cy="241642"/>
            </a:xfrm>
            <a:solidFill>
              <a:schemeClr val="accent1"/>
            </a:solidFill>
          </p:grpSpPr>
          <p:sp>
            <p:nvSpPr>
              <p:cNvPr id="58" name="Freihandform: Form 57">
                <a:extLst>
                  <a:ext uri="{FF2B5EF4-FFF2-40B4-BE49-F238E27FC236}">
                    <a16:creationId xmlns:a16="http://schemas.microsoft.com/office/drawing/2014/main" id="{98FC7513-1A8D-48DA-B31B-27CFF283C2A7}"/>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lstStyle/>
              <a:p>
                <a:endParaRPr lang="de-DE" sz="1799"/>
              </a:p>
            </p:txBody>
          </p:sp>
          <p:sp>
            <p:nvSpPr>
              <p:cNvPr id="59" name="Freihandform: Form 58">
                <a:extLst>
                  <a:ext uri="{FF2B5EF4-FFF2-40B4-BE49-F238E27FC236}">
                    <a16:creationId xmlns:a16="http://schemas.microsoft.com/office/drawing/2014/main" id="{C99C6873-07A7-4B6A-8391-A221663427C6}"/>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lstStyle/>
              <a:p>
                <a:endParaRPr lang="de-DE" sz="1799"/>
              </a:p>
            </p:txBody>
          </p:sp>
          <p:sp>
            <p:nvSpPr>
              <p:cNvPr id="60" name="Freihandform: Form 59">
                <a:extLst>
                  <a:ext uri="{FF2B5EF4-FFF2-40B4-BE49-F238E27FC236}">
                    <a16:creationId xmlns:a16="http://schemas.microsoft.com/office/drawing/2014/main" id="{E38E9FDA-632B-45E0-B5F5-238D39870ED1}"/>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lstStyle/>
              <a:p>
                <a:endParaRPr lang="de-DE" sz="1799"/>
              </a:p>
            </p:txBody>
          </p:sp>
          <p:sp>
            <p:nvSpPr>
              <p:cNvPr id="61" name="Freihandform: Form 60">
                <a:extLst>
                  <a:ext uri="{FF2B5EF4-FFF2-40B4-BE49-F238E27FC236}">
                    <a16:creationId xmlns:a16="http://schemas.microsoft.com/office/drawing/2014/main" id="{62FEBD5E-81F2-4B87-AF0E-C85931DA9405}"/>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lstStyle/>
              <a:p>
                <a:endParaRPr lang="de-DE" sz="1799"/>
              </a:p>
            </p:txBody>
          </p:sp>
        </p:grpSp>
      </p:grpSp>
      <p:sp>
        <p:nvSpPr>
          <p:cNvPr id="38" name="Bildplatzhalter 4">
            <a:extLst>
              <a:ext uri="{FF2B5EF4-FFF2-40B4-BE49-F238E27FC236}">
                <a16:creationId xmlns:a16="http://schemas.microsoft.com/office/drawing/2014/main" id="{CB4FCE89-4ECE-184E-897C-4631FB0C0D03}"/>
              </a:ext>
            </a:extLst>
          </p:cNvPr>
          <p:cNvSpPr>
            <a:spLocks noGrp="1"/>
          </p:cNvSpPr>
          <p:nvPr>
            <p:ph type="pic" sz="quarter" idx="13" hasCustomPrompt="1"/>
          </p:nvPr>
        </p:nvSpPr>
        <p:spPr>
          <a:xfrm>
            <a:off x="5591083" y="525856"/>
            <a:ext cx="2038349" cy="775858"/>
          </a:xfrm>
          <a:noFill/>
        </p:spPr>
        <p:txBody>
          <a:bodyPr/>
          <a:lstStyle>
            <a:lvl1pPr marL="0" indent="0" algn="ctr">
              <a:buNone/>
              <a:defRPr sz="1065" baseline="0"/>
            </a:lvl1pPr>
          </a:lstStyle>
          <a:p>
            <a:r>
              <a:rPr lang="de-DE" dirty="0"/>
              <a:t>Logo gleichberechtigter Kooperationspartner (z.B. Partneruniversität). Bei Nichtbedarf löschen!</a:t>
            </a:r>
          </a:p>
        </p:txBody>
      </p:sp>
      <p:sp>
        <p:nvSpPr>
          <p:cNvPr id="39" name="Bildplatzhalter 4">
            <a:extLst>
              <a:ext uri="{FF2B5EF4-FFF2-40B4-BE49-F238E27FC236}">
                <a16:creationId xmlns:a16="http://schemas.microsoft.com/office/drawing/2014/main" id="{1123C5FD-FD36-EF46-A7BE-730ECD0226B9}"/>
              </a:ext>
            </a:extLst>
          </p:cNvPr>
          <p:cNvSpPr>
            <a:spLocks noGrp="1"/>
          </p:cNvSpPr>
          <p:nvPr>
            <p:ph type="pic" sz="quarter" idx="14" hasCustomPrompt="1"/>
          </p:nvPr>
        </p:nvSpPr>
        <p:spPr>
          <a:xfrm>
            <a:off x="711012" y="525856"/>
            <a:ext cx="2038349" cy="775858"/>
          </a:xfrm>
          <a:noFill/>
        </p:spPr>
        <p:txBody>
          <a:bodyPr anchor="t"/>
          <a:lstStyle>
            <a:lvl1pPr marL="0" indent="0" algn="ctr">
              <a:lnSpc>
                <a:spcPct val="100000"/>
              </a:lnSpc>
              <a:buNone/>
              <a:defRPr sz="1065" baseline="0"/>
            </a:lvl1pPr>
          </a:lstStyle>
          <a:p>
            <a:r>
              <a:rPr lang="de-DE" dirty="0"/>
              <a:t>Logo gleichberechtigter Kooperationspartner (z.B. Partneruniversität). Bei Nichtbedarf löschen!</a:t>
            </a:r>
          </a:p>
        </p:txBody>
      </p:sp>
      <p:sp>
        <p:nvSpPr>
          <p:cNvPr id="40" name="Bildplatzhalter 4">
            <a:extLst>
              <a:ext uri="{FF2B5EF4-FFF2-40B4-BE49-F238E27FC236}">
                <a16:creationId xmlns:a16="http://schemas.microsoft.com/office/drawing/2014/main" id="{76763FB6-F29F-6E45-A8AF-56E9738E6CB6}"/>
              </a:ext>
            </a:extLst>
          </p:cNvPr>
          <p:cNvSpPr>
            <a:spLocks noGrp="1"/>
          </p:cNvSpPr>
          <p:nvPr>
            <p:ph type="pic" sz="quarter" idx="15" hasCustomPrompt="1"/>
          </p:nvPr>
        </p:nvSpPr>
        <p:spPr>
          <a:xfrm>
            <a:off x="7161172" y="5527911"/>
            <a:ext cx="2038349" cy="775858"/>
          </a:xfrm>
          <a:noFill/>
        </p:spPr>
        <p:txBody>
          <a:bodyPr/>
          <a:lstStyle>
            <a:lvl1pPr marL="0" indent="0" algn="ctr">
              <a:buNone/>
              <a:defRPr sz="1065" baseline="0"/>
            </a:lvl1pPr>
          </a:lstStyle>
          <a:p>
            <a:r>
              <a:rPr lang="de-DE" dirty="0"/>
              <a:t>Sekundärlogo (z.B. Institut, Forschungsgruppe, o.Ä.). Bei Nichtbedarf löschen!</a:t>
            </a:r>
          </a:p>
        </p:txBody>
      </p:sp>
      <p:sp>
        <p:nvSpPr>
          <p:cNvPr id="41" name="Bildplatzhalter 4">
            <a:extLst>
              <a:ext uri="{FF2B5EF4-FFF2-40B4-BE49-F238E27FC236}">
                <a16:creationId xmlns:a16="http://schemas.microsoft.com/office/drawing/2014/main" id="{A1AF13E3-064D-6244-AEC0-7A7D21E29C72}"/>
              </a:ext>
            </a:extLst>
          </p:cNvPr>
          <p:cNvSpPr>
            <a:spLocks noGrp="1"/>
          </p:cNvSpPr>
          <p:nvPr>
            <p:ph type="pic" sz="quarter" idx="16" hasCustomPrompt="1"/>
          </p:nvPr>
        </p:nvSpPr>
        <p:spPr>
          <a:xfrm>
            <a:off x="4872372" y="5529142"/>
            <a:ext cx="2038349" cy="775858"/>
          </a:xfrm>
          <a:noFill/>
        </p:spPr>
        <p:txBody>
          <a:bodyPr anchor="t"/>
          <a:lstStyle>
            <a:lvl1pPr marL="0" indent="0" algn="ctr">
              <a:lnSpc>
                <a:spcPct val="100000"/>
              </a:lnSpc>
              <a:buNone/>
              <a:defRPr sz="1065" baseline="0"/>
            </a:lvl1pPr>
          </a:lstStyle>
          <a:p>
            <a:r>
              <a:rPr lang="de-DE" dirty="0"/>
              <a:t>Sekundärlogo (z.B. Institut, Forschungsgruppe, o.Ä.). Bei Nichtbedarf löschen!</a:t>
            </a:r>
          </a:p>
        </p:txBody>
      </p:sp>
      <p:sp>
        <p:nvSpPr>
          <p:cNvPr id="72" name="Bildplatzhalter 4">
            <a:extLst>
              <a:ext uri="{FF2B5EF4-FFF2-40B4-BE49-F238E27FC236}">
                <a16:creationId xmlns:a16="http://schemas.microsoft.com/office/drawing/2014/main" id="{1472E981-D1BB-BD49-8ED3-BA240E3D1727}"/>
              </a:ext>
            </a:extLst>
          </p:cNvPr>
          <p:cNvSpPr>
            <a:spLocks noGrp="1"/>
          </p:cNvSpPr>
          <p:nvPr>
            <p:ph type="pic" sz="quarter" idx="17" hasCustomPrompt="1"/>
          </p:nvPr>
        </p:nvSpPr>
        <p:spPr>
          <a:xfrm>
            <a:off x="9449972" y="5527911"/>
            <a:ext cx="2038349" cy="775858"/>
          </a:xfrm>
          <a:noFill/>
        </p:spPr>
        <p:txBody>
          <a:bodyPr/>
          <a:lstStyle>
            <a:lvl1pPr marL="0" indent="0" algn="ctr">
              <a:buNone/>
              <a:defRPr sz="1065" baseline="0"/>
            </a:lvl1pPr>
          </a:lstStyle>
          <a:p>
            <a:r>
              <a:rPr lang="de-DE" dirty="0"/>
              <a:t>Sekundärlogo (z.B. Institut, Forschungsgruppe, o.Ä.). Bei Nichtbedarf löschen!</a:t>
            </a:r>
          </a:p>
        </p:txBody>
      </p:sp>
      <p:sp>
        <p:nvSpPr>
          <p:cNvPr id="73" name="Inhaltsplatzhalter 3">
            <a:extLst>
              <a:ext uri="{FF2B5EF4-FFF2-40B4-BE49-F238E27FC236}">
                <a16:creationId xmlns:a16="http://schemas.microsoft.com/office/drawing/2014/main" id="{EA02FDF1-F7DB-BE48-B1B0-7B94721FC317}"/>
              </a:ext>
            </a:extLst>
          </p:cNvPr>
          <p:cNvSpPr>
            <a:spLocks noGrp="1"/>
          </p:cNvSpPr>
          <p:nvPr>
            <p:ph sz="quarter" idx="18" hasCustomPrompt="1"/>
          </p:nvPr>
        </p:nvSpPr>
        <p:spPr>
          <a:xfrm>
            <a:off x="0" y="1894195"/>
            <a:ext cx="4655840"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Tree>
    <p:extLst>
      <p:ext uri="{BB962C8B-B14F-4D97-AF65-F5344CB8AC3E}">
        <p14:creationId xmlns:p14="http://schemas.microsoft.com/office/powerpoint/2010/main" val="3334241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halt + zwei Bilder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B91DF-85D8-463B-87B4-AC49FF3D8048}"/>
              </a:ext>
            </a:extLst>
          </p:cNvPr>
          <p:cNvSpPr>
            <a:spLocks noGrp="1"/>
          </p:cNvSpPr>
          <p:nvPr>
            <p:ph type="title" hasCustomPrompt="1"/>
          </p:nvPr>
        </p:nvSpPr>
        <p:spPr/>
        <p:txBody>
          <a:bodyPr/>
          <a:lstStyle/>
          <a:p>
            <a:r>
              <a:rPr lang="de-DE" dirty="0"/>
              <a:t>Inhalt + 2 Bilder rechts (bearbeiten)</a:t>
            </a:r>
          </a:p>
        </p:txBody>
      </p:sp>
      <p:sp>
        <p:nvSpPr>
          <p:cNvPr id="5" name="Fußzeilenplatzhalter 4">
            <a:extLst>
              <a:ext uri="{FF2B5EF4-FFF2-40B4-BE49-F238E27FC236}">
                <a16:creationId xmlns:a16="http://schemas.microsoft.com/office/drawing/2014/main" id="{31F6D937-F931-4295-B1B7-42BB8F3F8DD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31828BE-335D-4B57-A559-B7210FECF294}"/>
              </a:ext>
            </a:extLst>
          </p:cNvPr>
          <p:cNvSpPr>
            <a:spLocks noGrp="1"/>
          </p:cNvSpPr>
          <p:nvPr>
            <p:ph type="sldNum" sz="quarter" idx="12"/>
          </p:nvPr>
        </p:nvSpPr>
        <p:spPr/>
        <p:txBody>
          <a:bodyPr/>
          <a:lstStyle/>
          <a:p>
            <a:fld id="{9D195BCC-3514-4B1B-9C18-24F3D67EC549}" type="slidenum">
              <a:rPr lang="de-DE" smtClean="0"/>
              <a:t>‹Nr.›</a:t>
            </a:fld>
            <a:endParaRPr lang="de-DE"/>
          </a:p>
        </p:txBody>
      </p:sp>
      <p:sp>
        <p:nvSpPr>
          <p:cNvPr id="10" name="Inhaltsplatzhalter 9">
            <a:extLst>
              <a:ext uri="{FF2B5EF4-FFF2-40B4-BE49-F238E27FC236}">
                <a16:creationId xmlns:a16="http://schemas.microsoft.com/office/drawing/2014/main" id="{1ADE6869-998B-4809-AE43-C38E35BE8AA6}"/>
              </a:ext>
            </a:extLst>
          </p:cNvPr>
          <p:cNvSpPr>
            <a:spLocks noGrp="1"/>
          </p:cNvSpPr>
          <p:nvPr>
            <p:ph sz="quarter" idx="16" hasCustomPrompt="1"/>
          </p:nvPr>
        </p:nvSpPr>
        <p:spPr>
          <a:xfrm>
            <a:off x="6167438" y="1894195"/>
            <a:ext cx="2989263"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2" name="Inhaltsplatzhalter 11">
            <a:extLst>
              <a:ext uri="{FF2B5EF4-FFF2-40B4-BE49-F238E27FC236}">
                <a16:creationId xmlns:a16="http://schemas.microsoft.com/office/drawing/2014/main" id="{BB574367-BB34-447D-A233-6E083CBE551E}"/>
              </a:ext>
            </a:extLst>
          </p:cNvPr>
          <p:cNvSpPr>
            <a:spLocks noGrp="1"/>
          </p:cNvSpPr>
          <p:nvPr>
            <p:ph sz="quarter" idx="17" hasCustomPrompt="1"/>
          </p:nvPr>
        </p:nvSpPr>
        <p:spPr>
          <a:xfrm>
            <a:off x="9228138" y="1894193"/>
            <a:ext cx="2963863" cy="4650925"/>
          </a:xfrm>
          <a:solidFill>
            <a:schemeClr val="bg2">
              <a:lumMod val="100000"/>
            </a:schemeClr>
          </a:solidFill>
          <a:ln/>
        </p:spPr>
        <p:txBody>
          <a:bodyPr vert="horz" lIns="0" tIns="540000" rIns="0" bIns="0" rtlCol="0" anchor="t">
            <a:noAutofit/>
          </a:bodyPr>
          <a:lstStyle>
            <a:lvl1pPr marL="241004" marR="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lang="de-DE" b="0" dirty="0">
                <a:solidFill>
                  <a:schemeClr val="tx1">
                    <a:lumMod val="100000"/>
                  </a:schemeClr>
                </a:solidFill>
                <a:latin typeface="Arial" panose="020B0604020202020204" pitchFamily="34" charset="0"/>
              </a:defRPr>
            </a:lvl1pPr>
          </a:lstStyle>
          <a:p>
            <a:pPr marL="241004" marR="0" lvl="0" indent="0" algn="l" defTabSz="1217706" rtl="0" eaLnBrk="1" fontAlgn="auto" latinLnBrk="0" hangingPunct="1">
              <a:lnSpc>
                <a:spcPct val="90000"/>
              </a:lnSpc>
              <a:spcBef>
                <a:spcPts val="799"/>
              </a:spcBef>
              <a:spcAft>
                <a:spcPts val="0"/>
              </a:spcAft>
              <a:buClr>
                <a:schemeClr val="tx2"/>
              </a:buClr>
              <a:buSzTx/>
              <a:buFont typeface="Wingdings 2" panose="05020102010507070707" pitchFamily="18" charset="2"/>
              <a:buNone/>
              <a:tabLst/>
              <a:defRPr/>
            </a:pPr>
            <a:r>
              <a:rPr lang="de-DE" dirty="0"/>
              <a:t>Inhaltsplatzhalter</a:t>
            </a:r>
          </a:p>
          <a:p>
            <a:pPr marL="241004" lvl="0" indent="0">
              <a:buNone/>
            </a:pPr>
            <a:endParaRPr lang="de-DE" dirty="0"/>
          </a:p>
        </p:txBody>
      </p:sp>
      <p:sp>
        <p:nvSpPr>
          <p:cNvPr id="14" name="Textplatzhalter 13">
            <a:extLst>
              <a:ext uri="{FF2B5EF4-FFF2-40B4-BE49-F238E27FC236}">
                <a16:creationId xmlns:a16="http://schemas.microsoft.com/office/drawing/2014/main" id="{7DFAE767-5641-4D3F-9095-84DF27650729}"/>
              </a:ext>
            </a:extLst>
          </p:cNvPr>
          <p:cNvSpPr>
            <a:spLocks noGrp="1"/>
          </p:cNvSpPr>
          <p:nvPr>
            <p:ph type="body" sz="quarter" idx="18" hasCustomPrompt="1"/>
          </p:nvPr>
        </p:nvSpPr>
        <p:spPr>
          <a:xfrm>
            <a:off x="696385" y="1894195"/>
            <a:ext cx="5005916" cy="4650925"/>
          </a:xfrm>
        </p:spPr>
        <p:txBody>
          <a:bodyPr/>
          <a:lstStyle/>
          <a:p>
            <a:pPr lvl="0"/>
            <a:r>
              <a:rPr lang="de-DE" dirty="0"/>
              <a:t>Text (bearbeiten)</a:t>
            </a:r>
          </a:p>
          <a:p>
            <a:pPr lvl="1"/>
            <a:r>
              <a:rPr lang="de-DE" dirty="0"/>
              <a:t>Zweite Ebene</a:t>
            </a:r>
          </a:p>
          <a:p>
            <a:pPr lvl="2"/>
            <a:r>
              <a:rPr lang="de-DE" dirty="0"/>
              <a:t>Dritte Ebene</a:t>
            </a:r>
          </a:p>
          <a:p>
            <a:pPr lvl="0"/>
            <a:r>
              <a:rPr lang="de-DE" dirty="0"/>
              <a:t>Text bearbeiten
Text bearbeiten 
Text bearbeiten 
Text bearbeiten</a:t>
            </a:r>
          </a:p>
        </p:txBody>
      </p:sp>
      <p:sp>
        <p:nvSpPr>
          <p:cNvPr id="11" name="Textplatzhalter 3">
            <a:extLst>
              <a:ext uri="{FF2B5EF4-FFF2-40B4-BE49-F238E27FC236}">
                <a16:creationId xmlns:a16="http://schemas.microsoft.com/office/drawing/2014/main" id="{1169AC40-4AD9-954E-A54F-29F517D6CC61}"/>
              </a:ext>
            </a:extLst>
          </p:cNvPr>
          <p:cNvSpPr>
            <a:spLocks noGrp="1"/>
          </p:cNvSpPr>
          <p:nvPr>
            <p:ph type="body" sz="quarter" idx="15" hasCustomPrompt="1"/>
          </p:nvPr>
        </p:nvSpPr>
        <p:spPr>
          <a:xfrm>
            <a:off x="696384" y="1450244"/>
            <a:ext cx="10801349" cy="443952"/>
          </a:xfrm>
        </p:spPr>
        <p:txBody>
          <a:bodyPr/>
          <a:lstStyle>
            <a:lvl1pPr marL="0" indent="0">
              <a:buNone/>
              <a:defRPr sz="2397">
                <a:solidFill>
                  <a:srgbClr val="006AB3"/>
                </a:solidFill>
              </a:defRPr>
            </a:lvl1pPr>
            <a:lvl5pPr marL="1431229" indent="0">
              <a:buNone/>
              <a:defRPr/>
            </a:lvl5pPr>
          </a:lstStyle>
          <a:p>
            <a:pPr lvl="0"/>
            <a:r>
              <a:rPr lang="de-DE" dirty="0"/>
              <a:t>Untertitel (bearbeiten)</a:t>
            </a:r>
          </a:p>
        </p:txBody>
      </p:sp>
    </p:spTree>
    <p:extLst>
      <p:ext uri="{BB962C8B-B14F-4D97-AF65-F5344CB8AC3E}">
        <p14:creationId xmlns:p14="http://schemas.microsoft.com/office/powerpoint/2010/main" val="4243155589"/>
      </p:ext>
    </p:extLst>
  </p:cSld>
  <p:clrMapOvr>
    <a:masterClrMapping/>
  </p:clrMapOvr>
  <p:extLst>
    <p:ext uri="{DCECCB84-F9BA-43D5-87BE-67443E8EF086}">
      <p15:sldGuideLst xmlns:p15="http://schemas.microsoft.com/office/powerpoint/2012/main">
        <p15:guide id="1" pos="4360">
          <p15:clr>
            <a:srgbClr val="FBAE40"/>
          </p15:clr>
        </p15:guide>
        <p15:guide id="2" pos="432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enutzerdefiniertes Layout">
  <p:cSld name="1_Benutzerdefiniertes Layou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42416" y="45687"/>
            <a:ext cx="9701784" cy="94104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rgbClr val="0070C0"/>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0" name="Google Shape;30;p4"/>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‹Nr.›</a:t>
            </a:fld>
            <a:endParaRPr lang="en-GB"/>
          </a:p>
        </p:txBody>
      </p:sp>
    </p:spTree>
    <p:extLst>
      <p:ext uri="{BB962C8B-B14F-4D97-AF65-F5344CB8AC3E}">
        <p14:creationId xmlns:p14="http://schemas.microsoft.com/office/powerpoint/2010/main" val="1052990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F24584-3DAE-4E0B-A3D5-0CC4F06E8C0F}"/>
              </a:ext>
            </a:extLst>
          </p:cNvPr>
          <p:cNvSpPr txBox="1">
            <a:spLocks noGrp="1"/>
          </p:cNvSpPr>
          <p:nvPr>
            <p:ph type="title"/>
          </p:nvPr>
        </p:nvSpPr>
        <p:spPr/>
        <p:txBody>
          <a:bodyPr/>
          <a:lstStyle>
            <a:lvl1pPr>
              <a:defRPr/>
            </a:lvl1pPr>
          </a:lstStyle>
          <a:p>
            <a:pPr lvl="0"/>
            <a:r>
              <a:rPr lang="de-DE"/>
              <a:t>Mastertitelformat bearbeiten</a:t>
            </a:r>
          </a:p>
        </p:txBody>
      </p:sp>
      <p:sp>
        <p:nvSpPr>
          <p:cNvPr id="3" name="Inhaltsplatzhalter 2">
            <a:extLst>
              <a:ext uri="{FF2B5EF4-FFF2-40B4-BE49-F238E27FC236}">
                <a16:creationId xmlns:a16="http://schemas.microsoft.com/office/drawing/2014/main" id="{20782F8B-B24B-4CA3-B4E7-5E5FC35F01A5}"/>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DD70D4B1-9F33-4E5C-A344-DAF4B45C7A12}"/>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59C0027C-FB2F-4327-B4C9-C725F9AC97C3}"/>
              </a:ext>
            </a:extLst>
          </p:cNvPr>
          <p:cNvSpPr txBox="1">
            <a:spLocks noGrp="1"/>
          </p:cNvSpPr>
          <p:nvPr>
            <p:ph type="dt" sz="half" idx="7"/>
          </p:nvPr>
        </p:nvSpPr>
        <p:spPr/>
        <p:txBody>
          <a:bodyPr/>
          <a:lstStyle>
            <a:lvl1pPr>
              <a:defRPr/>
            </a:lvl1pPr>
          </a:lstStyle>
          <a:p>
            <a:pPr lvl="0"/>
            <a:endParaRPr lang="de-DE"/>
          </a:p>
        </p:txBody>
      </p:sp>
      <p:sp>
        <p:nvSpPr>
          <p:cNvPr id="6" name="Fußzeilenplatzhalter 5">
            <a:extLst>
              <a:ext uri="{FF2B5EF4-FFF2-40B4-BE49-F238E27FC236}">
                <a16:creationId xmlns:a16="http://schemas.microsoft.com/office/drawing/2014/main" id="{2DD08512-3A7D-4057-91FA-8E037B90686C}"/>
              </a:ext>
            </a:extLst>
          </p:cNvPr>
          <p:cNvSpPr txBox="1">
            <a:spLocks noGrp="1"/>
          </p:cNvSpPr>
          <p:nvPr>
            <p:ph type="ftr" sz="quarter" idx="9"/>
          </p:nvPr>
        </p:nvSpPr>
        <p:spPr/>
        <p:txBody>
          <a:bodyPr/>
          <a:lstStyle>
            <a:lvl1pPr>
              <a:defRPr/>
            </a:lvl1pPr>
          </a:lstStyle>
          <a:p>
            <a:pPr lvl="0"/>
            <a:endParaRPr lang="de-DE"/>
          </a:p>
        </p:txBody>
      </p:sp>
      <p:sp>
        <p:nvSpPr>
          <p:cNvPr id="7" name="Foliennummernplatzhalter 6">
            <a:extLst>
              <a:ext uri="{FF2B5EF4-FFF2-40B4-BE49-F238E27FC236}">
                <a16:creationId xmlns:a16="http://schemas.microsoft.com/office/drawing/2014/main" id="{BACAA670-FECD-4CF8-BAB5-F93D045589CE}"/>
              </a:ext>
            </a:extLst>
          </p:cNvPr>
          <p:cNvSpPr txBox="1">
            <a:spLocks noGrp="1"/>
          </p:cNvSpPr>
          <p:nvPr>
            <p:ph type="sldNum" sz="quarter" idx="8"/>
          </p:nvPr>
        </p:nvSpPr>
        <p:spPr/>
        <p:txBody>
          <a:bodyPr/>
          <a:lstStyle>
            <a:lvl1pPr>
              <a:defRPr/>
            </a:lvl1pPr>
          </a:lstStyle>
          <a:p>
            <a:pPr lvl="0"/>
            <a:fld id="{47998BB0-97B9-4939-9A5C-C78581D27E8D}" type="slidenum">
              <a:t>‹Nr.›</a:t>
            </a:fld>
            <a:endParaRPr lang="de-DE"/>
          </a:p>
        </p:txBody>
      </p:sp>
    </p:spTree>
    <p:extLst>
      <p:ext uri="{BB962C8B-B14F-4D97-AF65-F5344CB8AC3E}">
        <p14:creationId xmlns:p14="http://schemas.microsoft.com/office/powerpoint/2010/main" val="107545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elfolie 1">
    <p:spTree>
      <p:nvGrpSpPr>
        <p:cNvPr id="1" name=""/>
        <p:cNvGrpSpPr/>
        <p:nvPr/>
      </p:nvGrpSpPr>
      <p:grpSpPr>
        <a:xfrm>
          <a:off x="0" y="0"/>
          <a:ext cx="0" cy="0"/>
          <a:chOff x="0" y="0"/>
          <a:chExt cx="0" cy="0"/>
        </a:xfrm>
      </p:grpSpPr>
      <p:grpSp>
        <p:nvGrpSpPr>
          <p:cNvPr id="26" name="Gruppieren 25">
            <a:extLst>
              <a:ext uri="{FF2B5EF4-FFF2-40B4-BE49-F238E27FC236}">
                <a16:creationId xmlns:a16="http://schemas.microsoft.com/office/drawing/2014/main" id="{CABCBAD4-CDF6-43FE-8861-A06D0882730D}"/>
              </a:ext>
            </a:extLst>
          </p:cNvPr>
          <p:cNvGrpSpPr/>
          <p:nvPr/>
        </p:nvGrpSpPr>
        <p:grpSpPr>
          <a:xfrm>
            <a:off x="-6502" y="6593007"/>
            <a:ext cx="12198503" cy="263834"/>
            <a:chOff x="-4877" y="4950860"/>
            <a:chExt cx="9148877" cy="198120"/>
          </a:xfrm>
        </p:grpSpPr>
        <p:sp>
          <p:nvSpPr>
            <p:cNvPr id="29" name="bk object 18">
              <a:extLst>
                <a:ext uri="{FF2B5EF4-FFF2-40B4-BE49-F238E27FC236}">
                  <a16:creationId xmlns:a16="http://schemas.microsoft.com/office/drawing/2014/main" id="{43762DC1-C2FD-42CE-AFEB-715EE62A1F3D}"/>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30" name="bk object 18">
              <a:extLst>
                <a:ext uri="{FF2B5EF4-FFF2-40B4-BE49-F238E27FC236}">
                  <a16:creationId xmlns:a16="http://schemas.microsoft.com/office/drawing/2014/main" id="{76098270-8824-46AE-A5C5-CD99A62A1C4C}"/>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dirty="0"/>
            </a:p>
          </p:txBody>
        </p:sp>
        <p:sp>
          <p:nvSpPr>
            <p:cNvPr id="31" name="Holder 3">
              <a:extLst>
                <a:ext uri="{FF2B5EF4-FFF2-40B4-BE49-F238E27FC236}">
                  <a16:creationId xmlns:a16="http://schemas.microsoft.com/office/drawing/2014/main" id="{3299EB9C-AF93-46B9-874F-99C450B3EDD6}"/>
                </a:ext>
              </a:extLst>
            </p:cNvPr>
            <p:cNvSpPr txBox="1">
              <a:spLocks/>
            </p:cNvSpPr>
            <p:nvPr userDrawn="1"/>
          </p:nvSpPr>
          <p:spPr>
            <a:xfrm>
              <a:off x="8194726" y="4966101"/>
              <a:ext cx="449579" cy="167639"/>
            </a:xfrm>
            <a:prstGeom prst="rect">
              <a:avLst/>
            </a:prstGeom>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27" name="Freihandform: Form 26">
            <a:extLst>
              <a:ext uri="{FF2B5EF4-FFF2-40B4-BE49-F238E27FC236}">
                <a16:creationId xmlns:a16="http://schemas.microsoft.com/office/drawing/2014/main" id="{9E7234BE-B4D1-49DA-A717-D084E338DDBA}"/>
              </a:ext>
            </a:extLst>
          </p:cNvPr>
          <p:cNvSpPr/>
          <p:nvPr/>
        </p:nvSpPr>
        <p:spPr>
          <a:xfrm>
            <a:off x="2" y="1894195"/>
            <a:ext cx="4223989" cy="4650925"/>
          </a:xfrm>
          <a:custGeom>
            <a:avLst/>
            <a:gdLst>
              <a:gd name="connsiteX0" fmla="*/ 3773588 w 4271120"/>
              <a:gd name="connsiteY0" fmla="*/ 3280579 h 4702819"/>
              <a:gd name="connsiteX1" fmla="*/ 3717970 w 4271120"/>
              <a:gd name="connsiteY1" fmla="*/ 3393838 h 4702819"/>
              <a:gd name="connsiteX2" fmla="*/ 3755385 w 4271120"/>
              <a:gd name="connsiteY2" fmla="*/ 3541480 h 4702819"/>
              <a:gd name="connsiteX3" fmla="*/ 3742240 w 4271120"/>
              <a:gd name="connsiteY3" fmla="*/ 3544514 h 4702819"/>
              <a:gd name="connsiteX4" fmla="*/ 3594598 w 4271120"/>
              <a:gd name="connsiteY4" fmla="*/ 3403951 h 4702819"/>
              <a:gd name="connsiteX5" fmla="*/ 3773588 w 4271120"/>
              <a:gd name="connsiteY5" fmla="*/ 3280579 h 4702819"/>
              <a:gd name="connsiteX6" fmla="*/ 3937409 w 4271120"/>
              <a:gd name="connsiteY6" fmla="*/ 2981250 h 4702819"/>
              <a:gd name="connsiteX7" fmla="*/ 3833252 w 4271120"/>
              <a:gd name="connsiteY7" fmla="*/ 3118780 h 4702819"/>
              <a:gd name="connsiteX8" fmla="*/ 3480327 w 4271120"/>
              <a:gd name="connsiteY8" fmla="*/ 3142039 h 4702819"/>
              <a:gd name="connsiteX9" fmla="*/ 3488417 w 4271120"/>
              <a:gd name="connsiteY9" fmla="*/ 3070240 h 4702819"/>
              <a:gd name="connsiteX10" fmla="*/ 3802914 w 4271120"/>
              <a:gd name="connsiteY10" fmla="*/ 3008554 h 4702819"/>
              <a:gd name="connsiteX11" fmla="*/ 3937409 w 4271120"/>
              <a:gd name="connsiteY11" fmla="*/ 2981250 h 4702819"/>
              <a:gd name="connsiteX12" fmla="*/ 1530647 w 4271120"/>
              <a:gd name="connsiteY12" fmla="*/ 2816671 h 4702819"/>
              <a:gd name="connsiteX13" fmla="*/ 1538737 w 4271120"/>
              <a:gd name="connsiteY13" fmla="*/ 2820463 h 4702819"/>
              <a:gd name="connsiteX14" fmla="*/ 1944246 w 4271120"/>
              <a:gd name="connsiteY14" fmla="*/ 3409008 h 4702819"/>
              <a:gd name="connsiteX15" fmla="*/ 3606733 w 4271120"/>
              <a:gd name="connsiteY15" fmla="*/ 3913618 h 4702819"/>
              <a:gd name="connsiteX16" fmla="*/ 3607744 w 4271120"/>
              <a:gd name="connsiteY16" fmla="*/ 3926765 h 4702819"/>
              <a:gd name="connsiteX17" fmla="*/ 2423576 w 4271120"/>
              <a:gd name="connsiteY17" fmla="*/ 3894405 h 4702819"/>
              <a:gd name="connsiteX18" fmla="*/ 2077731 w 4271120"/>
              <a:gd name="connsiteY18" fmla="*/ 3806426 h 4702819"/>
              <a:gd name="connsiteX19" fmla="*/ 1525591 w 4271120"/>
              <a:gd name="connsiteY19" fmla="*/ 2823496 h 4702819"/>
              <a:gd name="connsiteX20" fmla="*/ 1530647 w 4271120"/>
              <a:gd name="connsiteY20" fmla="*/ 2816671 h 4702819"/>
              <a:gd name="connsiteX21" fmla="*/ 3996062 w 4271120"/>
              <a:gd name="connsiteY21" fmla="*/ 2605067 h 4702819"/>
              <a:gd name="connsiteX22" fmla="*/ 4271120 w 4271120"/>
              <a:gd name="connsiteY22" fmla="*/ 2676866 h 4702819"/>
              <a:gd name="connsiteX23" fmla="*/ 4008197 w 4271120"/>
              <a:gd name="connsiteY23" fmla="*/ 2693046 h 4702819"/>
              <a:gd name="connsiteX24" fmla="*/ 3829207 w 4271120"/>
              <a:gd name="connsiteY24" fmla="*/ 2680911 h 4702819"/>
              <a:gd name="connsiteX25" fmla="*/ 3670441 w 4271120"/>
              <a:gd name="connsiteY25" fmla="*/ 2642484 h 4702819"/>
              <a:gd name="connsiteX26" fmla="*/ 3996062 w 4271120"/>
              <a:gd name="connsiteY26" fmla="*/ 2605067 h 4702819"/>
              <a:gd name="connsiteX27" fmla="*/ 3443991 w 4271120"/>
              <a:gd name="connsiteY27" fmla="*/ 1373753 h 4702819"/>
              <a:gd name="connsiteX28" fmla="*/ 3808982 w 4271120"/>
              <a:gd name="connsiteY28" fmla="*/ 1505845 h 4702819"/>
              <a:gd name="connsiteX29" fmla="*/ 3766510 w 4271120"/>
              <a:gd name="connsiteY29" fmla="*/ 1714160 h 4702819"/>
              <a:gd name="connsiteX30" fmla="*/ 3673475 w 4271120"/>
              <a:gd name="connsiteY30" fmla="*/ 1626182 h 4702819"/>
              <a:gd name="connsiteX31" fmla="*/ 3503586 w 4271120"/>
              <a:gd name="connsiteY31" fmla="*/ 1940680 h 4702819"/>
              <a:gd name="connsiteX32" fmla="*/ 3349877 w 4271120"/>
              <a:gd name="connsiteY32" fmla="*/ 1900230 h 4702819"/>
              <a:gd name="connsiteX33" fmla="*/ 3263920 w 4271120"/>
              <a:gd name="connsiteY33" fmla="*/ 1778881 h 4702819"/>
              <a:gd name="connsiteX34" fmla="*/ 2886727 w 4271120"/>
              <a:gd name="connsiteY34" fmla="*/ 1881016 h 4702819"/>
              <a:gd name="connsiteX35" fmla="*/ 3400439 w 4271120"/>
              <a:gd name="connsiteY35" fmla="*/ 1585733 h 4702819"/>
              <a:gd name="connsiteX36" fmla="*/ 2921109 w 4271120"/>
              <a:gd name="connsiteY36" fmla="*/ 1605957 h 4702819"/>
              <a:gd name="connsiteX37" fmla="*/ 2913019 w 4271120"/>
              <a:gd name="connsiteY37" fmla="*/ 1594835 h 4702819"/>
              <a:gd name="connsiteX38" fmla="*/ 3443991 w 4271120"/>
              <a:gd name="connsiteY38" fmla="*/ 1373753 h 4702819"/>
              <a:gd name="connsiteX39" fmla="*/ 0 w 4271120"/>
              <a:gd name="connsiteY39" fmla="*/ 0 h 4702819"/>
              <a:gd name="connsiteX40" fmla="*/ 115292 w 4271120"/>
              <a:gd name="connsiteY40" fmla="*/ 0 h 4702819"/>
              <a:gd name="connsiteX41" fmla="*/ 274676 w 4271120"/>
              <a:gd name="connsiteY41" fmla="*/ 0 h 4702819"/>
              <a:gd name="connsiteX42" fmla="*/ 3942724 w 4271120"/>
              <a:gd name="connsiteY42" fmla="*/ 0 h 4702819"/>
              <a:gd name="connsiteX43" fmla="*/ 3939432 w 4271120"/>
              <a:gd name="connsiteY43" fmla="*/ 53696 h 4702819"/>
              <a:gd name="connsiteX44" fmla="*/ 3684598 w 4271120"/>
              <a:gd name="connsiteY44" fmla="*/ 334822 h 4702819"/>
              <a:gd name="connsiteX45" fmla="*/ 3981904 w 4271120"/>
              <a:gd name="connsiteY45" fmla="*/ 155833 h 4702819"/>
              <a:gd name="connsiteX46" fmla="*/ 3993028 w 4271120"/>
              <a:gd name="connsiteY46" fmla="*/ 404599 h 4702819"/>
              <a:gd name="connsiteX47" fmla="*/ 3433810 w 4271120"/>
              <a:gd name="connsiteY47" fmla="*/ 635163 h 4702819"/>
              <a:gd name="connsiteX48" fmla="*/ 2283013 w 4271120"/>
              <a:gd name="connsiteY48" fmla="*/ 464262 h 4702819"/>
              <a:gd name="connsiteX49" fmla="*/ 2284025 w 4271120"/>
              <a:gd name="connsiteY49" fmla="*/ 455161 h 4702819"/>
              <a:gd name="connsiteX50" fmla="*/ 2959536 w 4271120"/>
              <a:gd name="connsiteY50" fmla="*/ 115383 h 4702819"/>
              <a:gd name="connsiteX51" fmla="*/ 2949424 w 4271120"/>
              <a:gd name="connsiteY51" fmla="*/ 107293 h 4702819"/>
              <a:gd name="connsiteX52" fmla="*/ 1789525 w 4271120"/>
              <a:gd name="connsiteY52" fmla="*/ 314598 h 4702819"/>
              <a:gd name="connsiteX53" fmla="*/ 1564018 w 4271120"/>
              <a:gd name="connsiteY53" fmla="*/ 251900 h 4702819"/>
              <a:gd name="connsiteX54" fmla="*/ 1554917 w 4271120"/>
              <a:gd name="connsiteY54" fmla="*/ 262013 h 4702819"/>
              <a:gd name="connsiteX55" fmla="*/ 2389194 w 4271120"/>
              <a:gd name="connsiteY55" fmla="*/ 907188 h 4702819"/>
              <a:gd name="connsiteX56" fmla="*/ 2159641 w 4271120"/>
              <a:gd name="connsiteY56" fmla="*/ 613927 h 4702819"/>
              <a:gd name="connsiteX57" fmla="*/ 2255710 w 4271120"/>
              <a:gd name="connsiteY57" fmla="*/ 818197 h 4702819"/>
              <a:gd name="connsiteX58" fmla="*/ 2248631 w 4271120"/>
              <a:gd name="connsiteY58" fmla="*/ 897075 h 4702819"/>
              <a:gd name="connsiteX59" fmla="*/ 2071663 w 4271120"/>
              <a:gd name="connsiteY59" fmla="*/ 706960 h 4702819"/>
              <a:gd name="connsiteX60" fmla="*/ 2063573 w 4271120"/>
              <a:gd name="connsiteY60" fmla="*/ 718085 h 4702819"/>
              <a:gd name="connsiteX61" fmla="*/ 1981662 w 4271120"/>
              <a:gd name="connsiteY61" fmla="*/ 1090223 h 4702819"/>
              <a:gd name="connsiteX62" fmla="*/ 2015034 w 4271120"/>
              <a:gd name="connsiteY62" fmla="*/ 1068987 h 4702819"/>
              <a:gd name="connsiteX63" fmla="*/ 2152563 w 4271120"/>
              <a:gd name="connsiteY63" fmla="*/ 876851 h 4702819"/>
              <a:gd name="connsiteX64" fmla="*/ 2193013 w 4271120"/>
              <a:gd name="connsiteY64" fmla="*/ 935503 h 4702819"/>
              <a:gd name="connsiteX65" fmla="*/ 2042337 w 4271120"/>
              <a:gd name="connsiteY65" fmla="*/ 1153931 h 4702819"/>
              <a:gd name="connsiteX66" fmla="*/ 1195925 w 4271120"/>
              <a:gd name="connsiteY66" fmla="*/ 1315731 h 4702819"/>
              <a:gd name="connsiteX67" fmla="*/ 1759188 w 4271120"/>
              <a:gd name="connsiteY67" fmla="*/ 1329888 h 4702819"/>
              <a:gd name="connsiteX68" fmla="*/ 1762222 w 4271120"/>
              <a:gd name="connsiteY68" fmla="*/ 1336967 h 4702819"/>
              <a:gd name="connsiteX69" fmla="*/ 1303117 w 4271120"/>
              <a:gd name="connsiteY69" fmla="*/ 1458316 h 4702819"/>
              <a:gd name="connsiteX70" fmla="*/ 1879527 w 4271120"/>
              <a:gd name="connsiteY70" fmla="*/ 1385506 h 4702819"/>
              <a:gd name="connsiteX71" fmla="*/ 1882560 w 4271120"/>
              <a:gd name="connsiteY71" fmla="*/ 1389551 h 4702819"/>
              <a:gd name="connsiteX72" fmla="*/ 1158509 w 4271120"/>
              <a:gd name="connsiteY72" fmla="*/ 1608992 h 4702819"/>
              <a:gd name="connsiteX73" fmla="*/ 1500309 w 4271120"/>
              <a:gd name="connsiteY73" fmla="*/ 1648430 h 4702819"/>
              <a:gd name="connsiteX74" fmla="*/ 1502332 w 4271120"/>
              <a:gd name="connsiteY74" fmla="*/ 1651464 h 4702819"/>
              <a:gd name="connsiteX75" fmla="*/ 1323342 w 4271120"/>
              <a:gd name="connsiteY75" fmla="*/ 1726296 h 4702819"/>
              <a:gd name="connsiteX76" fmla="*/ 1387050 w 4271120"/>
              <a:gd name="connsiteY76" fmla="*/ 1741465 h 4702819"/>
              <a:gd name="connsiteX77" fmla="*/ 1442669 w 4271120"/>
              <a:gd name="connsiteY77" fmla="*/ 1750566 h 4702819"/>
              <a:gd name="connsiteX78" fmla="*/ 1983684 w 4271120"/>
              <a:gd name="connsiteY78" fmla="*/ 1635284 h 4702819"/>
              <a:gd name="connsiteX79" fmla="*/ 2041326 w 4271120"/>
              <a:gd name="connsiteY79" fmla="*/ 1604947 h 4702819"/>
              <a:gd name="connsiteX80" fmla="*/ 1993797 w 4271120"/>
              <a:gd name="connsiteY80" fmla="*/ 1723262 h 4702819"/>
              <a:gd name="connsiteX81" fmla="*/ 1881549 w 4271120"/>
              <a:gd name="connsiteY81" fmla="*/ 1801128 h 4702819"/>
              <a:gd name="connsiteX82" fmla="*/ 1868403 w 4271120"/>
              <a:gd name="connsiteY82" fmla="*/ 1865847 h 4702819"/>
              <a:gd name="connsiteX83" fmla="*/ 1001766 w 4271120"/>
              <a:gd name="connsiteY83" fmla="*/ 1993265 h 4702819"/>
              <a:gd name="connsiteX84" fmla="*/ 999744 w 4271120"/>
              <a:gd name="connsiteY84" fmla="*/ 1993265 h 4702819"/>
              <a:gd name="connsiteX85" fmla="*/ 1477051 w 4271120"/>
              <a:gd name="connsiteY85" fmla="*/ 2115625 h 4702819"/>
              <a:gd name="connsiteX86" fmla="*/ 1478062 w 4271120"/>
              <a:gd name="connsiteY86" fmla="*/ 2118658 h 4702819"/>
              <a:gd name="connsiteX87" fmla="*/ 1337500 w 4271120"/>
              <a:gd name="connsiteY87" fmla="*/ 2160120 h 4702819"/>
              <a:gd name="connsiteX88" fmla="*/ 1830987 w 4271120"/>
              <a:gd name="connsiteY88" fmla="*/ 2044838 h 4702819"/>
              <a:gd name="connsiteX89" fmla="*/ 1840088 w 4271120"/>
              <a:gd name="connsiteY89" fmla="*/ 2054950 h 4702819"/>
              <a:gd name="connsiteX90" fmla="*/ 1610536 w 4271120"/>
              <a:gd name="connsiteY90" fmla="*/ 2209670 h 4702819"/>
              <a:gd name="connsiteX91" fmla="*/ 970417 w 4271120"/>
              <a:gd name="connsiteY91" fmla="*/ 2143940 h 4702819"/>
              <a:gd name="connsiteX92" fmla="*/ 1531659 w 4271120"/>
              <a:gd name="connsiteY92" fmla="*/ 2446302 h 4702819"/>
              <a:gd name="connsiteX93" fmla="*/ 1040194 w 4271120"/>
              <a:gd name="connsiteY93" fmla="*/ 2520123 h 4702819"/>
              <a:gd name="connsiteX94" fmla="*/ 1012890 w 4271120"/>
              <a:gd name="connsiteY94" fmla="*/ 2497875 h 4702819"/>
              <a:gd name="connsiteX95" fmla="*/ 585134 w 4271120"/>
              <a:gd name="connsiteY95" fmla="*/ 2905408 h 4702819"/>
              <a:gd name="connsiteX96" fmla="*/ 2443801 w 4271120"/>
              <a:gd name="connsiteY96" fmla="*/ 4164407 h 4702819"/>
              <a:gd name="connsiteX97" fmla="*/ 2680749 w 4271120"/>
              <a:gd name="connsiteY97" fmla="*/ 4641304 h 4702819"/>
              <a:gd name="connsiteX98" fmla="*/ 2704586 w 4271120"/>
              <a:gd name="connsiteY98" fmla="*/ 4702819 h 4702819"/>
              <a:gd name="connsiteX99" fmla="*/ 274676 w 4271120"/>
              <a:gd name="connsiteY99" fmla="*/ 4702819 h 4702819"/>
              <a:gd name="connsiteX100" fmla="*/ 115292 w 4271120"/>
              <a:gd name="connsiteY100" fmla="*/ 4702819 h 4702819"/>
              <a:gd name="connsiteX101" fmla="*/ 0 w 4271120"/>
              <a:gd name="connsiteY101" fmla="*/ 4702819 h 47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271120" h="4702819">
                <a:moveTo>
                  <a:pt x="3773588" y="3280579"/>
                </a:moveTo>
                <a:cubicBezTo>
                  <a:pt x="3773588" y="3280579"/>
                  <a:pt x="3730105" y="3343276"/>
                  <a:pt x="3717970" y="3393838"/>
                </a:cubicBezTo>
                <a:cubicBezTo>
                  <a:pt x="3745273" y="3430243"/>
                  <a:pt x="3753363" y="3442378"/>
                  <a:pt x="3755385" y="3541480"/>
                </a:cubicBezTo>
                <a:cubicBezTo>
                  <a:pt x="3755385" y="3549570"/>
                  <a:pt x="3745273" y="3551593"/>
                  <a:pt x="3742240" y="3544514"/>
                </a:cubicBezTo>
                <a:cubicBezTo>
                  <a:pt x="3714936" y="3479795"/>
                  <a:pt x="3663363" y="3420131"/>
                  <a:pt x="3594598" y="3403951"/>
                </a:cubicBezTo>
                <a:cubicBezTo>
                  <a:pt x="3610778" y="3321029"/>
                  <a:pt x="3667408" y="3281590"/>
                  <a:pt x="3773588" y="3280579"/>
                </a:cubicBezTo>
                <a:close/>
                <a:moveTo>
                  <a:pt x="3937409" y="2981250"/>
                </a:moveTo>
                <a:cubicBezTo>
                  <a:pt x="3924264" y="3035858"/>
                  <a:pt x="3891904" y="3080352"/>
                  <a:pt x="3833252" y="3118780"/>
                </a:cubicBezTo>
                <a:cubicBezTo>
                  <a:pt x="3598643" y="3075297"/>
                  <a:pt x="3669430" y="3152151"/>
                  <a:pt x="3480327" y="3142039"/>
                </a:cubicBezTo>
                <a:cubicBezTo>
                  <a:pt x="3479316" y="3127881"/>
                  <a:pt x="3479316" y="3081364"/>
                  <a:pt x="3488417" y="3070240"/>
                </a:cubicBezTo>
                <a:cubicBezTo>
                  <a:pt x="3640104" y="3123836"/>
                  <a:pt x="3659318" y="3035858"/>
                  <a:pt x="3802914" y="3008554"/>
                </a:cubicBezTo>
                <a:cubicBezTo>
                  <a:pt x="3851454" y="2999453"/>
                  <a:pt x="3909095" y="2995408"/>
                  <a:pt x="3937409" y="2981250"/>
                </a:cubicBezTo>
                <a:close/>
                <a:moveTo>
                  <a:pt x="1530647" y="2816671"/>
                </a:moveTo>
                <a:cubicBezTo>
                  <a:pt x="1533681" y="2815912"/>
                  <a:pt x="1537220" y="2816924"/>
                  <a:pt x="1538737" y="2820463"/>
                </a:cubicBezTo>
                <a:cubicBezTo>
                  <a:pt x="1704581" y="3184511"/>
                  <a:pt x="1838065" y="3351366"/>
                  <a:pt x="1944246" y="3409008"/>
                </a:cubicBezTo>
                <a:cubicBezTo>
                  <a:pt x="2164698" y="3528335"/>
                  <a:pt x="3031334" y="3856989"/>
                  <a:pt x="3606733" y="3913618"/>
                </a:cubicBezTo>
                <a:cubicBezTo>
                  <a:pt x="3614823" y="3913618"/>
                  <a:pt x="3615834" y="3924742"/>
                  <a:pt x="3607744" y="3926765"/>
                </a:cubicBezTo>
                <a:cubicBezTo>
                  <a:pt x="3352910" y="3984405"/>
                  <a:pt x="2663241" y="3916653"/>
                  <a:pt x="2423576" y="3894405"/>
                </a:cubicBezTo>
                <a:cubicBezTo>
                  <a:pt x="2159641" y="3869123"/>
                  <a:pt x="2078741" y="3805416"/>
                  <a:pt x="2077731" y="3806426"/>
                </a:cubicBezTo>
                <a:cubicBezTo>
                  <a:pt x="1903797" y="3672942"/>
                  <a:pt x="1564018" y="3144061"/>
                  <a:pt x="1525591" y="2823496"/>
                </a:cubicBezTo>
                <a:cubicBezTo>
                  <a:pt x="1525085" y="2819957"/>
                  <a:pt x="1527613" y="2817429"/>
                  <a:pt x="1530647" y="2816671"/>
                </a:cubicBezTo>
                <a:close/>
                <a:moveTo>
                  <a:pt x="3996062" y="2605067"/>
                </a:moveTo>
                <a:cubicBezTo>
                  <a:pt x="4069883" y="2597989"/>
                  <a:pt x="4190221" y="2621247"/>
                  <a:pt x="4271120" y="2676866"/>
                </a:cubicBezTo>
                <a:cubicBezTo>
                  <a:pt x="4252918" y="2737541"/>
                  <a:pt x="4086063" y="2706192"/>
                  <a:pt x="4008197" y="2693046"/>
                </a:cubicBezTo>
                <a:cubicBezTo>
                  <a:pt x="3953589" y="2684955"/>
                  <a:pt x="3889881" y="2681922"/>
                  <a:pt x="3829207" y="2680911"/>
                </a:cubicBezTo>
                <a:cubicBezTo>
                  <a:pt x="3777633" y="2679899"/>
                  <a:pt x="3693700" y="2671810"/>
                  <a:pt x="3670441" y="2642484"/>
                </a:cubicBezTo>
                <a:cubicBezTo>
                  <a:pt x="3719992" y="2647540"/>
                  <a:pt x="3843364" y="2620237"/>
                  <a:pt x="3996062" y="2605067"/>
                </a:cubicBezTo>
                <a:close/>
                <a:moveTo>
                  <a:pt x="3443991" y="1373753"/>
                </a:moveTo>
                <a:cubicBezTo>
                  <a:pt x="3569601" y="1369611"/>
                  <a:pt x="3697113" y="1404594"/>
                  <a:pt x="3808982" y="1505845"/>
                </a:cubicBezTo>
                <a:cubicBezTo>
                  <a:pt x="3760442" y="1576632"/>
                  <a:pt x="3761453" y="1685847"/>
                  <a:pt x="3766510" y="1714160"/>
                </a:cubicBezTo>
                <a:cubicBezTo>
                  <a:pt x="3739205" y="1705060"/>
                  <a:pt x="3695722" y="1653485"/>
                  <a:pt x="3673475" y="1626182"/>
                </a:cubicBezTo>
                <a:cubicBezTo>
                  <a:pt x="3582463" y="1677757"/>
                  <a:pt x="3486394" y="1844611"/>
                  <a:pt x="3503586" y="1940680"/>
                </a:cubicBezTo>
                <a:cubicBezTo>
                  <a:pt x="3512687" y="2019557"/>
                  <a:pt x="3455046" y="2031692"/>
                  <a:pt x="3349877" y="1900230"/>
                </a:cubicBezTo>
                <a:cubicBezTo>
                  <a:pt x="3299315" y="1936634"/>
                  <a:pt x="3250775" y="1870904"/>
                  <a:pt x="3263920" y="1778881"/>
                </a:cubicBezTo>
                <a:cubicBezTo>
                  <a:pt x="3182010" y="1864836"/>
                  <a:pt x="2961559" y="1908320"/>
                  <a:pt x="2886727" y="1881016"/>
                </a:cubicBezTo>
                <a:cubicBezTo>
                  <a:pt x="3034368" y="1838544"/>
                  <a:pt x="3254820" y="1604947"/>
                  <a:pt x="3400439" y="1585733"/>
                </a:cubicBezTo>
                <a:cubicBezTo>
                  <a:pt x="3282123" y="1528092"/>
                  <a:pt x="3076841" y="1513935"/>
                  <a:pt x="2921109" y="1605957"/>
                </a:cubicBezTo>
                <a:cubicBezTo>
                  <a:pt x="2914030" y="1610002"/>
                  <a:pt x="2906951" y="1599890"/>
                  <a:pt x="2913019" y="1594835"/>
                </a:cubicBezTo>
                <a:cubicBezTo>
                  <a:pt x="3030576" y="1496238"/>
                  <a:pt x="3234642" y="1380656"/>
                  <a:pt x="3443991" y="1373753"/>
                </a:cubicBezTo>
                <a:close/>
                <a:moveTo>
                  <a:pt x="0" y="0"/>
                </a:moveTo>
                <a:lnTo>
                  <a:pt x="115292" y="0"/>
                </a:lnTo>
                <a:lnTo>
                  <a:pt x="274676" y="0"/>
                </a:lnTo>
                <a:lnTo>
                  <a:pt x="3942724" y="0"/>
                </a:lnTo>
                <a:lnTo>
                  <a:pt x="3939432" y="53696"/>
                </a:lnTo>
                <a:cubicBezTo>
                  <a:pt x="3926286" y="139653"/>
                  <a:pt x="3890892" y="219541"/>
                  <a:pt x="3684598" y="334822"/>
                </a:cubicBezTo>
                <a:cubicBezTo>
                  <a:pt x="3918196" y="331789"/>
                  <a:pt x="3971792" y="185158"/>
                  <a:pt x="3981904" y="155833"/>
                </a:cubicBezTo>
                <a:cubicBezTo>
                  <a:pt x="4027411" y="317632"/>
                  <a:pt x="3993028" y="404599"/>
                  <a:pt x="3993028" y="404599"/>
                </a:cubicBezTo>
                <a:cubicBezTo>
                  <a:pt x="3940444" y="578533"/>
                  <a:pt x="3623924" y="771681"/>
                  <a:pt x="3433810" y="635163"/>
                </a:cubicBezTo>
                <a:cubicBezTo>
                  <a:pt x="2893805" y="156844"/>
                  <a:pt x="3099088" y="642242"/>
                  <a:pt x="2283013" y="464262"/>
                </a:cubicBezTo>
                <a:cubicBezTo>
                  <a:pt x="2277957" y="463251"/>
                  <a:pt x="2278968" y="455161"/>
                  <a:pt x="2284025" y="455161"/>
                </a:cubicBezTo>
                <a:cubicBezTo>
                  <a:pt x="2601556" y="444037"/>
                  <a:pt x="2854367" y="256957"/>
                  <a:pt x="2959536" y="115383"/>
                </a:cubicBezTo>
                <a:cubicBezTo>
                  <a:pt x="2963581" y="109315"/>
                  <a:pt x="2955491" y="101225"/>
                  <a:pt x="2949424" y="107293"/>
                </a:cubicBezTo>
                <a:cubicBezTo>
                  <a:pt x="2789647" y="273137"/>
                  <a:pt x="2362902" y="477408"/>
                  <a:pt x="1789525" y="314598"/>
                </a:cubicBezTo>
                <a:cubicBezTo>
                  <a:pt x="1719750" y="288306"/>
                  <a:pt x="1577164" y="254935"/>
                  <a:pt x="1564018" y="251900"/>
                </a:cubicBezTo>
                <a:cubicBezTo>
                  <a:pt x="1542782" y="245833"/>
                  <a:pt x="1554917" y="262013"/>
                  <a:pt x="1554917" y="262013"/>
                </a:cubicBezTo>
                <a:cubicBezTo>
                  <a:pt x="2567173" y="576510"/>
                  <a:pt x="2389194" y="907188"/>
                  <a:pt x="2389194" y="907188"/>
                </a:cubicBezTo>
                <a:cubicBezTo>
                  <a:pt x="2370992" y="796962"/>
                  <a:pt x="2292115" y="689770"/>
                  <a:pt x="2159641" y="613927"/>
                </a:cubicBezTo>
                <a:cubicBezTo>
                  <a:pt x="2258743" y="732242"/>
                  <a:pt x="2255710" y="818197"/>
                  <a:pt x="2255710" y="818197"/>
                </a:cubicBezTo>
                <a:cubicBezTo>
                  <a:pt x="2256721" y="837412"/>
                  <a:pt x="2256721" y="904154"/>
                  <a:pt x="2248631" y="897075"/>
                </a:cubicBezTo>
                <a:cubicBezTo>
                  <a:pt x="2238518" y="886963"/>
                  <a:pt x="2210203" y="755501"/>
                  <a:pt x="2071663" y="706960"/>
                </a:cubicBezTo>
                <a:cubicBezTo>
                  <a:pt x="2049416" y="701905"/>
                  <a:pt x="2063573" y="718085"/>
                  <a:pt x="2063573" y="718085"/>
                </a:cubicBezTo>
                <a:cubicBezTo>
                  <a:pt x="2150540" y="841456"/>
                  <a:pt x="2086831" y="984043"/>
                  <a:pt x="1981662" y="1090223"/>
                </a:cubicBezTo>
                <a:cubicBezTo>
                  <a:pt x="1992786" y="1084155"/>
                  <a:pt x="2003909" y="1077077"/>
                  <a:pt x="2015034" y="1068987"/>
                </a:cubicBezTo>
                <a:cubicBezTo>
                  <a:pt x="2088854" y="1009323"/>
                  <a:pt x="2150540" y="961794"/>
                  <a:pt x="2152563" y="876851"/>
                </a:cubicBezTo>
                <a:cubicBezTo>
                  <a:pt x="2152563" y="848535"/>
                  <a:pt x="2189978" y="899097"/>
                  <a:pt x="2193013" y="935503"/>
                </a:cubicBezTo>
                <a:cubicBezTo>
                  <a:pt x="2190990" y="1046740"/>
                  <a:pt x="2126271" y="1094268"/>
                  <a:pt x="2042337" y="1153931"/>
                </a:cubicBezTo>
                <a:cubicBezTo>
                  <a:pt x="1941212" y="1225730"/>
                  <a:pt x="1609524" y="1394608"/>
                  <a:pt x="1195925" y="1315731"/>
                </a:cubicBezTo>
                <a:cubicBezTo>
                  <a:pt x="1484130" y="1399664"/>
                  <a:pt x="1645929" y="1362248"/>
                  <a:pt x="1759188" y="1329888"/>
                </a:cubicBezTo>
                <a:cubicBezTo>
                  <a:pt x="1763233" y="1328876"/>
                  <a:pt x="1766267" y="1334944"/>
                  <a:pt x="1762222" y="1336967"/>
                </a:cubicBezTo>
                <a:cubicBezTo>
                  <a:pt x="1691435" y="1385506"/>
                  <a:pt x="1611546" y="1409776"/>
                  <a:pt x="1303117" y="1458316"/>
                </a:cubicBezTo>
                <a:cubicBezTo>
                  <a:pt x="1585254" y="1480563"/>
                  <a:pt x="1740986" y="1459328"/>
                  <a:pt x="1879527" y="1385506"/>
                </a:cubicBezTo>
                <a:cubicBezTo>
                  <a:pt x="1882560" y="1383484"/>
                  <a:pt x="1885594" y="1387529"/>
                  <a:pt x="1882560" y="1389551"/>
                </a:cubicBezTo>
                <a:cubicBezTo>
                  <a:pt x="1799638" y="1452248"/>
                  <a:pt x="1517501" y="1619104"/>
                  <a:pt x="1158509" y="1608992"/>
                </a:cubicBezTo>
                <a:cubicBezTo>
                  <a:pt x="1213116" y="1658542"/>
                  <a:pt x="1464916" y="1649442"/>
                  <a:pt x="1500309" y="1648430"/>
                </a:cubicBezTo>
                <a:cubicBezTo>
                  <a:pt x="1502332" y="1648430"/>
                  <a:pt x="1503344" y="1650453"/>
                  <a:pt x="1502332" y="1651464"/>
                </a:cubicBezTo>
                <a:cubicBezTo>
                  <a:pt x="1450759" y="1717194"/>
                  <a:pt x="1323342" y="1726296"/>
                  <a:pt x="1323342" y="1726296"/>
                </a:cubicBezTo>
                <a:cubicBezTo>
                  <a:pt x="1347612" y="1731352"/>
                  <a:pt x="1368848" y="1736409"/>
                  <a:pt x="1387050" y="1741465"/>
                </a:cubicBezTo>
                <a:cubicBezTo>
                  <a:pt x="1405252" y="1745509"/>
                  <a:pt x="1424467" y="1748544"/>
                  <a:pt x="1442669" y="1750566"/>
                </a:cubicBezTo>
                <a:cubicBezTo>
                  <a:pt x="1624693" y="1761689"/>
                  <a:pt x="1816830" y="1717194"/>
                  <a:pt x="1983684" y="1635284"/>
                </a:cubicBezTo>
                <a:cubicBezTo>
                  <a:pt x="1989752" y="1632250"/>
                  <a:pt x="2041326" y="1604947"/>
                  <a:pt x="2041326" y="1604947"/>
                </a:cubicBezTo>
                <a:cubicBezTo>
                  <a:pt x="2046382" y="1641352"/>
                  <a:pt x="2021101" y="1692925"/>
                  <a:pt x="1993797" y="1723262"/>
                </a:cubicBezTo>
                <a:cubicBezTo>
                  <a:pt x="1962449" y="1757644"/>
                  <a:pt x="1921999" y="1780903"/>
                  <a:pt x="1881549" y="1801128"/>
                </a:cubicBezTo>
                <a:cubicBezTo>
                  <a:pt x="1892672" y="1818319"/>
                  <a:pt x="1875482" y="1856746"/>
                  <a:pt x="1868403" y="1865847"/>
                </a:cubicBezTo>
                <a:cubicBezTo>
                  <a:pt x="1612558" y="2185401"/>
                  <a:pt x="1001766" y="1993265"/>
                  <a:pt x="1001766" y="1993265"/>
                </a:cubicBezTo>
                <a:cubicBezTo>
                  <a:pt x="1001766" y="1993265"/>
                  <a:pt x="1000754" y="1993265"/>
                  <a:pt x="999744" y="1993265"/>
                </a:cubicBezTo>
                <a:cubicBezTo>
                  <a:pt x="1145363" y="2093377"/>
                  <a:pt x="1362780" y="2123715"/>
                  <a:pt x="1477051" y="2115625"/>
                </a:cubicBezTo>
                <a:cubicBezTo>
                  <a:pt x="1479074" y="2115625"/>
                  <a:pt x="1480085" y="2117648"/>
                  <a:pt x="1478062" y="2118658"/>
                </a:cubicBezTo>
                <a:cubicBezTo>
                  <a:pt x="1447725" y="2137873"/>
                  <a:pt x="1347612" y="2158097"/>
                  <a:pt x="1337500" y="2160120"/>
                </a:cubicBezTo>
                <a:cubicBezTo>
                  <a:pt x="1571097" y="2180345"/>
                  <a:pt x="1753121" y="2096412"/>
                  <a:pt x="1830987" y="2044838"/>
                </a:cubicBezTo>
                <a:cubicBezTo>
                  <a:pt x="1837055" y="2040793"/>
                  <a:pt x="1845144" y="2048883"/>
                  <a:pt x="1840088" y="2054950"/>
                </a:cubicBezTo>
                <a:cubicBezTo>
                  <a:pt x="1765256" y="2154052"/>
                  <a:pt x="1717728" y="2182367"/>
                  <a:pt x="1610536" y="2209670"/>
                </a:cubicBezTo>
                <a:cubicBezTo>
                  <a:pt x="1399185" y="2261244"/>
                  <a:pt x="1159521" y="2246076"/>
                  <a:pt x="970417" y="2143940"/>
                </a:cubicBezTo>
                <a:cubicBezTo>
                  <a:pt x="1170644" y="2526190"/>
                  <a:pt x="1447725" y="2465516"/>
                  <a:pt x="1531659" y="2446302"/>
                </a:cubicBezTo>
                <a:cubicBezTo>
                  <a:pt x="1427500" y="2605067"/>
                  <a:pt x="1220195" y="2650574"/>
                  <a:pt x="1040194" y="2520123"/>
                </a:cubicBezTo>
                <a:cubicBezTo>
                  <a:pt x="1030081" y="2513044"/>
                  <a:pt x="1021991" y="2504955"/>
                  <a:pt x="1012890" y="2497875"/>
                </a:cubicBezTo>
                <a:cubicBezTo>
                  <a:pt x="890529" y="2709226"/>
                  <a:pt x="464795" y="2786080"/>
                  <a:pt x="585134" y="2905408"/>
                </a:cubicBezTo>
                <a:cubicBezTo>
                  <a:pt x="1526602" y="3840809"/>
                  <a:pt x="2443801" y="4164407"/>
                  <a:pt x="2443801" y="4164407"/>
                </a:cubicBezTo>
                <a:cubicBezTo>
                  <a:pt x="2521667" y="4282217"/>
                  <a:pt x="2602820" y="4452359"/>
                  <a:pt x="2680749" y="4641304"/>
                </a:cubicBezTo>
                <a:lnTo>
                  <a:pt x="2704586" y="4702819"/>
                </a:lnTo>
                <a:lnTo>
                  <a:pt x="274676" y="4702819"/>
                </a:lnTo>
                <a:lnTo>
                  <a:pt x="115292" y="4702819"/>
                </a:lnTo>
                <a:lnTo>
                  <a:pt x="0" y="4702819"/>
                </a:lnTo>
                <a:close/>
              </a:path>
            </a:pathLst>
          </a:custGeom>
          <a:solidFill>
            <a:srgbClr val="DAE5EA"/>
          </a:solidFill>
          <a:ln w="9176" cap="flat">
            <a:noFill/>
            <a:prstDash val="solid"/>
            <a:miter/>
          </a:ln>
        </p:spPr>
        <p:txBody>
          <a:bodyPr rtlCol="0" anchor="ctr"/>
          <a:lstStyle/>
          <a:p>
            <a:endParaRPr lang="de-DE" sz="1799" dirty="0"/>
          </a:p>
        </p:txBody>
      </p:sp>
      <p:sp>
        <p:nvSpPr>
          <p:cNvPr id="2" name="Titel 1">
            <a:extLst>
              <a:ext uri="{FF2B5EF4-FFF2-40B4-BE49-F238E27FC236}">
                <a16:creationId xmlns:a16="http://schemas.microsoft.com/office/drawing/2014/main" id="{26A72F4E-48F4-48C4-AAF5-77358A958D06}"/>
              </a:ext>
            </a:extLst>
          </p:cNvPr>
          <p:cNvSpPr>
            <a:spLocks noGrp="1"/>
          </p:cNvSpPr>
          <p:nvPr>
            <p:ph type="ctrTitle" hasCustomPrompt="1"/>
          </p:nvPr>
        </p:nvSpPr>
        <p:spPr>
          <a:xfrm>
            <a:off x="4872372" y="3020381"/>
            <a:ext cx="5868144" cy="1424920"/>
          </a:xfrm>
        </p:spPr>
        <p:txBody>
          <a:bodyPr lIns="0" tIns="0" rIns="0" bIns="0" anchor="b">
            <a:noAutofit/>
          </a:bodyPr>
          <a:lstStyle>
            <a:lvl1pPr algn="l">
              <a:defRPr sz="4794" b="0">
                <a:solidFill>
                  <a:schemeClr val="tx2"/>
                </a:solidFill>
              </a:defRPr>
            </a:lvl1pPr>
          </a:lstStyle>
          <a:p>
            <a:r>
              <a:rPr lang="de-DE" dirty="0"/>
              <a:t>Titel bearbeiten</a:t>
            </a:r>
          </a:p>
        </p:txBody>
      </p:sp>
      <p:sp>
        <p:nvSpPr>
          <p:cNvPr id="3" name="Untertitel 2">
            <a:extLst>
              <a:ext uri="{FF2B5EF4-FFF2-40B4-BE49-F238E27FC236}">
                <a16:creationId xmlns:a16="http://schemas.microsoft.com/office/drawing/2014/main" id="{BED0E50F-2245-4DD1-8901-55D904703F45}"/>
              </a:ext>
            </a:extLst>
          </p:cNvPr>
          <p:cNvSpPr>
            <a:spLocks noGrp="1"/>
          </p:cNvSpPr>
          <p:nvPr>
            <p:ph type="subTitle" idx="1"/>
          </p:nvPr>
        </p:nvSpPr>
        <p:spPr>
          <a:xfrm>
            <a:off x="4872372" y="4653135"/>
            <a:ext cx="5868144" cy="805193"/>
          </a:xfrm>
        </p:spPr>
        <p:txBody>
          <a:bodyPr>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grpSp>
        <p:nvGrpSpPr>
          <p:cNvPr id="8" name="Grafik 6">
            <a:extLst>
              <a:ext uri="{FF2B5EF4-FFF2-40B4-BE49-F238E27FC236}">
                <a16:creationId xmlns:a16="http://schemas.microsoft.com/office/drawing/2014/main" id="{4A50CB4E-A2BD-42A4-89AF-00FBAF42EDC2}"/>
              </a:ext>
            </a:extLst>
          </p:cNvPr>
          <p:cNvGrpSpPr>
            <a:grpSpLocks noChangeAspect="1"/>
          </p:cNvGrpSpPr>
          <p:nvPr/>
        </p:nvGrpSpPr>
        <p:grpSpPr>
          <a:xfrm>
            <a:off x="697066" y="513162"/>
            <a:ext cx="2038561" cy="777968"/>
            <a:chOff x="695325" y="516229"/>
            <a:chExt cx="2556359" cy="975572"/>
          </a:xfrm>
          <a:solidFill>
            <a:schemeClr val="tx2"/>
          </a:solidFill>
        </p:grpSpPr>
        <p:sp>
          <p:nvSpPr>
            <p:cNvPr id="9" name="Freihandform: Form 8">
              <a:extLst>
                <a:ext uri="{FF2B5EF4-FFF2-40B4-BE49-F238E27FC236}">
                  <a16:creationId xmlns:a16="http://schemas.microsoft.com/office/drawing/2014/main" id="{25C16EB5-4461-4758-A5F1-9FCFC409D904}"/>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10" name="Freihandform: Form 9">
              <a:extLst>
                <a:ext uri="{FF2B5EF4-FFF2-40B4-BE49-F238E27FC236}">
                  <a16:creationId xmlns:a16="http://schemas.microsoft.com/office/drawing/2014/main" id="{74F2F414-99B5-4842-AE69-123A75660DF4}"/>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11" name="Freihandform: Form 10">
              <a:extLst>
                <a:ext uri="{FF2B5EF4-FFF2-40B4-BE49-F238E27FC236}">
                  <a16:creationId xmlns:a16="http://schemas.microsoft.com/office/drawing/2014/main" id="{2AE2AF92-0F47-4975-97EE-AD59D0F4352B}"/>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12" name="Freihandform: Form 11">
              <a:extLst>
                <a:ext uri="{FF2B5EF4-FFF2-40B4-BE49-F238E27FC236}">
                  <a16:creationId xmlns:a16="http://schemas.microsoft.com/office/drawing/2014/main" id="{39DDEE01-97C2-45BB-8AA5-588FD5885C56}"/>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dirty="0"/>
            </a:p>
          </p:txBody>
        </p:sp>
      </p:grpSp>
      <p:sp>
        <p:nvSpPr>
          <p:cNvPr id="28" name="Datumsplatzhalter 3">
            <a:extLst>
              <a:ext uri="{FF2B5EF4-FFF2-40B4-BE49-F238E27FC236}">
                <a16:creationId xmlns:a16="http://schemas.microsoft.com/office/drawing/2014/main" id="{B9C2E3E9-74C5-4BA8-96B4-0798E93E31EF}"/>
              </a:ext>
            </a:extLst>
          </p:cNvPr>
          <p:cNvSpPr>
            <a:spLocks noGrp="1"/>
          </p:cNvSpPr>
          <p:nvPr>
            <p:ph type="dt" sz="half" idx="10"/>
          </p:nvPr>
        </p:nvSpPr>
        <p:spPr>
          <a:xfrm>
            <a:off x="702048" y="5939875"/>
            <a:ext cx="2743200" cy="365125"/>
          </a:xfrm>
          <a:prstGeom prst="rect">
            <a:avLst/>
          </a:prstGeom>
        </p:spPr>
        <p:txBody>
          <a:bodyPr lIns="0" tIns="0" rIns="0" bIns="0" anchor="ctr">
            <a:noAutofit/>
          </a:bodyPr>
          <a:lstStyle>
            <a:lvl1pPr>
              <a:defRPr lang="de-DE" smtClean="0">
                <a:solidFill>
                  <a:schemeClr val="tx2"/>
                </a:solidFill>
              </a:defRPr>
            </a:lvl1pPr>
          </a:lstStyle>
          <a:p>
            <a:endParaRPr lang="de-DE"/>
          </a:p>
        </p:txBody>
      </p:sp>
    </p:spTree>
    <p:extLst>
      <p:ext uri="{BB962C8B-B14F-4D97-AF65-F5344CB8AC3E}">
        <p14:creationId xmlns:p14="http://schemas.microsoft.com/office/powerpoint/2010/main" val="207728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elfolie 2">
    <p:spTree>
      <p:nvGrpSpPr>
        <p:cNvPr id="1" name=""/>
        <p:cNvGrpSpPr/>
        <p:nvPr/>
      </p:nvGrpSpPr>
      <p:grpSpPr>
        <a:xfrm>
          <a:off x="0" y="0"/>
          <a:ext cx="0" cy="0"/>
          <a:chOff x="0" y="0"/>
          <a:chExt cx="0" cy="0"/>
        </a:xfrm>
      </p:grpSpPr>
      <p:grpSp>
        <p:nvGrpSpPr>
          <p:cNvPr id="27" name="Gruppieren 26">
            <a:extLst>
              <a:ext uri="{FF2B5EF4-FFF2-40B4-BE49-F238E27FC236}">
                <a16:creationId xmlns:a16="http://schemas.microsoft.com/office/drawing/2014/main" id="{991EEF65-5B2F-4153-B72A-8188920387E8}"/>
              </a:ext>
            </a:extLst>
          </p:cNvPr>
          <p:cNvGrpSpPr/>
          <p:nvPr/>
        </p:nvGrpSpPr>
        <p:grpSpPr>
          <a:xfrm>
            <a:off x="-6502" y="6593007"/>
            <a:ext cx="12198503" cy="263834"/>
            <a:chOff x="-4877" y="4950860"/>
            <a:chExt cx="9148877" cy="198120"/>
          </a:xfrm>
        </p:grpSpPr>
        <p:sp>
          <p:nvSpPr>
            <p:cNvPr id="28" name="bk object 18">
              <a:extLst>
                <a:ext uri="{FF2B5EF4-FFF2-40B4-BE49-F238E27FC236}">
                  <a16:creationId xmlns:a16="http://schemas.microsoft.com/office/drawing/2014/main" id="{7F2B589E-3839-4C3B-92E1-F293A76DB3C1}"/>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29" name="bk object 18">
              <a:extLst>
                <a:ext uri="{FF2B5EF4-FFF2-40B4-BE49-F238E27FC236}">
                  <a16:creationId xmlns:a16="http://schemas.microsoft.com/office/drawing/2014/main" id="{8DC76EE0-F751-40CD-B7DB-DC698896789C}"/>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30" name="Holder 3">
              <a:extLst>
                <a:ext uri="{FF2B5EF4-FFF2-40B4-BE49-F238E27FC236}">
                  <a16:creationId xmlns:a16="http://schemas.microsoft.com/office/drawing/2014/main" id="{5DFAD467-705A-4EBF-B0CD-82975D99AB5A}"/>
                </a:ext>
              </a:extLst>
            </p:cNvPr>
            <p:cNvSpPr txBox="1">
              <a:spLocks/>
            </p:cNvSpPr>
            <p:nvPr userDrawn="1"/>
          </p:nvSpPr>
          <p:spPr>
            <a:xfrm>
              <a:off x="8194726" y="4966101"/>
              <a:ext cx="449579" cy="167639"/>
            </a:xfrm>
            <a:prstGeom prst="rect">
              <a:avLst/>
            </a:prstGeom>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26" name="Freihandform: Form 25">
            <a:extLst>
              <a:ext uri="{FF2B5EF4-FFF2-40B4-BE49-F238E27FC236}">
                <a16:creationId xmlns:a16="http://schemas.microsoft.com/office/drawing/2014/main" id="{59BE50D6-D2EF-43B9-8437-C5253F74EA60}"/>
              </a:ext>
            </a:extLst>
          </p:cNvPr>
          <p:cNvSpPr/>
          <p:nvPr/>
        </p:nvSpPr>
        <p:spPr>
          <a:xfrm>
            <a:off x="2" y="1894195"/>
            <a:ext cx="4223989" cy="4650925"/>
          </a:xfrm>
          <a:custGeom>
            <a:avLst/>
            <a:gdLst>
              <a:gd name="connsiteX0" fmla="*/ 3773588 w 4271120"/>
              <a:gd name="connsiteY0" fmla="*/ 3280579 h 4702819"/>
              <a:gd name="connsiteX1" fmla="*/ 3717970 w 4271120"/>
              <a:gd name="connsiteY1" fmla="*/ 3393838 h 4702819"/>
              <a:gd name="connsiteX2" fmla="*/ 3755385 w 4271120"/>
              <a:gd name="connsiteY2" fmla="*/ 3541480 h 4702819"/>
              <a:gd name="connsiteX3" fmla="*/ 3742240 w 4271120"/>
              <a:gd name="connsiteY3" fmla="*/ 3544514 h 4702819"/>
              <a:gd name="connsiteX4" fmla="*/ 3594598 w 4271120"/>
              <a:gd name="connsiteY4" fmla="*/ 3403951 h 4702819"/>
              <a:gd name="connsiteX5" fmla="*/ 3773588 w 4271120"/>
              <a:gd name="connsiteY5" fmla="*/ 3280579 h 4702819"/>
              <a:gd name="connsiteX6" fmla="*/ 3937409 w 4271120"/>
              <a:gd name="connsiteY6" fmla="*/ 2981250 h 4702819"/>
              <a:gd name="connsiteX7" fmla="*/ 3833252 w 4271120"/>
              <a:gd name="connsiteY7" fmla="*/ 3118780 h 4702819"/>
              <a:gd name="connsiteX8" fmla="*/ 3480327 w 4271120"/>
              <a:gd name="connsiteY8" fmla="*/ 3142039 h 4702819"/>
              <a:gd name="connsiteX9" fmla="*/ 3488417 w 4271120"/>
              <a:gd name="connsiteY9" fmla="*/ 3070240 h 4702819"/>
              <a:gd name="connsiteX10" fmla="*/ 3802914 w 4271120"/>
              <a:gd name="connsiteY10" fmla="*/ 3008554 h 4702819"/>
              <a:gd name="connsiteX11" fmla="*/ 3937409 w 4271120"/>
              <a:gd name="connsiteY11" fmla="*/ 2981250 h 4702819"/>
              <a:gd name="connsiteX12" fmla="*/ 1530647 w 4271120"/>
              <a:gd name="connsiteY12" fmla="*/ 2816671 h 4702819"/>
              <a:gd name="connsiteX13" fmla="*/ 1538737 w 4271120"/>
              <a:gd name="connsiteY13" fmla="*/ 2820463 h 4702819"/>
              <a:gd name="connsiteX14" fmla="*/ 1944246 w 4271120"/>
              <a:gd name="connsiteY14" fmla="*/ 3409008 h 4702819"/>
              <a:gd name="connsiteX15" fmla="*/ 3606733 w 4271120"/>
              <a:gd name="connsiteY15" fmla="*/ 3913618 h 4702819"/>
              <a:gd name="connsiteX16" fmla="*/ 3607744 w 4271120"/>
              <a:gd name="connsiteY16" fmla="*/ 3926765 h 4702819"/>
              <a:gd name="connsiteX17" fmla="*/ 2423576 w 4271120"/>
              <a:gd name="connsiteY17" fmla="*/ 3894405 h 4702819"/>
              <a:gd name="connsiteX18" fmla="*/ 2077731 w 4271120"/>
              <a:gd name="connsiteY18" fmla="*/ 3806426 h 4702819"/>
              <a:gd name="connsiteX19" fmla="*/ 1525591 w 4271120"/>
              <a:gd name="connsiteY19" fmla="*/ 2823496 h 4702819"/>
              <a:gd name="connsiteX20" fmla="*/ 1530647 w 4271120"/>
              <a:gd name="connsiteY20" fmla="*/ 2816671 h 4702819"/>
              <a:gd name="connsiteX21" fmla="*/ 3996062 w 4271120"/>
              <a:gd name="connsiteY21" fmla="*/ 2605067 h 4702819"/>
              <a:gd name="connsiteX22" fmla="*/ 4271120 w 4271120"/>
              <a:gd name="connsiteY22" fmla="*/ 2676866 h 4702819"/>
              <a:gd name="connsiteX23" fmla="*/ 4008197 w 4271120"/>
              <a:gd name="connsiteY23" fmla="*/ 2693046 h 4702819"/>
              <a:gd name="connsiteX24" fmla="*/ 3829207 w 4271120"/>
              <a:gd name="connsiteY24" fmla="*/ 2680911 h 4702819"/>
              <a:gd name="connsiteX25" fmla="*/ 3670441 w 4271120"/>
              <a:gd name="connsiteY25" fmla="*/ 2642484 h 4702819"/>
              <a:gd name="connsiteX26" fmla="*/ 3996062 w 4271120"/>
              <a:gd name="connsiteY26" fmla="*/ 2605067 h 4702819"/>
              <a:gd name="connsiteX27" fmla="*/ 3443991 w 4271120"/>
              <a:gd name="connsiteY27" fmla="*/ 1373753 h 4702819"/>
              <a:gd name="connsiteX28" fmla="*/ 3808982 w 4271120"/>
              <a:gd name="connsiteY28" fmla="*/ 1505845 h 4702819"/>
              <a:gd name="connsiteX29" fmla="*/ 3766510 w 4271120"/>
              <a:gd name="connsiteY29" fmla="*/ 1714160 h 4702819"/>
              <a:gd name="connsiteX30" fmla="*/ 3673475 w 4271120"/>
              <a:gd name="connsiteY30" fmla="*/ 1626182 h 4702819"/>
              <a:gd name="connsiteX31" fmla="*/ 3503586 w 4271120"/>
              <a:gd name="connsiteY31" fmla="*/ 1940680 h 4702819"/>
              <a:gd name="connsiteX32" fmla="*/ 3349877 w 4271120"/>
              <a:gd name="connsiteY32" fmla="*/ 1900230 h 4702819"/>
              <a:gd name="connsiteX33" fmla="*/ 3263920 w 4271120"/>
              <a:gd name="connsiteY33" fmla="*/ 1778881 h 4702819"/>
              <a:gd name="connsiteX34" fmla="*/ 2886727 w 4271120"/>
              <a:gd name="connsiteY34" fmla="*/ 1881016 h 4702819"/>
              <a:gd name="connsiteX35" fmla="*/ 3400439 w 4271120"/>
              <a:gd name="connsiteY35" fmla="*/ 1585733 h 4702819"/>
              <a:gd name="connsiteX36" fmla="*/ 2921109 w 4271120"/>
              <a:gd name="connsiteY36" fmla="*/ 1605957 h 4702819"/>
              <a:gd name="connsiteX37" fmla="*/ 2913019 w 4271120"/>
              <a:gd name="connsiteY37" fmla="*/ 1594835 h 4702819"/>
              <a:gd name="connsiteX38" fmla="*/ 3443991 w 4271120"/>
              <a:gd name="connsiteY38" fmla="*/ 1373753 h 4702819"/>
              <a:gd name="connsiteX39" fmla="*/ 0 w 4271120"/>
              <a:gd name="connsiteY39" fmla="*/ 0 h 4702819"/>
              <a:gd name="connsiteX40" fmla="*/ 115292 w 4271120"/>
              <a:gd name="connsiteY40" fmla="*/ 0 h 4702819"/>
              <a:gd name="connsiteX41" fmla="*/ 274676 w 4271120"/>
              <a:gd name="connsiteY41" fmla="*/ 0 h 4702819"/>
              <a:gd name="connsiteX42" fmla="*/ 3942724 w 4271120"/>
              <a:gd name="connsiteY42" fmla="*/ 0 h 4702819"/>
              <a:gd name="connsiteX43" fmla="*/ 3939432 w 4271120"/>
              <a:gd name="connsiteY43" fmla="*/ 53696 h 4702819"/>
              <a:gd name="connsiteX44" fmla="*/ 3684598 w 4271120"/>
              <a:gd name="connsiteY44" fmla="*/ 334822 h 4702819"/>
              <a:gd name="connsiteX45" fmla="*/ 3981904 w 4271120"/>
              <a:gd name="connsiteY45" fmla="*/ 155833 h 4702819"/>
              <a:gd name="connsiteX46" fmla="*/ 3993028 w 4271120"/>
              <a:gd name="connsiteY46" fmla="*/ 404599 h 4702819"/>
              <a:gd name="connsiteX47" fmla="*/ 3433810 w 4271120"/>
              <a:gd name="connsiteY47" fmla="*/ 635163 h 4702819"/>
              <a:gd name="connsiteX48" fmla="*/ 2283013 w 4271120"/>
              <a:gd name="connsiteY48" fmla="*/ 464262 h 4702819"/>
              <a:gd name="connsiteX49" fmla="*/ 2284025 w 4271120"/>
              <a:gd name="connsiteY49" fmla="*/ 455161 h 4702819"/>
              <a:gd name="connsiteX50" fmla="*/ 2959536 w 4271120"/>
              <a:gd name="connsiteY50" fmla="*/ 115383 h 4702819"/>
              <a:gd name="connsiteX51" fmla="*/ 2949424 w 4271120"/>
              <a:gd name="connsiteY51" fmla="*/ 107293 h 4702819"/>
              <a:gd name="connsiteX52" fmla="*/ 1789525 w 4271120"/>
              <a:gd name="connsiteY52" fmla="*/ 314598 h 4702819"/>
              <a:gd name="connsiteX53" fmla="*/ 1564018 w 4271120"/>
              <a:gd name="connsiteY53" fmla="*/ 251900 h 4702819"/>
              <a:gd name="connsiteX54" fmla="*/ 1554917 w 4271120"/>
              <a:gd name="connsiteY54" fmla="*/ 262013 h 4702819"/>
              <a:gd name="connsiteX55" fmla="*/ 2389194 w 4271120"/>
              <a:gd name="connsiteY55" fmla="*/ 907188 h 4702819"/>
              <a:gd name="connsiteX56" fmla="*/ 2159641 w 4271120"/>
              <a:gd name="connsiteY56" fmla="*/ 613927 h 4702819"/>
              <a:gd name="connsiteX57" fmla="*/ 2255710 w 4271120"/>
              <a:gd name="connsiteY57" fmla="*/ 818197 h 4702819"/>
              <a:gd name="connsiteX58" fmla="*/ 2248631 w 4271120"/>
              <a:gd name="connsiteY58" fmla="*/ 897075 h 4702819"/>
              <a:gd name="connsiteX59" fmla="*/ 2071663 w 4271120"/>
              <a:gd name="connsiteY59" fmla="*/ 706960 h 4702819"/>
              <a:gd name="connsiteX60" fmla="*/ 2063573 w 4271120"/>
              <a:gd name="connsiteY60" fmla="*/ 718085 h 4702819"/>
              <a:gd name="connsiteX61" fmla="*/ 1981662 w 4271120"/>
              <a:gd name="connsiteY61" fmla="*/ 1090223 h 4702819"/>
              <a:gd name="connsiteX62" fmla="*/ 2015034 w 4271120"/>
              <a:gd name="connsiteY62" fmla="*/ 1068987 h 4702819"/>
              <a:gd name="connsiteX63" fmla="*/ 2152563 w 4271120"/>
              <a:gd name="connsiteY63" fmla="*/ 876851 h 4702819"/>
              <a:gd name="connsiteX64" fmla="*/ 2193013 w 4271120"/>
              <a:gd name="connsiteY64" fmla="*/ 935503 h 4702819"/>
              <a:gd name="connsiteX65" fmla="*/ 2042337 w 4271120"/>
              <a:gd name="connsiteY65" fmla="*/ 1153931 h 4702819"/>
              <a:gd name="connsiteX66" fmla="*/ 1195925 w 4271120"/>
              <a:gd name="connsiteY66" fmla="*/ 1315731 h 4702819"/>
              <a:gd name="connsiteX67" fmla="*/ 1759188 w 4271120"/>
              <a:gd name="connsiteY67" fmla="*/ 1329888 h 4702819"/>
              <a:gd name="connsiteX68" fmla="*/ 1762222 w 4271120"/>
              <a:gd name="connsiteY68" fmla="*/ 1336967 h 4702819"/>
              <a:gd name="connsiteX69" fmla="*/ 1303117 w 4271120"/>
              <a:gd name="connsiteY69" fmla="*/ 1458316 h 4702819"/>
              <a:gd name="connsiteX70" fmla="*/ 1879527 w 4271120"/>
              <a:gd name="connsiteY70" fmla="*/ 1385506 h 4702819"/>
              <a:gd name="connsiteX71" fmla="*/ 1882560 w 4271120"/>
              <a:gd name="connsiteY71" fmla="*/ 1389551 h 4702819"/>
              <a:gd name="connsiteX72" fmla="*/ 1158509 w 4271120"/>
              <a:gd name="connsiteY72" fmla="*/ 1608992 h 4702819"/>
              <a:gd name="connsiteX73" fmla="*/ 1500309 w 4271120"/>
              <a:gd name="connsiteY73" fmla="*/ 1648430 h 4702819"/>
              <a:gd name="connsiteX74" fmla="*/ 1502332 w 4271120"/>
              <a:gd name="connsiteY74" fmla="*/ 1651464 h 4702819"/>
              <a:gd name="connsiteX75" fmla="*/ 1323342 w 4271120"/>
              <a:gd name="connsiteY75" fmla="*/ 1726296 h 4702819"/>
              <a:gd name="connsiteX76" fmla="*/ 1387050 w 4271120"/>
              <a:gd name="connsiteY76" fmla="*/ 1741465 h 4702819"/>
              <a:gd name="connsiteX77" fmla="*/ 1442669 w 4271120"/>
              <a:gd name="connsiteY77" fmla="*/ 1750566 h 4702819"/>
              <a:gd name="connsiteX78" fmla="*/ 1983684 w 4271120"/>
              <a:gd name="connsiteY78" fmla="*/ 1635284 h 4702819"/>
              <a:gd name="connsiteX79" fmla="*/ 2041326 w 4271120"/>
              <a:gd name="connsiteY79" fmla="*/ 1604947 h 4702819"/>
              <a:gd name="connsiteX80" fmla="*/ 1993797 w 4271120"/>
              <a:gd name="connsiteY80" fmla="*/ 1723262 h 4702819"/>
              <a:gd name="connsiteX81" fmla="*/ 1881549 w 4271120"/>
              <a:gd name="connsiteY81" fmla="*/ 1801128 h 4702819"/>
              <a:gd name="connsiteX82" fmla="*/ 1868403 w 4271120"/>
              <a:gd name="connsiteY82" fmla="*/ 1865847 h 4702819"/>
              <a:gd name="connsiteX83" fmla="*/ 1001766 w 4271120"/>
              <a:gd name="connsiteY83" fmla="*/ 1993265 h 4702819"/>
              <a:gd name="connsiteX84" fmla="*/ 999744 w 4271120"/>
              <a:gd name="connsiteY84" fmla="*/ 1993265 h 4702819"/>
              <a:gd name="connsiteX85" fmla="*/ 1477051 w 4271120"/>
              <a:gd name="connsiteY85" fmla="*/ 2115625 h 4702819"/>
              <a:gd name="connsiteX86" fmla="*/ 1478062 w 4271120"/>
              <a:gd name="connsiteY86" fmla="*/ 2118658 h 4702819"/>
              <a:gd name="connsiteX87" fmla="*/ 1337500 w 4271120"/>
              <a:gd name="connsiteY87" fmla="*/ 2160120 h 4702819"/>
              <a:gd name="connsiteX88" fmla="*/ 1830987 w 4271120"/>
              <a:gd name="connsiteY88" fmla="*/ 2044838 h 4702819"/>
              <a:gd name="connsiteX89" fmla="*/ 1840088 w 4271120"/>
              <a:gd name="connsiteY89" fmla="*/ 2054950 h 4702819"/>
              <a:gd name="connsiteX90" fmla="*/ 1610536 w 4271120"/>
              <a:gd name="connsiteY90" fmla="*/ 2209670 h 4702819"/>
              <a:gd name="connsiteX91" fmla="*/ 970417 w 4271120"/>
              <a:gd name="connsiteY91" fmla="*/ 2143940 h 4702819"/>
              <a:gd name="connsiteX92" fmla="*/ 1531659 w 4271120"/>
              <a:gd name="connsiteY92" fmla="*/ 2446302 h 4702819"/>
              <a:gd name="connsiteX93" fmla="*/ 1040194 w 4271120"/>
              <a:gd name="connsiteY93" fmla="*/ 2520123 h 4702819"/>
              <a:gd name="connsiteX94" fmla="*/ 1012890 w 4271120"/>
              <a:gd name="connsiteY94" fmla="*/ 2497875 h 4702819"/>
              <a:gd name="connsiteX95" fmla="*/ 585134 w 4271120"/>
              <a:gd name="connsiteY95" fmla="*/ 2905408 h 4702819"/>
              <a:gd name="connsiteX96" fmla="*/ 2443801 w 4271120"/>
              <a:gd name="connsiteY96" fmla="*/ 4164407 h 4702819"/>
              <a:gd name="connsiteX97" fmla="*/ 2680749 w 4271120"/>
              <a:gd name="connsiteY97" fmla="*/ 4641304 h 4702819"/>
              <a:gd name="connsiteX98" fmla="*/ 2704586 w 4271120"/>
              <a:gd name="connsiteY98" fmla="*/ 4702819 h 4702819"/>
              <a:gd name="connsiteX99" fmla="*/ 274676 w 4271120"/>
              <a:gd name="connsiteY99" fmla="*/ 4702819 h 4702819"/>
              <a:gd name="connsiteX100" fmla="*/ 115292 w 4271120"/>
              <a:gd name="connsiteY100" fmla="*/ 4702819 h 4702819"/>
              <a:gd name="connsiteX101" fmla="*/ 0 w 4271120"/>
              <a:gd name="connsiteY101" fmla="*/ 4702819 h 47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271120" h="4702819">
                <a:moveTo>
                  <a:pt x="3773588" y="3280579"/>
                </a:moveTo>
                <a:cubicBezTo>
                  <a:pt x="3773588" y="3280579"/>
                  <a:pt x="3730105" y="3343276"/>
                  <a:pt x="3717970" y="3393838"/>
                </a:cubicBezTo>
                <a:cubicBezTo>
                  <a:pt x="3745273" y="3430243"/>
                  <a:pt x="3753363" y="3442378"/>
                  <a:pt x="3755385" y="3541480"/>
                </a:cubicBezTo>
                <a:cubicBezTo>
                  <a:pt x="3755385" y="3549570"/>
                  <a:pt x="3745273" y="3551593"/>
                  <a:pt x="3742240" y="3544514"/>
                </a:cubicBezTo>
                <a:cubicBezTo>
                  <a:pt x="3714936" y="3479795"/>
                  <a:pt x="3663363" y="3420131"/>
                  <a:pt x="3594598" y="3403951"/>
                </a:cubicBezTo>
                <a:cubicBezTo>
                  <a:pt x="3610778" y="3321029"/>
                  <a:pt x="3667408" y="3281590"/>
                  <a:pt x="3773588" y="3280579"/>
                </a:cubicBezTo>
                <a:close/>
                <a:moveTo>
                  <a:pt x="3937409" y="2981250"/>
                </a:moveTo>
                <a:cubicBezTo>
                  <a:pt x="3924264" y="3035858"/>
                  <a:pt x="3891904" y="3080352"/>
                  <a:pt x="3833252" y="3118780"/>
                </a:cubicBezTo>
                <a:cubicBezTo>
                  <a:pt x="3598643" y="3075297"/>
                  <a:pt x="3669430" y="3152151"/>
                  <a:pt x="3480327" y="3142039"/>
                </a:cubicBezTo>
                <a:cubicBezTo>
                  <a:pt x="3479316" y="3127881"/>
                  <a:pt x="3479316" y="3081364"/>
                  <a:pt x="3488417" y="3070240"/>
                </a:cubicBezTo>
                <a:cubicBezTo>
                  <a:pt x="3640104" y="3123836"/>
                  <a:pt x="3659318" y="3035858"/>
                  <a:pt x="3802914" y="3008554"/>
                </a:cubicBezTo>
                <a:cubicBezTo>
                  <a:pt x="3851454" y="2999453"/>
                  <a:pt x="3909095" y="2995408"/>
                  <a:pt x="3937409" y="2981250"/>
                </a:cubicBezTo>
                <a:close/>
                <a:moveTo>
                  <a:pt x="1530647" y="2816671"/>
                </a:moveTo>
                <a:cubicBezTo>
                  <a:pt x="1533681" y="2815912"/>
                  <a:pt x="1537220" y="2816924"/>
                  <a:pt x="1538737" y="2820463"/>
                </a:cubicBezTo>
                <a:cubicBezTo>
                  <a:pt x="1704581" y="3184511"/>
                  <a:pt x="1838065" y="3351366"/>
                  <a:pt x="1944246" y="3409008"/>
                </a:cubicBezTo>
                <a:cubicBezTo>
                  <a:pt x="2164698" y="3528335"/>
                  <a:pt x="3031334" y="3856989"/>
                  <a:pt x="3606733" y="3913618"/>
                </a:cubicBezTo>
                <a:cubicBezTo>
                  <a:pt x="3614823" y="3913618"/>
                  <a:pt x="3615834" y="3924742"/>
                  <a:pt x="3607744" y="3926765"/>
                </a:cubicBezTo>
                <a:cubicBezTo>
                  <a:pt x="3352910" y="3984405"/>
                  <a:pt x="2663241" y="3916653"/>
                  <a:pt x="2423576" y="3894405"/>
                </a:cubicBezTo>
                <a:cubicBezTo>
                  <a:pt x="2159641" y="3869123"/>
                  <a:pt x="2078741" y="3805416"/>
                  <a:pt x="2077731" y="3806426"/>
                </a:cubicBezTo>
                <a:cubicBezTo>
                  <a:pt x="1903797" y="3672942"/>
                  <a:pt x="1564018" y="3144061"/>
                  <a:pt x="1525591" y="2823496"/>
                </a:cubicBezTo>
                <a:cubicBezTo>
                  <a:pt x="1525085" y="2819957"/>
                  <a:pt x="1527613" y="2817429"/>
                  <a:pt x="1530647" y="2816671"/>
                </a:cubicBezTo>
                <a:close/>
                <a:moveTo>
                  <a:pt x="3996062" y="2605067"/>
                </a:moveTo>
                <a:cubicBezTo>
                  <a:pt x="4069883" y="2597989"/>
                  <a:pt x="4190221" y="2621247"/>
                  <a:pt x="4271120" y="2676866"/>
                </a:cubicBezTo>
                <a:cubicBezTo>
                  <a:pt x="4252918" y="2737541"/>
                  <a:pt x="4086063" y="2706192"/>
                  <a:pt x="4008197" y="2693046"/>
                </a:cubicBezTo>
                <a:cubicBezTo>
                  <a:pt x="3953589" y="2684955"/>
                  <a:pt x="3889881" y="2681922"/>
                  <a:pt x="3829207" y="2680911"/>
                </a:cubicBezTo>
                <a:cubicBezTo>
                  <a:pt x="3777633" y="2679899"/>
                  <a:pt x="3693700" y="2671810"/>
                  <a:pt x="3670441" y="2642484"/>
                </a:cubicBezTo>
                <a:cubicBezTo>
                  <a:pt x="3719992" y="2647540"/>
                  <a:pt x="3843364" y="2620237"/>
                  <a:pt x="3996062" y="2605067"/>
                </a:cubicBezTo>
                <a:close/>
                <a:moveTo>
                  <a:pt x="3443991" y="1373753"/>
                </a:moveTo>
                <a:cubicBezTo>
                  <a:pt x="3569601" y="1369611"/>
                  <a:pt x="3697113" y="1404594"/>
                  <a:pt x="3808982" y="1505845"/>
                </a:cubicBezTo>
                <a:cubicBezTo>
                  <a:pt x="3760442" y="1576632"/>
                  <a:pt x="3761453" y="1685847"/>
                  <a:pt x="3766510" y="1714160"/>
                </a:cubicBezTo>
                <a:cubicBezTo>
                  <a:pt x="3739205" y="1705060"/>
                  <a:pt x="3695722" y="1653485"/>
                  <a:pt x="3673475" y="1626182"/>
                </a:cubicBezTo>
                <a:cubicBezTo>
                  <a:pt x="3582463" y="1677757"/>
                  <a:pt x="3486394" y="1844611"/>
                  <a:pt x="3503586" y="1940680"/>
                </a:cubicBezTo>
                <a:cubicBezTo>
                  <a:pt x="3512687" y="2019557"/>
                  <a:pt x="3455046" y="2031692"/>
                  <a:pt x="3349877" y="1900230"/>
                </a:cubicBezTo>
                <a:cubicBezTo>
                  <a:pt x="3299315" y="1936634"/>
                  <a:pt x="3250775" y="1870904"/>
                  <a:pt x="3263920" y="1778881"/>
                </a:cubicBezTo>
                <a:cubicBezTo>
                  <a:pt x="3182010" y="1864836"/>
                  <a:pt x="2961559" y="1908320"/>
                  <a:pt x="2886727" y="1881016"/>
                </a:cubicBezTo>
                <a:cubicBezTo>
                  <a:pt x="3034368" y="1838544"/>
                  <a:pt x="3254820" y="1604947"/>
                  <a:pt x="3400439" y="1585733"/>
                </a:cubicBezTo>
                <a:cubicBezTo>
                  <a:pt x="3282123" y="1528092"/>
                  <a:pt x="3076841" y="1513935"/>
                  <a:pt x="2921109" y="1605957"/>
                </a:cubicBezTo>
                <a:cubicBezTo>
                  <a:pt x="2914030" y="1610002"/>
                  <a:pt x="2906951" y="1599890"/>
                  <a:pt x="2913019" y="1594835"/>
                </a:cubicBezTo>
                <a:cubicBezTo>
                  <a:pt x="3030576" y="1496238"/>
                  <a:pt x="3234642" y="1380656"/>
                  <a:pt x="3443991" y="1373753"/>
                </a:cubicBezTo>
                <a:close/>
                <a:moveTo>
                  <a:pt x="0" y="0"/>
                </a:moveTo>
                <a:lnTo>
                  <a:pt x="115292" y="0"/>
                </a:lnTo>
                <a:lnTo>
                  <a:pt x="274676" y="0"/>
                </a:lnTo>
                <a:lnTo>
                  <a:pt x="3942724" y="0"/>
                </a:lnTo>
                <a:lnTo>
                  <a:pt x="3939432" y="53696"/>
                </a:lnTo>
                <a:cubicBezTo>
                  <a:pt x="3926286" y="139653"/>
                  <a:pt x="3890892" y="219541"/>
                  <a:pt x="3684598" y="334822"/>
                </a:cubicBezTo>
                <a:cubicBezTo>
                  <a:pt x="3918196" y="331789"/>
                  <a:pt x="3971792" y="185158"/>
                  <a:pt x="3981904" y="155833"/>
                </a:cubicBezTo>
                <a:cubicBezTo>
                  <a:pt x="4027411" y="317632"/>
                  <a:pt x="3993028" y="404599"/>
                  <a:pt x="3993028" y="404599"/>
                </a:cubicBezTo>
                <a:cubicBezTo>
                  <a:pt x="3940444" y="578533"/>
                  <a:pt x="3623924" y="771681"/>
                  <a:pt x="3433810" y="635163"/>
                </a:cubicBezTo>
                <a:cubicBezTo>
                  <a:pt x="2893805" y="156844"/>
                  <a:pt x="3099088" y="642242"/>
                  <a:pt x="2283013" y="464262"/>
                </a:cubicBezTo>
                <a:cubicBezTo>
                  <a:pt x="2277957" y="463251"/>
                  <a:pt x="2278968" y="455161"/>
                  <a:pt x="2284025" y="455161"/>
                </a:cubicBezTo>
                <a:cubicBezTo>
                  <a:pt x="2601556" y="444037"/>
                  <a:pt x="2854367" y="256957"/>
                  <a:pt x="2959536" y="115383"/>
                </a:cubicBezTo>
                <a:cubicBezTo>
                  <a:pt x="2963581" y="109315"/>
                  <a:pt x="2955491" y="101225"/>
                  <a:pt x="2949424" y="107293"/>
                </a:cubicBezTo>
                <a:cubicBezTo>
                  <a:pt x="2789647" y="273137"/>
                  <a:pt x="2362902" y="477408"/>
                  <a:pt x="1789525" y="314598"/>
                </a:cubicBezTo>
                <a:cubicBezTo>
                  <a:pt x="1719750" y="288306"/>
                  <a:pt x="1577164" y="254935"/>
                  <a:pt x="1564018" y="251900"/>
                </a:cubicBezTo>
                <a:cubicBezTo>
                  <a:pt x="1542782" y="245833"/>
                  <a:pt x="1554917" y="262013"/>
                  <a:pt x="1554917" y="262013"/>
                </a:cubicBezTo>
                <a:cubicBezTo>
                  <a:pt x="2567173" y="576510"/>
                  <a:pt x="2389194" y="907188"/>
                  <a:pt x="2389194" y="907188"/>
                </a:cubicBezTo>
                <a:cubicBezTo>
                  <a:pt x="2370992" y="796962"/>
                  <a:pt x="2292115" y="689770"/>
                  <a:pt x="2159641" y="613927"/>
                </a:cubicBezTo>
                <a:cubicBezTo>
                  <a:pt x="2258743" y="732242"/>
                  <a:pt x="2255710" y="818197"/>
                  <a:pt x="2255710" y="818197"/>
                </a:cubicBezTo>
                <a:cubicBezTo>
                  <a:pt x="2256721" y="837412"/>
                  <a:pt x="2256721" y="904154"/>
                  <a:pt x="2248631" y="897075"/>
                </a:cubicBezTo>
                <a:cubicBezTo>
                  <a:pt x="2238518" y="886963"/>
                  <a:pt x="2210203" y="755501"/>
                  <a:pt x="2071663" y="706960"/>
                </a:cubicBezTo>
                <a:cubicBezTo>
                  <a:pt x="2049416" y="701905"/>
                  <a:pt x="2063573" y="718085"/>
                  <a:pt x="2063573" y="718085"/>
                </a:cubicBezTo>
                <a:cubicBezTo>
                  <a:pt x="2150540" y="841456"/>
                  <a:pt x="2086831" y="984043"/>
                  <a:pt x="1981662" y="1090223"/>
                </a:cubicBezTo>
                <a:cubicBezTo>
                  <a:pt x="1992786" y="1084155"/>
                  <a:pt x="2003909" y="1077077"/>
                  <a:pt x="2015034" y="1068987"/>
                </a:cubicBezTo>
                <a:cubicBezTo>
                  <a:pt x="2088854" y="1009323"/>
                  <a:pt x="2150540" y="961794"/>
                  <a:pt x="2152563" y="876851"/>
                </a:cubicBezTo>
                <a:cubicBezTo>
                  <a:pt x="2152563" y="848535"/>
                  <a:pt x="2189978" y="899097"/>
                  <a:pt x="2193013" y="935503"/>
                </a:cubicBezTo>
                <a:cubicBezTo>
                  <a:pt x="2190990" y="1046740"/>
                  <a:pt x="2126271" y="1094268"/>
                  <a:pt x="2042337" y="1153931"/>
                </a:cubicBezTo>
                <a:cubicBezTo>
                  <a:pt x="1941212" y="1225730"/>
                  <a:pt x="1609524" y="1394608"/>
                  <a:pt x="1195925" y="1315731"/>
                </a:cubicBezTo>
                <a:cubicBezTo>
                  <a:pt x="1484130" y="1399664"/>
                  <a:pt x="1645929" y="1362248"/>
                  <a:pt x="1759188" y="1329888"/>
                </a:cubicBezTo>
                <a:cubicBezTo>
                  <a:pt x="1763233" y="1328876"/>
                  <a:pt x="1766267" y="1334944"/>
                  <a:pt x="1762222" y="1336967"/>
                </a:cubicBezTo>
                <a:cubicBezTo>
                  <a:pt x="1691435" y="1385506"/>
                  <a:pt x="1611546" y="1409776"/>
                  <a:pt x="1303117" y="1458316"/>
                </a:cubicBezTo>
                <a:cubicBezTo>
                  <a:pt x="1585254" y="1480563"/>
                  <a:pt x="1740986" y="1459328"/>
                  <a:pt x="1879527" y="1385506"/>
                </a:cubicBezTo>
                <a:cubicBezTo>
                  <a:pt x="1882560" y="1383484"/>
                  <a:pt x="1885594" y="1387529"/>
                  <a:pt x="1882560" y="1389551"/>
                </a:cubicBezTo>
                <a:cubicBezTo>
                  <a:pt x="1799638" y="1452248"/>
                  <a:pt x="1517501" y="1619104"/>
                  <a:pt x="1158509" y="1608992"/>
                </a:cubicBezTo>
                <a:cubicBezTo>
                  <a:pt x="1213116" y="1658542"/>
                  <a:pt x="1464916" y="1649442"/>
                  <a:pt x="1500309" y="1648430"/>
                </a:cubicBezTo>
                <a:cubicBezTo>
                  <a:pt x="1502332" y="1648430"/>
                  <a:pt x="1503344" y="1650453"/>
                  <a:pt x="1502332" y="1651464"/>
                </a:cubicBezTo>
                <a:cubicBezTo>
                  <a:pt x="1450759" y="1717194"/>
                  <a:pt x="1323342" y="1726296"/>
                  <a:pt x="1323342" y="1726296"/>
                </a:cubicBezTo>
                <a:cubicBezTo>
                  <a:pt x="1347612" y="1731352"/>
                  <a:pt x="1368848" y="1736409"/>
                  <a:pt x="1387050" y="1741465"/>
                </a:cubicBezTo>
                <a:cubicBezTo>
                  <a:pt x="1405252" y="1745509"/>
                  <a:pt x="1424467" y="1748544"/>
                  <a:pt x="1442669" y="1750566"/>
                </a:cubicBezTo>
                <a:cubicBezTo>
                  <a:pt x="1624693" y="1761689"/>
                  <a:pt x="1816830" y="1717194"/>
                  <a:pt x="1983684" y="1635284"/>
                </a:cubicBezTo>
                <a:cubicBezTo>
                  <a:pt x="1989752" y="1632250"/>
                  <a:pt x="2041326" y="1604947"/>
                  <a:pt x="2041326" y="1604947"/>
                </a:cubicBezTo>
                <a:cubicBezTo>
                  <a:pt x="2046382" y="1641352"/>
                  <a:pt x="2021101" y="1692925"/>
                  <a:pt x="1993797" y="1723262"/>
                </a:cubicBezTo>
                <a:cubicBezTo>
                  <a:pt x="1962449" y="1757644"/>
                  <a:pt x="1921999" y="1780903"/>
                  <a:pt x="1881549" y="1801128"/>
                </a:cubicBezTo>
                <a:cubicBezTo>
                  <a:pt x="1892672" y="1818319"/>
                  <a:pt x="1875482" y="1856746"/>
                  <a:pt x="1868403" y="1865847"/>
                </a:cubicBezTo>
                <a:cubicBezTo>
                  <a:pt x="1612558" y="2185401"/>
                  <a:pt x="1001766" y="1993265"/>
                  <a:pt x="1001766" y="1993265"/>
                </a:cubicBezTo>
                <a:cubicBezTo>
                  <a:pt x="1001766" y="1993265"/>
                  <a:pt x="1000754" y="1993265"/>
                  <a:pt x="999744" y="1993265"/>
                </a:cubicBezTo>
                <a:cubicBezTo>
                  <a:pt x="1145363" y="2093377"/>
                  <a:pt x="1362780" y="2123715"/>
                  <a:pt x="1477051" y="2115625"/>
                </a:cubicBezTo>
                <a:cubicBezTo>
                  <a:pt x="1479074" y="2115625"/>
                  <a:pt x="1480085" y="2117648"/>
                  <a:pt x="1478062" y="2118658"/>
                </a:cubicBezTo>
                <a:cubicBezTo>
                  <a:pt x="1447725" y="2137873"/>
                  <a:pt x="1347612" y="2158097"/>
                  <a:pt x="1337500" y="2160120"/>
                </a:cubicBezTo>
                <a:cubicBezTo>
                  <a:pt x="1571097" y="2180345"/>
                  <a:pt x="1753121" y="2096412"/>
                  <a:pt x="1830987" y="2044838"/>
                </a:cubicBezTo>
                <a:cubicBezTo>
                  <a:pt x="1837055" y="2040793"/>
                  <a:pt x="1845144" y="2048883"/>
                  <a:pt x="1840088" y="2054950"/>
                </a:cubicBezTo>
                <a:cubicBezTo>
                  <a:pt x="1765256" y="2154052"/>
                  <a:pt x="1717728" y="2182367"/>
                  <a:pt x="1610536" y="2209670"/>
                </a:cubicBezTo>
                <a:cubicBezTo>
                  <a:pt x="1399185" y="2261244"/>
                  <a:pt x="1159521" y="2246076"/>
                  <a:pt x="970417" y="2143940"/>
                </a:cubicBezTo>
                <a:cubicBezTo>
                  <a:pt x="1170644" y="2526190"/>
                  <a:pt x="1447725" y="2465516"/>
                  <a:pt x="1531659" y="2446302"/>
                </a:cubicBezTo>
                <a:cubicBezTo>
                  <a:pt x="1427500" y="2605067"/>
                  <a:pt x="1220195" y="2650574"/>
                  <a:pt x="1040194" y="2520123"/>
                </a:cubicBezTo>
                <a:cubicBezTo>
                  <a:pt x="1030081" y="2513044"/>
                  <a:pt x="1021991" y="2504955"/>
                  <a:pt x="1012890" y="2497875"/>
                </a:cubicBezTo>
                <a:cubicBezTo>
                  <a:pt x="890529" y="2709226"/>
                  <a:pt x="464795" y="2786080"/>
                  <a:pt x="585134" y="2905408"/>
                </a:cubicBezTo>
                <a:cubicBezTo>
                  <a:pt x="1526602" y="3840809"/>
                  <a:pt x="2443801" y="4164407"/>
                  <a:pt x="2443801" y="4164407"/>
                </a:cubicBezTo>
                <a:cubicBezTo>
                  <a:pt x="2521667" y="4282217"/>
                  <a:pt x="2602820" y="4452359"/>
                  <a:pt x="2680749" y="4641304"/>
                </a:cubicBezTo>
                <a:lnTo>
                  <a:pt x="2704586" y="4702819"/>
                </a:lnTo>
                <a:lnTo>
                  <a:pt x="274676" y="4702819"/>
                </a:lnTo>
                <a:lnTo>
                  <a:pt x="115292" y="4702819"/>
                </a:lnTo>
                <a:lnTo>
                  <a:pt x="0" y="4702819"/>
                </a:lnTo>
                <a:close/>
              </a:path>
            </a:pathLst>
          </a:custGeom>
          <a:solidFill>
            <a:srgbClr val="DAE5EA"/>
          </a:solidFill>
          <a:ln w="9176" cap="flat">
            <a:noFill/>
            <a:prstDash val="solid"/>
            <a:miter/>
          </a:ln>
        </p:spPr>
        <p:txBody>
          <a:bodyPr rtlCol="0" anchor="ctr"/>
          <a:lstStyle/>
          <a:p>
            <a:pPr lvl="0"/>
            <a:endParaRPr lang="de-DE" sz="1799" dirty="0"/>
          </a:p>
        </p:txBody>
      </p:sp>
      <p:sp>
        <p:nvSpPr>
          <p:cNvPr id="4" name="Datumsplatzhalter 3">
            <a:extLst>
              <a:ext uri="{FF2B5EF4-FFF2-40B4-BE49-F238E27FC236}">
                <a16:creationId xmlns:a16="http://schemas.microsoft.com/office/drawing/2014/main" id="{2DC10922-9553-44D5-BDEF-C5DFD31E6E27}"/>
              </a:ext>
            </a:extLst>
          </p:cNvPr>
          <p:cNvSpPr>
            <a:spLocks noGrp="1"/>
          </p:cNvSpPr>
          <p:nvPr>
            <p:ph type="dt" sz="half" idx="10"/>
          </p:nvPr>
        </p:nvSpPr>
        <p:spPr>
          <a:xfrm>
            <a:off x="702048" y="5939875"/>
            <a:ext cx="2743200" cy="365125"/>
          </a:xfrm>
          <a:prstGeom prst="rect">
            <a:avLst/>
          </a:prstGeom>
        </p:spPr>
        <p:txBody>
          <a:bodyPr lIns="0" tIns="0" rIns="0" bIns="0" anchor="ctr">
            <a:noAutofit/>
          </a:bodyPr>
          <a:lstStyle>
            <a:lvl1pPr>
              <a:defRPr lang="de-DE" smtClean="0">
                <a:solidFill>
                  <a:schemeClr val="tx2"/>
                </a:solidFill>
              </a:defRPr>
            </a:lvl1pPr>
          </a:lstStyle>
          <a:p>
            <a:endParaRPr lang="de-DE"/>
          </a:p>
        </p:txBody>
      </p:sp>
      <p:sp>
        <p:nvSpPr>
          <p:cNvPr id="2" name="Titel 1">
            <a:extLst>
              <a:ext uri="{FF2B5EF4-FFF2-40B4-BE49-F238E27FC236}">
                <a16:creationId xmlns:a16="http://schemas.microsoft.com/office/drawing/2014/main" id="{26A72F4E-48F4-48C4-AAF5-77358A958D06}"/>
              </a:ext>
            </a:extLst>
          </p:cNvPr>
          <p:cNvSpPr>
            <a:spLocks noGrp="1"/>
          </p:cNvSpPr>
          <p:nvPr>
            <p:ph type="ctrTitle" hasCustomPrompt="1"/>
          </p:nvPr>
        </p:nvSpPr>
        <p:spPr>
          <a:xfrm>
            <a:off x="702048" y="3861049"/>
            <a:ext cx="8533024" cy="720080"/>
          </a:xfrm>
        </p:spPr>
        <p:txBody>
          <a:bodyPr lIns="0" tIns="0" rIns="0" bIns="0" anchor="b">
            <a:noAutofit/>
          </a:bodyPr>
          <a:lstStyle>
            <a:lvl1pPr algn="l">
              <a:defRPr sz="4794" b="0">
                <a:solidFill>
                  <a:schemeClr val="tx2"/>
                </a:solidFill>
              </a:defRPr>
            </a:lvl1pPr>
          </a:lstStyle>
          <a:p>
            <a:r>
              <a:rPr lang="de-DE" dirty="0"/>
              <a:t>Titel bearbeiten</a:t>
            </a:r>
          </a:p>
        </p:txBody>
      </p:sp>
      <p:sp>
        <p:nvSpPr>
          <p:cNvPr id="3" name="Untertitel 2">
            <a:extLst>
              <a:ext uri="{FF2B5EF4-FFF2-40B4-BE49-F238E27FC236}">
                <a16:creationId xmlns:a16="http://schemas.microsoft.com/office/drawing/2014/main" id="{BED0E50F-2245-4DD1-8901-55D904703F45}"/>
              </a:ext>
            </a:extLst>
          </p:cNvPr>
          <p:cNvSpPr>
            <a:spLocks noGrp="1"/>
          </p:cNvSpPr>
          <p:nvPr>
            <p:ph type="subTitle" idx="1"/>
          </p:nvPr>
        </p:nvSpPr>
        <p:spPr>
          <a:xfrm>
            <a:off x="702048" y="4677552"/>
            <a:ext cx="8533024" cy="805193"/>
          </a:xfrm>
        </p:spPr>
        <p:txBody>
          <a:bodyPr lIns="0" tIns="0" rIns="0" bIns="0">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grpSp>
        <p:nvGrpSpPr>
          <p:cNvPr id="13" name="Grafik 6">
            <a:extLst>
              <a:ext uri="{FF2B5EF4-FFF2-40B4-BE49-F238E27FC236}">
                <a16:creationId xmlns:a16="http://schemas.microsoft.com/office/drawing/2014/main" id="{8AC3E5BE-9275-472F-AEB2-C4DA849B9A55}"/>
              </a:ext>
            </a:extLst>
          </p:cNvPr>
          <p:cNvGrpSpPr>
            <a:grpSpLocks noChangeAspect="1"/>
          </p:cNvGrpSpPr>
          <p:nvPr/>
        </p:nvGrpSpPr>
        <p:grpSpPr>
          <a:xfrm>
            <a:off x="697066" y="513162"/>
            <a:ext cx="2038561" cy="777968"/>
            <a:chOff x="695325" y="516229"/>
            <a:chExt cx="2556359" cy="975572"/>
          </a:xfrm>
          <a:solidFill>
            <a:schemeClr val="tx2"/>
          </a:solidFill>
        </p:grpSpPr>
        <p:sp>
          <p:nvSpPr>
            <p:cNvPr id="14" name="Freihandform: Form 13">
              <a:extLst>
                <a:ext uri="{FF2B5EF4-FFF2-40B4-BE49-F238E27FC236}">
                  <a16:creationId xmlns:a16="http://schemas.microsoft.com/office/drawing/2014/main" id="{8A45B3C2-1CA4-47B2-9CD9-00EEF9D615AF}"/>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15" name="Freihandform: Form 14">
              <a:extLst>
                <a:ext uri="{FF2B5EF4-FFF2-40B4-BE49-F238E27FC236}">
                  <a16:creationId xmlns:a16="http://schemas.microsoft.com/office/drawing/2014/main" id="{3243C064-66AF-4F89-A61C-8EAA80446B16}"/>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16" name="Freihandform: Form 15">
              <a:extLst>
                <a:ext uri="{FF2B5EF4-FFF2-40B4-BE49-F238E27FC236}">
                  <a16:creationId xmlns:a16="http://schemas.microsoft.com/office/drawing/2014/main" id="{5E875C2F-2AC0-45DD-9626-129486821205}"/>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17" name="Freihandform: Form 16">
              <a:extLst>
                <a:ext uri="{FF2B5EF4-FFF2-40B4-BE49-F238E27FC236}">
                  <a16:creationId xmlns:a16="http://schemas.microsoft.com/office/drawing/2014/main" id="{2F1F040A-4C25-4A9B-91CF-4997C0E3FA28}"/>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a:p>
          </p:txBody>
        </p:sp>
      </p:grpSp>
    </p:spTree>
    <p:extLst>
      <p:ext uri="{BB962C8B-B14F-4D97-AF65-F5344CB8AC3E}">
        <p14:creationId xmlns:p14="http://schemas.microsoft.com/office/powerpoint/2010/main" val="3827027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elfolie 3">
    <p:spTree>
      <p:nvGrpSpPr>
        <p:cNvPr id="1" name=""/>
        <p:cNvGrpSpPr/>
        <p:nvPr/>
      </p:nvGrpSpPr>
      <p:grpSpPr>
        <a:xfrm>
          <a:off x="0" y="0"/>
          <a:ext cx="0" cy="0"/>
          <a:chOff x="0" y="0"/>
          <a:chExt cx="0" cy="0"/>
        </a:xfrm>
      </p:grpSpPr>
      <p:grpSp>
        <p:nvGrpSpPr>
          <p:cNvPr id="26" name="Gruppieren 25">
            <a:extLst>
              <a:ext uri="{FF2B5EF4-FFF2-40B4-BE49-F238E27FC236}">
                <a16:creationId xmlns:a16="http://schemas.microsoft.com/office/drawing/2014/main" id="{2A319C61-FBE7-466D-8041-BA328224720B}"/>
              </a:ext>
            </a:extLst>
          </p:cNvPr>
          <p:cNvGrpSpPr/>
          <p:nvPr/>
        </p:nvGrpSpPr>
        <p:grpSpPr>
          <a:xfrm>
            <a:off x="-6502" y="6593007"/>
            <a:ext cx="12198503" cy="263834"/>
            <a:chOff x="-4877" y="4950860"/>
            <a:chExt cx="9148877" cy="198120"/>
          </a:xfrm>
          <a:solidFill>
            <a:schemeClr val="tx2"/>
          </a:solidFill>
        </p:grpSpPr>
        <p:sp>
          <p:nvSpPr>
            <p:cNvPr id="27" name="bk object 18">
              <a:extLst>
                <a:ext uri="{FF2B5EF4-FFF2-40B4-BE49-F238E27FC236}">
                  <a16:creationId xmlns:a16="http://schemas.microsoft.com/office/drawing/2014/main" id="{6943C0CE-1EA2-499D-ACFC-7FAE777D4885}"/>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28" name="bk object 18">
              <a:extLst>
                <a:ext uri="{FF2B5EF4-FFF2-40B4-BE49-F238E27FC236}">
                  <a16:creationId xmlns:a16="http://schemas.microsoft.com/office/drawing/2014/main" id="{C64DCA2F-E670-44CF-8CCD-A8817BCDFE08}"/>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grpFill/>
          </p:spPr>
          <p:txBody>
            <a:bodyPr wrap="square" lIns="0" tIns="0" rIns="0" bIns="0" rtlCol="0"/>
            <a:lstStyle/>
            <a:p>
              <a:endParaRPr sz="2397"/>
            </a:p>
          </p:txBody>
        </p:sp>
        <p:sp>
          <p:nvSpPr>
            <p:cNvPr id="29" name="Holder 3">
              <a:extLst>
                <a:ext uri="{FF2B5EF4-FFF2-40B4-BE49-F238E27FC236}">
                  <a16:creationId xmlns:a16="http://schemas.microsoft.com/office/drawing/2014/main" id="{39C16D6C-600C-4A10-95E4-95BF4999FC19}"/>
                </a:ext>
              </a:extLst>
            </p:cNvPr>
            <p:cNvSpPr txBox="1">
              <a:spLocks/>
            </p:cNvSpPr>
            <p:nvPr userDrawn="1"/>
          </p:nvSpPr>
          <p:spPr>
            <a:xfrm>
              <a:off x="8194726" y="4966101"/>
              <a:ext cx="449579" cy="167639"/>
            </a:xfrm>
            <a:prstGeom prst="rect">
              <a:avLst/>
            </a:prstGeom>
            <a:grpFill/>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4" name="Datumsplatzhalter 3">
            <a:extLst>
              <a:ext uri="{FF2B5EF4-FFF2-40B4-BE49-F238E27FC236}">
                <a16:creationId xmlns:a16="http://schemas.microsoft.com/office/drawing/2014/main" id="{2DC10922-9553-44D5-BDEF-C5DFD31E6E27}"/>
              </a:ext>
            </a:extLst>
          </p:cNvPr>
          <p:cNvSpPr>
            <a:spLocks noGrp="1"/>
          </p:cNvSpPr>
          <p:nvPr>
            <p:ph type="dt" sz="half" idx="10"/>
          </p:nvPr>
        </p:nvSpPr>
        <p:spPr>
          <a:xfrm>
            <a:off x="702048" y="5939875"/>
            <a:ext cx="2743200" cy="365125"/>
          </a:xfrm>
          <a:prstGeom prst="rect">
            <a:avLst/>
          </a:prstGeom>
        </p:spPr>
        <p:txBody>
          <a:bodyPr lIns="0" tIns="0" rIns="0" bIns="0" anchor="ctr">
            <a:noAutofit/>
          </a:bodyPr>
          <a:lstStyle>
            <a:lvl1pPr>
              <a:defRPr lang="de-DE" smtClean="0">
                <a:solidFill>
                  <a:schemeClr val="tx2"/>
                </a:solidFill>
              </a:defRPr>
            </a:lvl1pPr>
          </a:lstStyle>
          <a:p>
            <a:endParaRPr lang="de-DE"/>
          </a:p>
        </p:txBody>
      </p:sp>
      <p:sp>
        <p:nvSpPr>
          <p:cNvPr id="2" name="Titel 1">
            <a:extLst>
              <a:ext uri="{FF2B5EF4-FFF2-40B4-BE49-F238E27FC236}">
                <a16:creationId xmlns:a16="http://schemas.microsoft.com/office/drawing/2014/main" id="{26A72F4E-48F4-48C4-AAF5-77358A958D06}"/>
              </a:ext>
            </a:extLst>
          </p:cNvPr>
          <p:cNvSpPr>
            <a:spLocks noGrp="1"/>
          </p:cNvSpPr>
          <p:nvPr>
            <p:ph type="ctrTitle" hasCustomPrompt="1"/>
          </p:nvPr>
        </p:nvSpPr>
        <p:spPr>
          <a:xfrm>
            <a:off x="702048" y="3104964"/>
            <a:ext cx="8533024" cy="1476164"/>
          </a:xfrm>
        </p:spPr>
        <p:txBody>
          <a:bodyPr lIns="0" tIns="0" rIns="0" bIns="0" anchor="b">
            <a:noAutofit/>
          </a:bodyPr>
          <a:lstStyle>
            <a:lvl1pPr algn="l">
              <a:defRPr sz="4794" b="0">
                <a:solidFill>
                  <a:schemeClr val="tx2"/>
                </a:solidFill>
              </a:defRPr>
            </a:lvl1pPr>
          </a:lstStyle>
          <a:p>
            <a:r>
              <a:rPr lang="de-DE" dirty="0"/>
              <a:t>Titel bearbeiten</a:t>
            </a:r>
          </a:p>
        </p:txBody>
      </p:sp>
      <p:sp>
        <p:nvSpPr>
          <p:cNvPr id="3" name="Untertitel 2">
            <a:extLst>
              <a:ext uri="{FF2B5EF4-FFF2-40B4-BE49-F238E27FC236}">
                <a16:creationId xmlns:a16="http://schemas.microsoft.com/office/drawing/2014/main" id="{BED0E50F-2245-4DD1-8901-55D904703F45}"/>
              </a:ext>
            </a:extLst>
          </p:cNvPr>
          <p:cNvSpPr>
            <a:spLocks noGrp="1"/>
          </p:cNvSpPr>
          <p:nvPr>
            <p:ph type="subTitle" idx="1"/>
          </p:nvPr>
        </p:nvSpPr>
        <p:spPr>
          <a:xfrm>
            <a:off x="702048" y="4677552"/>
            <a:ext cx="8533024" cy="805193"/>
          </a:xfrm>
        </p:spPr>
        <p:txBody>
          <a:bodyPr lIns="0" tIns="0" rIns="0" bIns="0">
            <a:noAutofit/>
          </a:bodyPr>
          <a:lstStyle>
            <a:lvl1pPr marL="0" indent="0" algn="l">
              <a:buNone/>
              <a:defRPr sz="2131">
                <a:solidFill>
                  <a:schemeClr val="tx2"/>
                </a:solidFill>
              </a:defRPr>
            </a:lvl1pPr>
            <a:lvl2pPr marL="608853" indent="0" algn="ctr">
              <a:buNone/>
              <a:defRPr sz="2663"/>
            </a:lvl2pPr>
            <a:lvl3pPr marL="1217706" indent="0" algn="ctr">
              <a:buNone/>
              <a:defRPr sz="2397"/>
            </a:lvl3pPr>
            <a:lvl4pPr marL="1826560" indent="0" algn="ctr">
              <a:buNone/>
              <a:defRPr sz="2131"/>
            </a:lvl4pPr>
            <a:lvl5pPr marL="2435413" indent="0" algn="ctr">
              <a:buNone/>
              <a:defRPr sz="2131"/>
            </a:lvl5pPr>
            <a:lvl6pPr marL="3044266" indent="0" algn="ctr">
              <a:buNone/>
              <a:defRPr sz="2131"/>
            </a:lvl6pPr>
            <a:lvl7pPr marL="3653119" indent="0" algn="ctr">
              <a:buNone/>
              <a:defRPr sz="2131"/>
            </a:lvl7pPr>
            <a:lvl8pPr marL="4261973" indent="0" algn="ctr">
              <a:buNone/>
              <a:defRPr sz="2131"/>
            </a:lvl8pPr>
            <a:lvl9pPr marL="4870826" indent="0" algn="ctr">
              <a:buNone/>
              <a:defRPr sz="2131"/>
            </a:lvl9pPr>
          </a:lstStyle>
          <a:p>
            <a:r>
              <a:rPr lang="de-DE"/>
              <a:t>Master-Untertitelformat bearbeiten</a:t>
            </a:r>
            <a:endParaRPr lang="de-DE" dirty="0"/>
          </a:p>
        </p:txBody>
      </p:sp>
      <p:grpSp>
        <p:nvGrpSpPr>
          <p:cNvPr id="13" name="Grafik 6">
            <a:extLst>
              <a:ext uri="{FF2B5EF4-FFF2-40B4-BE49-F238E27FC236}">
                <a16:creationId xmlns:a16="http://schemas.microsoft.com/office/drawing/2014/main" id="{018F5287-7D90-4427-B223-AB51C34FB468}"/>
              </a:ext>
            </a:extLst>
          </p:cNvPr>
          <p:cNvGrpSpPr>
            <a:grpSpLocks noChangeAspect="1"/>
          </p:cNvGrpSpPr>
          <p:nvPr/>
        </p:nvGrpSpPr>
        <p:grpSpPr>
          <a:xfrm>
            <a:off x="697066" y="513162"/>
            <a:ext cx="2038561" cy="777968"/>
            <a:chOff x="695325" y="516229"/>
            <a:chExt cx="2556359" cy="975572"/>
          </a:xfrm>
          <a:solidFill>
            <a:schemeClr val="tx2"/>
          </a:solidFill>
        </p:grpSpPr>
        <p:sp>
          <p:nvSpPr>
            <p:cNvPr id="14" name="Freihandform: Form 13">
              <a:extLst>
                <a:ext uri="{FF2B5EF4-FFF2-40B4-BE49-F238E27FC236}">
                  <a16:creationId xmlns:a16="http://schemas.microsoft.com/office/drawing/2014/main" id="{949CBA05-EE3B-40FD-B566-67D594E41B9E}"/>
                </a:ext>
              </a:extLst>
            </p:cNvPr>
            <p:cNvSpPr/>
            <p:nvPr/>
          </p:nvSpPr>
          <p:spPr>
            <a:xfrm>
              <a:off x="2979337" y="1251070"/>
              <a:ext cx="270992" cy="239376"/>
            </a:xfrm>
            <a:custGeom>
              <a:avLst/>
              <a:gdLst>
                <a:gd name="connsiteX0" fmla="*/ 0 w 270992"/>
                <a:gd name="connsiteY0" fmla="*/ 242086 h 239376"/>
                <a:gd name="connsiteX1" fmla="*/ 152659 w 270992"/>
                <a:gd name="connsiteY1" fmla="*/ 242086 h 239376"/>
                <a:gd name="connsiteX2" fmla="*/ 274154 w 270992"/>
                <a:gd name="connsiteY2" fmla="*/ 121043 h 239376"/>
                <a:gd name="connsiteX3" fmla="*/ 152659 w 270992"/>
                <a:gd name="connsiteY3" fmla="*/ 0 h 239376"/>
                <a:gd name="connsiteX4" fmla="*/ 0 w 270992"/>
                <a:gd name="connsiteY4" fmla="*/ 0 h 239376"/>
                <a:gd name="connsiteX5" fmla="*/ 0 w 270992"/>
                <a:gd name="connsiteY5" fmla="*/ 242086 h 239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992" h="239376">
                  <a:moveTo>
                    <a:pt x="0" y="242086"/>
                  </a:moveTo>
                  <a:lnTo>
                    <a:pt x="152659" y="242086"/>
                  </a:lnTo>
                  <a:cubicBezTo>
                    <a:pt x="219955" y="242086"/>
                    <a:pt x="274154" y="187888"/>
                    <a:pt x="274154" y="121043"/>
                  </a:cubicBezTo>
                  <a:cubicBezTo>
                    <a:pt x="274154" y="54198"/>
                    <a:pt x="219955" y="0"/>
                    <a:pt x="152659" y="0"/>
                  </a:cubicBezTo>
                  <a:lnTo>
                    <a:pt x="0" y="0"/>
                  </a:lnTo>
                  <a:lnTo>
                    <a:pt x="0" y="242086"/>
                  </a:lnTo>
                  <a:close/>
                </a:path>
              </a:pathLst>
            </a:custGeom>
            <a:grpFill/>
            <a:ln w="4510" cap="flat">
              <a:noFill/>
              <a:prstDash val="solid"/>
              <a:miter/>
            </a:ln>
          </p:spPr>
          <p:txBody>
            <a:bodyPr rtlCol="0" anchor="ctr"/>
            <a:lstStyle/>
            <a:p>
              <a:endParaRPr lang="de-DE" sz="1799"/>
            </a:p>
          </p:txBody>
        </p:sp>
        <p:sp>
          <p:nvSpPr>
            <p:cNvPr id="15" name="Freihandform: Form 14">
              <a:extLst>
                <a:ext uri="{FF2B5EF4-FFF2-40B4-BE49-F238E27FC236}">
                  <a16:creationId xmlns:a16="http://schemas.microsoft.com/office/drawing/2014/main" id="{73274AB8-A508-4076-9FF6-7AE09BB7827C}"/>
                </a:ext>
              </a:extLst>
            </p:cNvPr>
            <p:cNvSpPr/>
            <p:nvPr/>
          </p:nvSpPr>
          <p:spPr>
            <a:xfrm>
              <a:off x="2216494" y="728506"/>
              <a:ext cx="659414" cy="663931"/>
            </a:xfrm>
            <a:custGeom>
              <a:avLst/>
              <a:gdLst>
                <a:gd name="connsiteX0" fmla="*/ 662124 w 659414"/>
                <a:gd name="connsiteY0" fmla="*/ 0 h 663930"/>
                <a:gd name="connsiteX1" fmla="*/ 662124 w 659414"/>
                <a:gd name="connsiteY1" fmla="*/ 331965 h 663930"/>
                <a:gd name="connsiteX2" fmla="*/ 331062 w 659414"/>
                <a:gd name="connsiteY2" fmla="*/ 663931 h 663930"/>
                <a:gd name="connsiteX3" fmla="*/ 0 w 659414"/>
                <a:gd name="connsiteY3" fmla="*/ 331965 h 663930"/>
                <a:gd name="connsiteX4" fmla="*/ 0 w 659414"/>
                <a:gd name="connsiteY4" fmla="*/ 0 h 663930"/>
                <a:gd name="connsiteX5" fmla="*/ 168015 w 659414"/>
                <a:gd name="connsiteY5" fmla="*/ 0 h 663930"/>
                <a:gd name="connsiteX6" fmla="*/ 168015 w 659414"/>
                <a:gd name="connsiteY6" fmla="*/ 317513 h 663930"/>
                <a:gd name="connsiteX7" fmla="*/ 331514 w 659414"/>
                <a:gd name="connsiteY7" fmla="*/ 490496 h 663930"/>
                <a:gd name="connsiteX8" fmla="*/ 495012 w 659414"/>
                <a:gd name="connsiteY8" fmla="*/ 317513 h 663930"/>
                <a:gd name="connsiteX9" fmla="*/ 495012 w 659414"/>
                <a:gd name="connsiteY9" fmla="*/ 0 h 663930"/>
                <a:gd name="connsiteX10" fmla="*/ 662124 w 659414"/>
                <a:gd name="connsiteY10" fmla="*/ 0 h 6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414" h="663930">
                  <a:moveTo>
                    <a:pt x="662124" y="0"/>
                  </a:moveTo>
                  <a:lnTo>
                    <a:pt x="662124" y="331965"/>
                  </a:lnTo>
                  <a:cubicBezTo>
                    <a:pt x="662124" y="529790"/>
                    <a:pt x="513982" y="663931"/>
                    <a:pt x="331062" y="663931"/>
                  </a:cubicBezTo>
                  <a:cubicBezTo>
                    <a:pt x="148142" y="663931"/>
                    <a:pt x="0" y="529790"/>
                    <a:pt x="0" y="331965"/>
                  </a:cubicBezTo>
                  <a:cubicBezTo>
                    <a:pt x="0" y="303511"/>
                    <a:pt x="0" y="0"/>
                    <a:pt x="0" y="0"/>
                  </a:cubicBezTo>
                  <a:lnTo>
                    <a:pt x="168015" y="0"/>
                  </a:lnTo>
                  <a:cubicBezTo>
                    <a:pt x="168015" y="60522"/>
                    <a:pt x="168015" y="305318"/>
                    <a:pt x="168015" y="317513"/>
                  </a:cubicBezTo>
                  <a:cubicBezTo>
                    <a:pt x="168015" y="420038"/>
                    <a:pt x="241183" y="490496"/>
                    <a:pt x="331514" y="490496"/>
                  </a:cubicBezTo>
                  <a:cubicBezTo>
                    <a:pt x="421845" y="490496"/>
                    <a:pt x="495012" y="420490"/>
                    <a:pt x="495012" y="317513"/>
                  </a:cubicBezTo>
                  <a:lnTo>
                    <a:pt x="495012" y="0"/>
                  </a:lnTo>
                  <a:lnTo>
                    <a:pt x="662124" y="0"/>
                  </a:lnTo>
                  <a:close/>
                </a:path>
              </a:pathLst>
            </a:custGeom>
            <a:grpFill/>
            <a:ln w="4510" cap="flat">
              <a:noFill/>
              <a:prstDash val="solid"/>
              <a:miter/>
            </a:ln>
          </p:spPr>
          <p:txBody>
            <a:bodyPr rtlCol="0" anchor="ctr"/>
            <a:lstStyle/>
            <a:p>
              <a:endParaRPr lang="de-DE" sz="1799"/>
            </a:p>
          </p:txBody>
        </p:sp>
        <p:sp>
          <p:nvSpPr>
            <p:cNvPr id="16" name="Freihandform: Form 15">
              <a:extLst>
                <a:ext uri="{FF2B5EF4-FFF2-40B4-BE49-F238E27FC236}">
                  <a16:creationId xmlns:a16="http://schemas.microsoft.com/office/drawing/2014/main" id="{A0060672-D990-46D3-A86C-D3F5FB08D442}"/>
                </a:ext>
              </a:extLst>
            </p:cNvPr>
            <p:cNvSpPr/>
            <p:nvPr/>
          </p:nvSpPr>
          <p:spPr>
            <a:xfrm>
              <a:off x="695325" y="516229"/>
              <a:ext cx="659414" cy="858142"/>
            </a:xfrm>
            <a:custGeom>
              <a:avLst/>
              <a:gdLst>
                <a:gd name="connsiteX0" fmla="*/ 168015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8015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8015"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8015" y="859497"/>
                  </a:lnTo>
                  <a:close/>
                </a:path>
              </a:pathLst>
            </a:custGeom>
            <a:grpFill/>
            <a:ln w="4510" cap="flat">
              <a:noFill/>
              <a:prstDash val="solid"/>
              <a:miter/>
            </a:ln>
          </p:spPr>
          <p:txBody>
            <a:bodyPr rtlCol="0" anchor="ctr"/>
            <a:lstStyle/>
            <a:p>
              <a:endParaRPr lang="de-DE" sz="1799"/>
            </a:p>
          </p:txBody>
        </p:sp>
        <p:sp>
          <p:nvSpPr>
            <p:cNvPr id="17" name="Freihandform: Form 16">
              <a:extLst>
                <a:ext uri="{FF2B5EF4-FFF2-40B4-BE49-F238E27FC236}">
                  <a16:creationId xmlns:a16="http://schemas.microsoft.com/office/drawing/2014/main" id="{7FB0B066-EC76-4017-ACF3-B5105457A388}"/>
                </a:ext>
              </a:extLst>
            </p:cNvPr>
            <p:cNvSpPr/>
            <p:nvPr/>
          </p:nvSpPr>
          <p:spPr>
            <a:xfrm>
              <a:off x="1458619" y="516229"/>
              <a:ext cx="659414" cy="858142"/>
            </a:xfrm>
            <a:custGeom>
              <a:avLst/>
              <a:gdLst>
                <a:gd name="connsiteX0" fmla="*/ 167563 w 659414"/>
                <a:gd name="connsiteY0" fmla="*/ 859497 h 858142"/>
                <a:gd name="connsiteX1" fmla="*/ 0 w 659414"/>
                <a:gd name="connsiteY1" fmla="*/ 859497 h 858142"/>
                <a:gd name="connsiteX2" fmla="*/ 0 w 659414"/>
                <a:gd name="connsiteY2" fmla="*/ 0 h 858142"/>
                <a:gd name="connsiteX3" fmla="*/ 168015 w 659414"/>
                <a:gd name="connsiteY3" fmla="*/ 0 h 858142"/>
                <a:gd name="connsiteX4" fmla="*/ 168015 w 659414"/>
                <a:gd name="connsiteY4" fmla="*/ 235312 h 858142"/>
                <a:gd name="connsiteX5" fmla="*/ 331514 w 659414"/>
                <a:gd name="connsiteY5" fmla="*/ 195114 h 858142"/>
                <a:gd name="connsiteX6" fmla="*/ 662576 w 659414"/>
                <a:gd name="connsiteY6" fmla="*/ 527080 h 858142"/>
                <a:gd name="connsiteX7" fmla="*/ 662576 w 659414"/>
                <a:gd name="connsiteY7" fmla="*/ 859045 h 858142"/>
                <a:gd name="connsiteX8" fmla="*/ 494561 w 659414"/>
                <a:gd name="connsiteY8" fmla="*/ 859045 h 858142"/>
                <a:gd name="connsiteX9" fmla="*/ 494561 w 659414"/>
                <a:gd name="connsiteY9" fmla="*/ 541533 h 858142"/>
                <a:gd name="connsiteX10" fmla="*/ 331062 w 659414"/>
                <a:gd name="connsiteY10" fmla="*/ 368549 h 858142"/>
                <a:gd name="connsiteX11" fmla="*/ 167563 w 659414"/>
                <a:gd name="connsiteY11" fmla="*/ 541533 h 858142"/>
                <a:gd name="connsiteX12" fmla="*/ 167563 w 659414"/>
                <a:gd name="connsiteY12" fmla="*/ 859497 h 85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9414" h="858142">
                  <a:moveTo>
                    <a:pt x="167563" y="859497"/>
                  </a:moveTo>
                  <a:lnTo>
                    <a:pt x="0" y="859497"/>
                  </a:lnTo>
                  <a:lnTo>
                    <a:pt x="0" y="0"/>
                  </a:lnTo>
                  <a:lnTo>
                    <a:pt x="168015" y="0"/>
                  </a:lnTo>
                  <a:lnTo>
                    <a:pt x="168015" y="235312"/>
                  </a:lnTo>
                  <a:cubicBezTo>
                    <a:pt x="216342" y="209567"/>
                    <a:pt x="271895" y="195114"/>
                    <a:pt x="331514" y="195114"/>
                  </a:cubicBezTo>
                  <a:cubicBezTo>
                    <a:pt x="514433" y="195114"/>
                    <a:pt x="662576" y="329256"/>
                    <a:pt x="662576" y="527080"/>
                  </a:cubicBezTo>
                  <a:lnTo>
                    <a:pt x="662576" y="859045"/>
                  </a:lnTo>
                  <a:lnTo>
                    <a:pt x="494561" y="859045"/>
                  </a:lnTo>
                  <a:lnTo>
                    <a:pt x="494561" y="541533"/>
                  </a:lnTo>
                  <a:cubicBezTo>
                    <a:pt x="494561" y="439007"/>
                    <a:pt x="421393" y="368549"/>
                    <a:pt x="331062" y="368549"/>
                  </a:cubicBezTo>
                  <a:cubicBezTo>
                    <a:pt x="240731" y="368549"/>
                    <a:pt x="167563" y="438556"/>
                    <a:pt x="167563" y="541533"/>
                  </a:cubicBezTo>
                  <a:lnTo>
                    <a:pt x="167563" y="859497"/>
                  </a:lnTo>
                  <a:close/>
                </a:path>
              </a:pathLst>
            </a:custGeom>
            <a:grpFill/>
            <a:ln w="4510" cap="flat">
              <a:noFill/>
              <a:prstDash val="solid"/>
              <a:miter/>
            </a:ln>
          </p:spPr>
          <p:txBody>
            <a:bodyPr rtlCol="0" anchor="ctr"/>
            <a:lstStyle/>
            <a:p>
              <a:endParaRPr lang="de-DE" sz="1799"/>
            </a:p>
          </p:txBody>
        </p:sp>
      </p:grpSp>
    </p:spTree>
    <p:extLst>
      <p:ext uri="{BB962C8B-B14F-4D97-AF65-F5344CB8AC3E}">
        <p14:creationId xmlns:p14="http://schemas.microsoft.com/office/powerpoint/2010/main" val="29700340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png"/><Relationship Id="rId3" Type="http://schemas.openxmlformats.org/officeDocument/2006/relationships/slideLayout" Target="../slideLayouts/slideLayout5.xml"/><Relationship Id="rId7" Type="http://schemas.openxmlformats.org/officeDocument/2006/relationships/image" Target="../media/image3.png"/><Relationship Id="rId12" Type="http://schemas.openxmlformats.org/officeDocument/2006/relationships/image" Target="../media/image8.tif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theme" Target="../theme/theme3.xml"/><Relationship Id="rId10" Type="http://schemas.openxmlformats.org/officeDocument/2006/relationships/image" Target="../media/image6.jpeg"/><Relationship Id="rId4" Type="http://schemas.openxmlformats.org/officeDocument/2006/relationships/slideLayout" Target="../slideLayouts/slideLayout6.xml"/><Relationship Id="rId9" Type="http://schemas.openxmlformats.org/officeDocument/2006/relationships/image" Target="../media/image5.tiff"/></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 Type="http://schemas.openxmlformats.org/officeDocument/2006/relationships/slideLayout" Target="../slideLayouts/slideLayout9.xml"/><Relationship Id="rId21" Type="http://schemas.openxmlformats.org/officeDocument/2006/relationships/slideLayout" Target="../slideLayouts/slideLayout27.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theme" Target="../theme/theme4.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29" Type="http://schemas.openxmlformats.org/officeDocument/2006/relationships/slideLayout" Target="../slideLayouts/slideLayout35.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8"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BEDFBBB-398E-4652-A440-EC5FC4C4B157}"/>
              </a:ext>
            </a:extLst>
          </p:cNvPr>
          <p:cNvSpPr/>
          <p:nvPr/>
        </p:nvSpPr>
        <p:spPr>
          <a:xfrm>
            <a:off x="0" y="-526"/>
            <a:ext cx="12191999" cy="6534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12" name="Rechteck 11">
            <a:extLst>
              <a:ext uri="{FF2B5EF4-FFF2-40B4-BE49-F238E27FC236}">
                <a16:creationId xmlns:a16="http://schemas.microsoft.com/office/drawing/2014/main" id="{77052AE0-C156-4472-A4C0-EE9D6D481223}"/>
              </a:ext>
            </a:extLst>
          </p:cNvPr>
          <p:cNvSpPr/>
          <p:nvPr userDrawn="1"/>
        </p:nvSpPr>
        <p:spPr>
          <a:xfrm>
            <a:off x="4612977" y="889669"/>
            <a:ext cx="6064258" cy="1261885"/>
          </a:xfrm>
          <a:prstGeom prst="rect">
            <a:avLst/>
          </a:prstGeom>
          <a:noFill/>
        </p:spPr>
        <p:txBody>
          <a:bodyPr wrap="square">
            <a:spAutoFit/>
          </a:bodyPr>
          <a:lstStyle/>
          <a:p>
            <a:r>
              <a:rPr lang="en-US" sz="2800" cap="small" dirty="0">
                <a:solidFill>
                  <a:srgbClr val="0069B4"/>
                </a:solidFill>
                <a:ea typeface="Times New Roman" panose="02020603050405020304" pitchFamily="18" charset="0"/>
                <a:cs typeface="Times New Roman" panose="02020603050405020304" pitchFamily="18" charset="0"/>
              </a:rPr>
              <a:t>CRC 1535</a:t>
            </a:r>
            <a:br>
              <a:rPr lang="en-US" sz="4000" cap="small" dirty="0">
                <a:ea typeface="Times New Roman" panose="02020603050405020304" pitchFamily="18" charset="0"/>
                <a:cs typeface="Times New Roman" panose="02020603050405020304" pitchFamily="18" charset="0"/>
              </a:rPr>
            </a:br>
            <a:r>
              <a:rPr lang="en-US" sz="2400" cap="small" dirty="0">
                <a:solidFill>
                  <a:srgbClr val="EE7F00"/>
                </a:solidFill>
                <a:ea typeface="Times New Roman" panose="02020603050405020304" pitchFamily="18" charset="0"/>
                <a:cs typeface="Times New Roman" panose="02020603050405020304" pitchFamily="18" charset="0"/>
              </a:rPr>
              <a:t>Mi</a:t>
            </a:r>
            <a:r>
              <a:rPr lang="en-US" sz="2400" cap="small" dirty="0">
                <a:solidFill>
                  <a:srgbClr val="0069B4"/>
                </a:solidFill>
                <a:ea typeface="Times New Roman" panose="02020603050405020304" pitchFamily="18" charset="0"/>
                <a:cs typeface="Times New Roman" panose="02020603050405020304" pitchFamily="18" charset="0"/>
              </a:rPr>
              <a:t>cro</a:t>
            </a:r>
            <a:r>
              <a:rPr lang="en-US" sz="2400" cap="small" dirty="0">
                <a:solidFill>
                  <a:srgbClr val="EE7F00"/>
                </a:solidFill>
                <a:ea typeface="Times New Roman" panose="02020603050405020304" pitchFamily="18" charset="0"/>
                <a:cs typeface="Times New Roman" panose="02020603050405020304" pitchFamily="18" charset="0"/>
              </a:rPr>
              <a:t>bi</a:t>
            </a:r>
            <a:r>
              <a:rPr lang="en-US" sz="2400" cap="small" dirty="0">
                <a:solidFill>
                  <a:srgbClr val="0069B4"/>
                </a:solidFill>
                <a:ea typeface="Times New Roman" panose="02020603050405020304" pitchFamily="18" charset="0"/>
                <a:cs typeface="Times New Roman" panose="02020603050405020304" pitchFamily="18" charset="0"/>
              </a:rPr>
              <a:t>al</a:t>
            </a:r>
            <a:r>
              <a:rPr lang="en-US" sz="2400" cap="small" dirty="0">
                <a:ea typeface="Times New Roman" panose="02020603050405020304" pitchFamily="18" charset="0"/>
                <a:cs typeface="Times New Roman" panose="02020603050405020304" pitchFamily="18" charset="0"/>
              </a:rPr>
              <a:t> </a:t>
            </a:r>
            <a:r>
              <a:rPr lang="en-US" sz="2400" cap="small" dirty="0">
                <a:solidFill>
                  <a:srgbClr val="C00000"/>
                </a:solidFill>
                <a:ea typeface="Times New Roman" panose="02020603050405020304" pitchFamily="18" charset="0"/>
                <a:cs typeface="Times New Roman" panose="02020603050405020304" pitchFamily="18" charset="0"/>
              </a:rPr>
              <a:t>Net</a:t>
            </a:r>
            <a:r>
              <a:rPr lang="en-US" sz="2400" cap="small" dirty="0">
                <a:solidFill>
                  <a:srgbClr val="0069B4"/>
                </a:solidFill>
                <a:ea typeface="Times New Roman" panose="02020603050405020304" pitchFamily="18" charset="0"/>
                <a:cs typeface="Times New Roman" panose="02020603050405020304" pitchFamily="18" charset="0"/>
              </a:rPr>
              <a:t>working</a:t>
            </a:r>
            <a:br>
              <a:rPr lang="en-US" sz="2400" cap="small" dirty="0">
                <a:solidFill>
                  <a:srgbClr val="0069B4"/>
                </a:solidFill>
                <a:ea typeface="Times New Roman" panose="02020603050405020304" pitchFamily="18" charset="0"/>
                <a:cs typeface="Times New Roman" panose="02020603050405020304" pitchFamily="18" charset="0"/>
              </a:rPr>
            </a:br>
            <a:r>
              <a:rPr lang="en-US" sz="2400" cap="small" dirty="0">
                <a:solidFill>
                  <a:srgbClr val="0069B4"/>
                </a:solidFill>
                <a:ea typeface="Times New Roman" panose="02020603050405020304" pitchFamily="18" charset="0"/>
                <a:cs typeface="Times New Roman" panose="02020603050405020304" pitchFamily="18" charset="0"/>
              </a:rPr>
              <a:t>- from organelles to cross-kingdom communities</a:t>
            </a:r>
            <a:endParaRPr lang="en-US" sz="3200" dirty="0">
              <a:solidFill>
                <a:srgbClr val="0069B4"/>
              </a:solidFill>
            </a:endParaRPr>
          </a:p>
        </p:txBody>
      </p:sp>
      <p:cxnSp>
        <p:nvCxnSpPr>
          <p:cNvPr id="13" name="Gerader Verbinder 12">
            <a:extLst>
              <a:ext uri="{FF2B5EF4-FFF2-40B4-BE49-F238E27FC236}">
                <a16:creationId xmlns:a16="http://schemas.microsoft.com/office/drawing/2014/main" id="{0F2C8586-3DE5-4863-9883-CAE3263045EB}"/>
              </a:ext>
            </a:extLst>
          </p:cNvPr>
          <p:cNvCxnSpPr>
            <a:cxnSpLocks/>
          </p:cNvCxnSpPr>
          <p:nvPr userDrawn="1"/>
        </p:nvCxnSpPr>
        <p:spPr>
          <a:xfrm>
            <a:off x="4485553" y="906213"/>
            <a:ext cx="0" cy="1228797"/>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DB79884B-36F6-4749-B1E2-B0F8D476E993}"/>
              </a:ext>
            </a:extLst>
          </p:cNvPr>
          <p:cNvSpPr/>
          <p:nvPr userDrawn="1"/>
        </p:nvSpPr>
        <p:spPr>
          <a:xfrm>
            <a:off x="0" y="2400540"/>
            <a:ext cx="12192000" cy="102846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pic>
        <p:nvPicPr>
          <p:cNvPr id="3" name="Grafik 2">
            <a:extLst>
              <a:ext uri="{FF2B5EF4-FFF2-40B4-BE49-F238E27FC236}">
                <a16:creationId xmlns:a16="http://schemas.microsoft.com/office/drawing/2014/main" id="{6D6C470F-8B72-46BB-BD0F-B751C6DB6D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30552" y="947217"/>
            <a:ext cx="2085560" cy="1204337"/>
          </a:xfrm>
          <a:prstGeom prst="rect">
            <a:avLst/>
          </a:prstGeom>
        </p:spPr>
      </p:pic>
    </p:spTree>
    <p:extLst>
      <p:ext uri="{BB962C8B-B14F-4D97-AF65-F5344CB8AC3E}">
        <p14:creationId xmlns:p14="http://schemas.microsoft.com/office/powerpoint/2010/main" val="682961937"/>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9288F53-722F-4AD1-A509-AFF609F92CA7}"/>
              </a:ext>
            </a:extLst>
          </p:cNvPr>
          <p:cNvSpPr>
            <a:spLocks noGrp="1"/>
          </p:cNvSpPr>
          <p:nvPr>
            <p:ph type="title"/>
          </p:nvPr>
        </p:nvSpPr>
        <p:spPr>
          <a:xfrm>
            <a:off x="1042416" y="45687"/>
            <a:ext cx="9701784" cy="941045"/>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8" name="Rechteck 7">
            <a:extLst>
              <a:ext uri="{FF2B5EF4-FFF2-40B4-BE49-F238E27FC236}">
                <a16:creationId xmlns:a16="http://schemas.microsoft.com/office/drawing/2014/main" id="{13CF1D45-DFA4-45FE-A917-B6F915E547EC}"/>
              </a:ext>
            </a:extLst>
          </p:cNvPr>
          <p:cNvSpPr/>
          <p:nvPr userDrawn="1"/>
        </p:nvSpPr>
        <p:spPr>
          <a:xfrm>
            <a:off x="0" y="1004543"/>
            <a:ext cx="12192000" cy="13414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grpSp>
        <p:nvGrpSpPr>
          <p:cNvPr id="3" name="Gruppieren 2">
            <a:extLst>
              <a:ext uri="{FF2B5EF4-FFF2-40B4-BE49-F238E27FC236}">
                <a16:creationId xmlns:a16="http://schemas.microsoft.com/office/drawing/2014/main" id="{D1081A72-485C-4DA4-8A76-595D6DB5F39B}"/>
              </a:ext>
            </a:extLst>
          </p:cNvPr>
          <p:cNvGrpSpPr/>
          <p:nvPr userDrawn="1"/>
        </p:nvGrpSpPr>
        <p:grpSpPr>
          <a:xfrm>
            <a:off x="0" y="6537960"/>
            <a:ext cx="12173525" cy="320040"/>
            <a:chOff x="0" y="6373368"/>
            <a:chExt cx="12173525" cy="484632"/>
          </a:xfrm>
        </p:grpSpPr>
        <p:sp>
          <p:nvSpPr>
            <p:cNvPr id="10" name="Rechteck 9">
              <a:extLst>
                <a:ext uri="{FF2B5EF4-FFF2-40B4-BE49-F238E27FC236}">
                  <a16:creationId xmlns:a16="http://schemas.microsoft.com/office/drawing/2014/main" id="{C727276D-A826-405D-B589-EE2C8BEEF82E}"/>
                </a:ext>
              </a:extLst>
            </p:cNvPr>
            <p:cNvSpPr/>
            <p:nvPr userDrawn="1"/>
          </p:nvSpPr>
          <p:spPr>
            <a:xfrm>
              <a:off x="0" y="6373368"/>
              <a:ext cx="11353800" cy="48463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dirty="0">
                <a:solidFill>
                  <a:schemeClr val="bg1"/>
                </a:solidFill>
              </a:endParaRPr>
            </a:p>
          </p:txBody>
        </p:sp>
        <p:sp>
          <p:nvSpPr>
            <p:cNvPr id="12" name="Rechteck 11">
              <a:extLst>
                <a:ext uri="{FF2B5EF4-FFF2-40B4-BE49-F238E27FC236}">
                  <a16:creationId xmlns:a16="http://schemas.microsoft.com/office/drawing/2014/main" id="{7A7F15BE-52B0-4278-96BE-05792FCAEABD}"/>
                </a:ext>
              </a:extLst>
            </p:cNvPr>
            <p:cNvSpPr/>
            <p:nvPr userDrawn="1"/>
          </p:nvSpPr>
          <p:spPr>
            <a:xfrm>
              <a:off x="0" y="6373368"/>
              <a:ext cx="12173525" cy="48463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Grafik 8">
            <a:extLst>
              <a:ext uri="{FF2B5EF4-FFF2-40B4-BE49-F238E27FC236}">
                <a16:creationId xmlns:a16="http://schemas.microsoft.com/office/drawing/2014/main" id="{34BB5C5E-188B-4B73-9FB3-93A899C92DC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43336" y="141289"/>
            <a:ext cx="1259631" cy="727392"/>
          </a:xfrm>
          <a:prstGeom prst="rect">
            <a:avLst/>
          </a:prstGeom>
        </p:spPr>
      </p:pic>
    </p:spTree>
    <p:extLst>
      <p:ext uri="{BB962C8B-B14F-4D97-AF65-F5344CB8AC3E}">
        <p14:creationId xmlns:p14="http://schemas.microsoft.com/office/powerpoint/2010/main" val="248493043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3200" kern="1200">
          <a:solidFill>
            <a:srgbClr val="0070C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9288F53-722F-4AD1-A509-AFF609F92CA7}"/>
              </a:ext>
            </a:extLst>
          </p:cNvPr>
          <p:cNvSpPr>
            <a:spLocks noGrp="1"/>
          </p:cNvSpPr>
          <p:nvPr>
            <p:ph type="title"/>
          </p:nvPr>
        </p:nvSpPr>
        <p:spPr>
          <a:xfrm>
            <a:off x="1042416" y="45687"/>
            <a:ext cx="9701784" cy="941045"/>
          </a:xfrm>
          <a:prstGeom prst="rect">
            <a:avLst/>
          </a:prstGeom>
        </p:spPr>
        <p:txBody>
          <a:bodyPr vert="horz" lIns="91440" tIns="45720" rIns="91440" bIns="45720" rtlCol="0" anchor="ctr">
            <a:normAutofit/>
          </a:bodyPr>
          <a:lstStyle/>
          <a:p>
            <a:r>
              <a:rPr lang="de-DE" dirty="0" err="1"/>
              <a:t>Acknowledgment</a:t>
            </a:r>
            <a:r>
              <a:rPr lang="de-DE" dirty="0"/>
              <a:t> </a:t>
            </a:r>
            <a:endParaRPr lang="en-US" dirty="0"/>
          </a:p>
        </p:txBody>
      </p:sp>
      <p:sp>
        <p:nvSpPr>
          <p:cNvPr id="8" name="Rechteck 7">
            <a:extLst>
              <a:ext uri="{FF2B5EF4-FFF2-40B4-BE49-F238E27FC236}">
                <a16:creationId xmlns:a16="http://schemas.microsoft.com/office/drawing/2014/main" id="{13CF1D45-DFA4-45FE-A917-B6F915E547EC}"/>
              </a:ext>
            </a:extLst>
          </p:cNvPr>
          <p:cNvSpPr/>
          <p:nvPr userDrawn="1"/>
        </p:nvSpPr>
        <p:spPr>
          <a:xfrm>
            <a:off x="0" y="1004543"/>
            <a:ext cx="12192000" cy="13414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12" name="Rechteck 11">
            <a:extLst>
              <a:ext uri="{FF2B5EF4-FFF2-40B4-BE49-F238E27FC236}">
                <a16:creationId xmlns:a16="http://schemas.microsoft.com/office/drawing/2014/main" id="{7A7F15BE-52B0-4278-96BE-05792FCAEABD}"/>
              </a:ext>
            </a:extLst>
          </p:cNvPr>
          <p:cNvSpPr/>
          <p:nvPr userDrawn="1"/>
        </p:nvSpPr>
        <p:spPr>
          <a:xfrm>
            <a:off x="0" y="6373368"/>
            <a:ext cx="12173525" cy="48463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uppieren 8">
            <a:extLst>
              <a:ext uri="{FF2B5EF4-FFF2-40B4-BE49-F238E27FC236}">
                <a16:creationId xmlns:a16="http://schemas.microsoft.com/office/drawing/2014/main" id="{A23A2EFF-DF03-48F8-9071-9E8B826F4C5E}"/>
              </a:ext>
            </a:extLst>
          </p:cNvPr>
          <p:cNvGrpSpPr/>
          <p:nvPr userDrawn="1"/>
        </p:nvGrpSpPr>
        <p:grpSpPr>
          <a:xfrm>
            <a:off x="2780819" y="6417684"/>
            <a:ext cx="6224978" cy="396000"/>
            <a:chOff x="-11120" y="9537505"/>
            <a:chExt cx="6224978" cy="396000"/>
          </a:xfrm>
        </p:grpSpPr>
        <p:pic>
          <p:nvPicPr>
            <p:cNvPr id="11" name="Grafik 10">
              <a:extLst>
                <a:ext uri="{FF2B5EF4-FFF2-40B4-BE49-F238E27FC236}">
                  <a16:creationId xmlns:a16="http://schemas.microsoft.com/office/drawing/2014/main" id="{56F2A184-98B6-45D8-B600-0EBBBCC0AD6E}"/>
                </a:ext>
              </a:extLst>
            </p:cNvPr>
            <p:cNvPicPr>
              <a:picLocks noChangeAspect="1"/>
            </p:cNvPicPr>
            <p:nvPr/>
          </p:nvPicPr>
          <p:blipFill>
            <a:blip r:embed="rId6"/>
            <a:srcRect l="1" t="1" r="-1694" b="3010"/>
            <a:stretch/>
          </p:blipFill>
          <p:spPr bwMode="auto">
            <a:xfrm>
              <a:off x="-11120" y="9591505"/>
              <a:ext cx="1695276" cy="288000"/>
            </a:xfrm>
            <a:prstGeom prst="rect">
              <a:avLst/>
            </a:prstGeom>
          </p:spPr>
        </p:pic>
        <p:pic>
          <p:nvPicPr>
            <p:cNvPr id="13" name="Grafik 12">
              <a:extLst>
                <a:ext uri="{FF2B5EF4-FFF2-40B4-BE49-F238E27FC236}">
                  <a16:creationId xmlns:a16="http://schemas.microsoft.com/office/drawing/2014/main" id="{1640A413-626C-401F-A216-D074BE427E5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12773" y="9537505"/>
              <a:ext cx="745410" cy="396000"/>
            </a:xfrm>
            <a:prstGeom prst="rect">
              <a:avLst/>
            </a:prstGeom>
          </p:spPr>
        </p:pic>
        <p:pic>
          <p:nvPicPr>
            <p:cNvPr id="14" name="Grafik 13">
              <a:extLst>
                <a:ext uri="{FF2B5EF4-FFF2-40B4-BE49-F238E27FC236}">
                  <a16:creationId xmlns:a16="http://schemas.microsoft.com/office/drawing/2014/main" id="{DD264071-71D3-458E-8433-1E234FB2EFF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3319" b="22782"/>
            <a:stretch/>
          </p:blipFill>
          <p:spPr>
            <a:xfrm>
              <a:off x="2358183" y="9609505"/>
              <a:ext cx="841576" cy="252000"/>
            </a:xfrm>
            <a:prstGeom prst="rect">
              <a:avLst/>
            </a:prstGeom>
          </p:spPr>
        </p:pic>
        <p:pic>
          <p:nvPicPr>
            <p:cNvPr id="15" name="Grafik 14">
              <a:extLst>
                <a:ext uri="{FF2B5EF4-FFF2-40B4-BE49-F238E27FC236}">
                  <a16:creationId xmlns:a16="http://schemas.microsoft.com/office/drawing/2014/main" id="{F84F037D-BA90-4FFA-8ACB-4C2F0939B22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07876" y="9609505"/>
              <a:ext cx="668350" cy="252000"/>
            </a:xfrm>
            <a:prstGeom prst="rect">
              <a:avLst/>
            </a:prstGeom>
          </p:spPr>
        </p:pic>
        <p:pic>
          <p:nvPicPr>
            <p:cNvPr id="16" name="Grafik 15">
              <a:extLst>
                <a:ext uri="{FF2B5EF4-FFF2-40B4-BE49-F238E27FC236}">
                  <a16:creationId xmlns:a16="http://schemas.microsoft.com/office/drawing/2014/main" id="{1C459A29-4E30-4DE1-81DF-1FD0F8F365D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1178" b="33361"/>
            <a:stretch/>
          </p:blipFill>
          <p:spPr>
            <a:xfrm>
              <a:off x="5175846" y="9600505"/>
              <a:ext cx="1038012" cy="270000"/>
            </a:xfrm>
            <a:prstGeom prst="rect">
              <a:avLst/>
            </a:prstGeom>
          </p:spPr>
        </p:pic>
        <p:pic>
          <p:nvPicPr>
            <p:cNvPr id="17" name="Grafik 16">
              <a:extLst>
                <a:ext uri="{FF2B5EF4-FFF2-40B4-BE49-F238E27FC236}">
                  <a16:creationId xmlns:a16="http://schemas.microsoft.com/office/drawing/2014/main" id="{CE2F508E-F00E-46EA-8FB5-C15C5ACAD54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74149" y="9609505"/>
              <a:ext cx="578778" cy="252000"/>
            </a:xfrm>
            <a:prstGeom prst="rect">
              <a:avLst/>
            </a:prstGeom>
          </p:spPr>
        </p:pic>
        <p:pic>
          <p:nvPicPr>
            <p:cNvPr id="18" name="Grafik 17">
              <a:extLst>
                <a:ext uri="{FF2B5EF4-FFF2-40B4-BE49-F238E27FC236}">
                  <a16:creationId xmlns:a16="http://schemas.microsoft.com/office/drawing/2014/main" id="{D99704E1-5D84-44ED-ABF8-07C7F1E7FF8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0589" y="9609505"/>
              <a:ext cx="515777" cy="252000"/>
            </a:xfrm>
            <a:prstGeom prst="rect">
              <a:avLst/>
            </a:prstGeom>
          </p:spPr>
        </p:pic>
      </p:grpSp>
      <p:pic>
        <p:nvPicPr>
          <p:cNvPr id="20" name="Grafik 19">
            <a:extLst>
              <a:ext uri="{FF2B5EF4-FFF2-40B4-BE49-F238E27FC236}">
                <a16:creationId xmlns:a16="http://schemas.microsoft.com/office/drawing/2014/main" id="{AC35C618-BEC4-45DB-A97B-5812E08E722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843336" y="141289"/>
            <a:ext cx="1259631" cy="727392"/>
          </a:xfrm>
          <a:prstGeom prst="rect">
            <a:avLst/>
          </a:prstGeom>
        </p:spPr>
      </p:pic>
    </p:spTree>
    <p:extLst>
      <p:ext uri="{BB962C8B-B14F-4D97-AF65-F5344CB8AC3E}">
        <p14:creationId xmlns:p14="http://schemas.microsoft.com/office/powerpoint/2010/main" val="20186037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715" r:id="rId3"/>
    <p:sldLayoutId id="2147483716" r:id="rId4"/>
  </p:sldLayoutIdLst>
  <p:hf hdr="0" ftr="0" dt="0"/>
  <p:txStyles>
    <p:titleStyle>
      <a:lvl1pPr algn="l" defTabSz="914400" rtl="0" eaLnBrk="1" latinLnBrk="0" hangingPunct="1">
        <a:lnSpc>
          <a:spcPct val="90000"/>
        </a:lnSpc>
        <a:spcBef>
          <a:spcPct val="0"/>
        </a:spcBef>
        <a:buNone/>
        <a:defRPr sz="3200" kern="1200">
          <a:solidFill>
            <a:srgbClr val="0070C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uppieren 6">
            <a:extLst>
              <a:ext uri="{FF2B5EF4-FFF2-40B4-BE49-F238E27FC236}">
                <a16:creationId xmlns:a16="http://schemas.microsoft.com/office/drawing/2014/main" id="{F2B04C92-175E-41BA-89CE-B2785D9E3855}"/>
              </a:ext>
            </a:extLst>
          </p:cNvPr>
          <p:cNvGrpSpPr/>
          <p:nvPr/>
        </p:nvGrpSpPr>
        <p:grpSpPr>
          <a:xfrm>
            <a:off x="-6502" y="6593007"/>
            <a:ext cx="12198503" cy="263834"/>
            <a:chOff x="-4877" y="4950860"/>
            <a:chExt cx="9148877" cy="198120"/>
          </a:xfrm>
        </p:grpSpPr>
        <p:sp>
          <p:nvSpPr>
            <p:cNvPr id="55" name="bk object 18">
              <a:extLst>
                <a:ext uri="{FF2B5EF4-FFF2-40B4-BE49-F238E27FC236}">
                  <a16:creationId xmlns:a16="http://schemas.microsoft.com/office/drawing/2014/main" id="{AFB087C7-FC7D-4892-B0D6-EA804CF535FD}"/>
                </a:ext>
              </a:extLst>
            </p:cNvPr>
            <p:cNvSpPr/>
            <p:nvPr userDrawn="1"/>
          </p:nvSpPr>
          <p:spPr>
            <a:xfrm>
              <a:off x="-4877" y="4950860"/>
              <a:ext cx="484937"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48" name="bk object 18">
              <a:extLst>
                <a:ext uri="{FF2B5EF4-FFF2-40B4-BE49-F238E27FC236}">
                  <a16:creationId xmlns:a16="http://schemas.microsoft.com/office/drawing/2014/main" id="{FA50712F-6C72-4330-A489-54C0FA78213C}"/>
                </a:ext>
              </a:extLst>
            </p:cNvPr>
            <p:cNvSpPr/>
            <p:nvPr userDrawn="1"/>
          </p:nvSpPr>
          <p:spPr>
            <a:xfrm>
              <a:off x="522288" y="4950860"/>
              <a:ext cx="8621712" cy="198120"/>
            </a:xfrm>
            <a:custGeom>
              <a:avLst/>
              <a:gdLst/>
              <a:ahLst/>
              <a:cxnLst/>
              <a:rect l="l" t="t" r="r" b="b"/>
              <a:pathLst>
                <a:path w="9144000" h="198120">
                  <a:moveTo>
                    <a:pt x="0" y="197993"/>
                  </a:moveTo>
                  <a:lnTo>
                    <a:pt x="9144000" y="197993"/>
                  </a:lnTo>
                  <a:lnTo>
                    <a:pt x="9144000" y="0"/>
                  </a:lnTo>
                  <a:lnTo>
                    <a:pt x="0" y="0"/>
                  </a:lnTo>
                  <a:lnTo>
                    <a:pt x="0" y="197993"/>
                  </a:lnTo>
                  <a:close/>
                </a:path>
              </a:pathLst>
            </a:custGeom>
            <a:solidFill>
              <a:schemeClr val="tx2"/>
            </a:solidFill>
          </p:spPr>
          <p:txBody>
            <a:bodyPr wrap="square" lIns="0" tIns="0" rIns="0" bIns="0" rtlCol="0"/>
            <a:lstStyle/>
            <a:p>
              <a:endParaRPr sz="2397"/>
            </a:p>
          </p:txBody>
        </p:sp>
        <p:sp>
          <p:nvSpPr>
            <p:cNvPr id="49" name="Holder 3">
              <a:extLst>
                <a:ext uri="{FF2B5EF4-FFF2-40B4-BE49-F238E27FC236}">
                  <a16:creationId xmlns:a16="http://schemas.microsoft.com/office/drawing/2014/main" id="{390EDD11-ED96-4F2C-BB78-7CE69D30A03B}"/>
                </a:ext>
              </a:extLst>
            </p:cNvPr>
            <p:cNvSpPr txBox="1">
              <a:spLocks/>
            </p:cNvSpPr>
            <p:nvPr userDrawn="1"/>
          </p:nvSpPr>
          <p:spPr>
            <a:xfrm>
              <a:off x="8194726" y="4966101"/>
              <a:ext cx="449579" cy="167639"/>
            </a:xfrm>
            <a:prstGeom prst="rect">
              <a:avLst/>
            </a:prstGeom>
          </p:spPr>
          <p:txBody>
            <a:bodyPr lIns="0" tIns="0" rIns="0" bIns="0" anchor="ctr"/>
            <a:lstStyle>
              <a:defPPr>
                <a:defRPr lang="de-DE"/>
              </a:defPPr>
              <a:lvl1pPr marL="0" algn="l" defTabSz="686074" rtl="0" eaLnBrk="1" latinLnBrk="0" hangingPunct="1">
                <a:defRPr sz="1000" b="1" i="0" kern="1200">
                  <a:solidFill>
                    <a:schemeClr val="bg1"/>
                  </a:solidFill>
                  <a:latin typeface="Arial"/>
                  <a:ea typeface="+mn-ea"/>
                  <a:cs typeface="Arial"/>
                </a:defRPr>
              </a:lvl1pPr>
              <a:lvl2pPr marL="343037" algn="l" defTabSz="686074" rtl="0" eaLnBrk="1" latinLnBrk="0" hangingPunct="1">
                <a:defRPr sz="1351" kern="1200">
                  <a:solidFill>
                    <a:schemeClr val="tx1"/>
                  </a:solidFill>
                  <a:latin typeface="+mn-lt"/>
                  <a:ea typeface="+mn-ea"/>
                  <a:cs typeface="+mn-cs"/>
                </a:defRPr>
              </a:lvl2pPr>
              <a:lvl3pPr marL="686074" algn="l" defTabSz="686074" rtl="0" eaLnBrk="1" latinLnBrk="0" hangingPunct="1">
                <a:defRPr sz="1351" kern="1200">
                  <a:solidFill>
                    <a:schemeClr val="tx1"/>
                  </a:solidFill>
                  <a:latin typeface="+mn-lt"/>
                  <a:ea typeface="+mn-ea"/>
                  <a:cs typeface="+mn-cs"/>
                </a:defRPr>
              </a:lvl3pPr>
              <a:lvl4pPr marL="1029111" algn="l" defTabSz="686074" rtl="0" eaLnBrk="1" latinLnBrk="0" hangingPunct="1">
                <a:defRPr sz="1351" kern="1200">
                  <a:solidFill>
                    <a:schemeClr val="tx1"/>
                  </a:solidFill>
                  <a:latin typeface="+mn-lt"/>
                  <a:ea typeface="+mn-ea"/>
                  <a:cs typeface="+mn-cs"/>
                </a:defRPr>
              </a:lvl4pPr>
              <a:lvl5pPr marL="1372149" algn="l" defTabSz="686074" rtl="0" eaLnBrk="1" latinLnBrk="0" hangingPunct="1">
                <a:defRPr sz="1351" kern="1200">
                  <a:solidFill>
                    <a:schemeClr val="tx1"/>
                  </a:solidFill>
                  <a:latin typeface="+mn-lt"/>
                  <a:ea typeface="+mn-ea"/>
                  <a:cs typeface="+mn-cs"/>
                </a:defRPr>
              </a:lvl5pPr>
              <a:lvl6pPr marL="1715186" algn="l" defTabSz="686074" rtl="0" eaLnBrk="1" latinLnBrk="0" hangingPunct="1">
                <a:defRPr sz="1351" kern="1200">
                  <a:solidFill>
                    <a:schemeClr val="tx1"/>
                  </a:solidFill>
                  <a:latin typeface="+mn-lt"/>
                  <a:ea typeface="+mn-ea"/>
                  <a:cs typeface="+mn-cs"/>
                </a:defRPr>
              </a:lvl6pPr>
              <a:lvl7pPr marL="2058223" algn="l" defTabSz="686074" rtl="0" eaLnBrk="1" latinLnBrk="0" hangingPunct="1">
                <a:defRPr sz="1351" kern="1200">
                  <a:solidFill>
                    <a:schemeClr val="tx1"/>
                  </a:solidFill>
                  <a:latin typeface="+mn-lt"/>
                  <a:ea typeface="+mn-ea"/>
                  <a:cs typeface="+mn-cs"/>
                </a:defRPr>
              </a:lvl7pPr>
              <a:lvl8pPr marL="2401260" algn="l" defTabSz="686074" rtl="0" eaLnBrk="1" latinLnBrk="0" hangingPunct="1">
                <a:defRPr sz="1351" kern="1200">
                  <a:solidFill>
                    <a:schemeClr val="tx1"/>
                  </a:solidFill>
                  <a:latin typeface="+mn-lt"/>
                  <a:ea typeface="+mn-ea"/>
                  <a:cs typeface="+mn-cs"/>
                </a:defRPr>
              </a:lvl8pPr>
              <a:lvl9pPr marL="2744297" algn="l" defTabSz="686074" rtl="0" eaLnBrk="1" latinLnBrk="0" hangingPunct="1">
                <a:defRPr sz="1351" kern="1200">
                  <a:solidFill>
                    <a:schemeClr val="tx1"/>
                  </a:solidFill>
                  <a:latin typeface="+mn-lt"/>
                  <a:ea typeface="+mn-ea"/>
                  <a:cs typeface="+mn-cs"/>
                </a:defRPr>
              </a:lvl9pPr>
            </a:lstStyle>
            <a:p>
              <a:pPr marL="16913">
                <a:spcBef>
                  <a:spcPts val="7"/>
                </a:spcBef>
              </a:pPr>
              <a:r>
                <a:rPr lang="de-DE" sz="1332" spc="13" dirty="0"/>
                <a:t>hhu.de</a:t>
              </a:r>
            </a:p>
          </p:txBody>
        </p:sp>
      </p:grpSp>
      <p:sp>
        <p:nvSpPr>
          <p:cNvPr id="2" name="Titelplatzhalter 1">
            <a:extLst>
              <a:ext uri="{FF2B5EF4-FFF2-40B4-BE49-F238E27FC236}">
                <a16:creationId xmlns:a16="http://schemas.microsoft.com/office/drawing/2014/main" id="{A03D4771-8BB8-4FA1-A2DA-170FCFE20560}"/>
              </a:ext>
            </a:extLst>
          </p:cNvPr>
          <p:cNvSpPr>
            <a:spLocks noGrp="1"/>
          </p:cNvSpPr>
          <p:nvPr>
            <p:ph type="title"/>
          </p:nvPr>
        </p:nvSpPr>
        <p:spPr>
          <a:xfrm>
            <a:off x="702125" y="440669"/>
            <a:ext cx="9102363" cy="602352"/>
          </a:xfrm>
          <a:prstGeom prst="rect">
            <a:avLst/>
          </a:prstGeom>
        </p:spPr>
        <p:txBody>
          <a:bodyPr vert="horz" lIns="0" tIns="0" rIns="0" bIns="0" rtlCol="0" anchor="b">
            <a:noAutofit/>
          </a:bodyPr>
          <a:lstStyle/>
          <a:p>
            <a:r>
              <a:rPr lang="de-DE" dirty="0"/>
              <a:t>Mastertitelformat bearbeiten</a:t>
            </a:r>
          </a:p>
        </p:txBody>
      </p:sp>
      <p:sp>
        <p:nvSpPr>
          <p:cNvPr id="3" name="Textplatzhalter 2">
            <a:extLst>
              <a:ext uri="{FF2B5EF4-FFF2-40B4-BE49-F238E27FC236}">
                <a16:creationId xmlns:a16="http://schemas.microsoft.com/office/drawing/2014/main" id="{E32F5159-1DFE-4F9C-BE85-E97D32EA19C5}"/>
              </a:ext>
            </a:extLst>
          </p:cNvPr>
          <p:cNvSpPr>
            <a:spLocks noGrp="1"/>
          </p:cNvSpPr>
          <p:nvPr>
            <p:ph type="body" idx="1"/>
          </p:nvPr>
        </p:nvSpPr>
        <p:spPr>
          <a:xfrm>
            <a:off x="695400" y="1894194"/>
            <a:ext cx="10801275" cy="4558992"/>
          </a:xfrm>
          <a:prstGeom prst="rect">
            <a:avLst/>
          </a:prstGeom>
        </p:spPr>
        <p:txBody>
          <a:bodyPr vert="horz" lIns="0" tIns="7200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6" name="Foliennummernplatzhalter 5">
            <a:extLst>
              <a:ext uri="{FF2B5EF4-FFF2-40B4-BE49-F238E27FC236}">
                <a16:creationId xmlns:a16="http://schemas.microsoft.com/office/drawing/2014/main" id="{4264DE2C-9DE8-411C-83C3-1274BB370203}"/>
              </a:ext>
            </a:extLst>
          </p:cNvPr>
          <p:cNvSpPr>
            <a:spLocks noGrp="1"/>
          </p:cNvSpPr>
          <p:nvPr>
            <p:ph type="sldNum" sz="quarter" idx="4"/>
          </p:nvPr>
        </p:nvSpPr>
        <p:spPr>
          <a:xfrm>
            <a:off x="47328" y="6625926"/>
            <a:ext cx="449875" cy="198000"/>
          </a:xfrm>
          <a:prstGeom prst="rect">
            <a:avLst/>
          </a:prstGeom>
        </p:spPr>
        <p:txBody>
          <a:bodyPr vert="horz" lIns="0" tIns="0" rIns="0" bIns="0" rtlCol="0" anchor="ctr"/>
          <a:lstStyle>
            <a:lvl1pPr algn="r">
              <a:defRPr sz="1199" b="1">
                <a:solidFill>
                  <a:schemeClr val="bg1"/>
                </a:solidFill>
              </a:defRPr>
            </a:lvl1pPr>
          </a:lstStyle>
          <a:p>
            <a:fld id="{DEA621A8-BF95-4580-BC4C-99FAD96C0A75}" type="slidenum">
              <a:rPr lang="de-DE" smtClean="0"/>
              <a:t>‹Nr.›</a:t>
            </a:fld>
            <a:endParaRPr lang="de-DE"/>
          </a:p>
        </p:txBody>
      </p:sp>
      <p:sp>
        <p:nvSpPr>
          <p:cNvPr id="5" name="Fußzeilenplatzhalter 4">
            <a:extLst>
              <a:ext uri="{FF2B5EF4-FFF2-40B4-BE49-F238E27FC236}">
                <a16:creationId xmlns:a16="http://schemas.microsoft.com/office/drawing/2014/main" id="{F8C549DC-12B4-40A5-A309-CF801E18C8D4}"/>
              </a:ext>
            </a:extLst>
          </p:cNvPr>
          <p:cNvSpPr>
            <a:spLocks noGrp="1"/>
          </p:cNvSpPr>
          <p:nvPr>
            <p:ph type="ftr" sz="quarter" idx="3"/>
          </p:nvPr>
        </p:nvSpPr>
        <p:spPr>
          <a:xfrm>
            <a:off x="838200" y="6625926"/>
            <a:ext cx="9506272" cy="198000"/>
          </a:xfrm>
          <a:prstGeom prst="rect">
            <a:avLst/>
          </a:prstGeom>
        </p:spPr>
        <p:txBody>
          <a:bodyPr vert="horz" lIns="0" tIns="0" rIns="0" bIns="0" rtlCol="0" anchor="ctr"/>
          <a:lstStyle>
            <a:lvl1pPr algn="l">
              <a:defRPr sz="1199">
                <a:solidFill>
                  <a:schemeClr val="bg1"/>
                </a:solidFill>
              </a:defRPr>
            </a:lvl1pPr>
          </a:lstStyle>
          <a:p>
            <a:endParaRPr lang="de-DE"/>
          </a:p>
        </p:txBody>
      </p:sp>
      <p:cxnSp>
        <p:nvCxnSpPr>
          <p:cNvPr id="12" name="Gerader Verbinder 11">
            <a:extLst>
              <a:ext uri="{FF2B5EF4-FFF2-40B4-BE49-F238E27FC236}">
                <a16:creationId xmlns:a16="http://schemas.microsoft.com/office/drawing/2014/main" id="{E9F45371-9B7D-4505-A4D1-3E02BE436A0C}"/>
              </a:ext>
            </a:extLst>
          </p:cNvPr>
          <p:cNvCxnSpPr>
            <a:cxnSpLocks/>
          </p:cNvCxnSpPr>
          <p:nvPr/>
        </p:nvCxnSpPr>
        <p:spPr>
          <a:xfrm>
            <a:off x="695402" y="1298040"/>
            <a:ext cx="9109087" cy="0"/>
          </a:xfrm>
          <a:prstGeom prst="line">
            <a:avLst/>
          </a:prstGeom>
          <a:ln w="19050">
            <a:solidFill>
              <a:srgbClr val="CCDDE7"/>
            </a:solidFill>
          </a:ln>
        </p:spPr>
        <p:style>
          <a:lnRef idx="1">
            <a:schemeClr val="accent1"/>
          </a:lnRef>
          <a:fillRef idx="0">
            <a:schemeClr val="accent1"/>
          </a:fillRef>
          <a:effectRef idx="0">
            <a:schemeClr val="accent1"/>
          </a:effectRef>
          <a:fontRef idx="minor">
            <a:schemeClr val="tx1"/>
          </a:fontRef>
        </p:style>
      </p:cxnSp>
      <p:grpSp>
        <p:nvGrpSpPr>
          <p:cNvPr id="19" name="Grafik 9">
            <a:extLst>
              <a:ext uri="{FF2B5EF4-FFF2-40B4-BE49-F238E27FC236}">
                <a16:creationId xmlns:a16="http://schemas.microsoft.com/office/drawing/2014/main" id="{A240364D-AE4D-440E-88A8-B05FF302FB9D}"/>
              </a:ext>
            </a:extLst>
          </p:cNvPr>
          <p:cNvGrpSpPr/>
          <p:nvPr/>
        </p:nvGrpSpPr>
        <p:grpSpPr>
          <a:xfrm>
            <a:off x="10321916" y="525078"/>
            <a:ext cx="1399107" cy="827140"/>
            <a:chOff x="10321916" y="525077"/>
            <a:chExt cx="1399106" cy="827140"/>
          </a:xfrm>
          <a:solidFill>
            <a:schemeClr val="accent1"/>
          </a:solidFill>
        </p:grpSpPr>
        <p:grpSp>
          <p:nvGrpSpPr>
            <p:cNvPr id="20" name="Grafik 9">
              <a:extLst>
                <a:ext uri="{FF2B5EF4-FFF2-40B4-BE49-F238E27FC236}">
                  <a16:creationId xmlns:a16="http://schemas.microsoft.com/office/drawing/2014/main" id="{A240364D-AE4D-440E-88A8-B05FF302FB9D}"/>
                </a:ext>
              </a:extLst>
            </p:cNvPr>
            <p:cNvGrpSpPr/>
            <p:nvPr/>
          </p:nvGrpSpPr>
          <p:grpSpPr>
            <a:xfrm>
              <a:off x="10321916" y="525077"/>
              <a:ext cx="1179212" cy="575107"/>
              <a:chOff x="10321916" y="525077"/>
              <a:chExt cx="1179212" cy="575107"/>
            </a:xfrm>
            <a:solidFill>
              <a:schemeClr val="accent1"/>
            </a:solidFill>
          </p:grpSpPr>
          <p:sp>
            <p:nvSpPr>
              <p:cNvPr id="21" name="Freihandform: Form 20">
                <a:extLst>
                  <a:ext uri="{FF2B5EF4-FFF2-40B4-BE49-F238E27FC236}">
                    <a16:creationId xmlns:a16="http://schemas.microsoft.com/office/drawing/2014/main" id="{C5CA81CC-0A8C-4F0A-898F-756081956301}"/>
                  </a:ext>
                </a:extLst>
              </p:cNvPr>
              <p:cNvSpPr/>
              <p:nvPr/>
            </p:nvSpPr>
            <p:spPr>
              <a:xfrm>
                <a:off x="11143981" y="639857"/>
                <a:ext cx="357630" cy="357630"/>
              </a:xfrm>
              <a:custGeom>
                <a:avLst/>
                <a:gdLst>
                  <a:gd name="connsiteX0" fmla="*/ 358113 w 357629"/>
                  <a:gd name="connsiteY0" fmla="*/ 0 h 357629"/>
                  <a:gd name="connsiteX1" fmla="*/ 358113 w 357629"/>
                  <a:gd name="connsiteY1" fmla="*/ 179540 h 357629"/>
                  <a:gd name="connsiteX2" fmla="*/ 179057 w 357629"/>
                  <a:gd name="connsiteY2" fmla="*/ 359080 h 357629"/>
                  <a:gd name="connsiteX3" fmla="*/ 0 w 357629"/>
                  <a:gd name="connsiteY3" fmla="*/ 179540 h 357629"/>
                  <a:gd name="connsiteX4" fmla="*/ 0 w 357629"/>
                  <a:gd name="connsiteY4" fmla="*/ 0 h 357629"/>
                  <a:gd name="connsiteX5" fmla="*/ 90857 w 357629"/>
                  <a:gd name="connsiteY5" fmla="*/ 0 h 357629"/>
                  <a:gd name="connsiteX6" fmla="*/ 90857 w 357629"/>
                  <a:gd name="connsiteY6" fmla="*/ 171807 h 357629"/>
                  <a:gd name="connsiteX7" fmla="*/ 179057 w 357629"/>
                  <a:gd name="connsiteY7" fmla="*/ 265323 h 357629"/>
                  <a:gd name="connsiteX8" fmla="*/ 267256 w 357629"/>
                  <a:gd name="connsiteY8" fmla="*/ 171807 h 357629"/>
                  <a:gd name="connsiteX9" fmla="*/ 267256 w 357629"/>
                  <a:gd name="connsiteY9" fmla="*/ 0 h 357629"/>
                  <a:gd name="connsiteX10" fmla="*/ 358113 w 357629"/>
                  <a:gd name="connsiteY10" fmla="*/ 0 h 35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7629" h="357629">
                    <a:moveTo>
                      <a:pt x="358113" y="0"/>
                    </a:moveTo>
                    <a:lnTo>
                      <a:pt x="358113" y="179540"/>
                    </a:lnTo>
                    <a:cubicBezTo>
                      <a:pt x="358113" y="286587"/>
                      <a:pt x="277888" y="359080"/>
                      <a:pt x="179057" y="359080"/>
                    </a:cubicBezTo>
                    <a:cubicBezTo>
                      <a:pt x="80225" y="359080"/>
                      <a:pt x="0" y="286587"/>
                      <a:pt x="0" y="179540"/>
                    </a:cubicBezTo>
                    <a:cubicBezTo>
                      <a:pt x="0" y="164075"/>
                      <a:pt x="0" y="0"/>
                      <a:pt x="0" y="0"/>
                    </a:cubicBezTo>
                    <a:lnTo>
                      <a:pt x="90857" y="0"/>
                    </a:lnTo>
                    <a:cubicBezTo>
                      <a:pt x="90857" y="32622"/>
                      <a:pt x="90857" y="165041"/>
                      <a:pt x="90857" y="171807"/>
                    </a:cubicBezTo>
                    <a:cubicBezTo>
                      <a:pt x="90857" y="227385"/>
                      <a:pt x="130487" y="265323"/>
                      <a:pt x="179057" y="265323"/>
                    </a:cubicBezTo>
                    <a:cubicBezTo>
                      <a:pt x="227868" y="265323"/>
                      <a:pt x="267256" y="227385"/>
                      <a:pt x="267256" y="171807"/>
                    </a:cubicBezTo>
                    <a:lnTo>
                      <a:pt x="267256" y="0"/>
                    </a:lnTo>
                    <a:lnTo>
                      <a:pt x="358113" y="0"/>
                    </a:lnTo>
                    <a:close/>
                  </a:path>
                </a:pathLst>
              </a:custGeom>
              <a:solidFill>
                <a:schemeClr val="tx2"/>
              </a:solidFill>
              <a:ln w="2402" cap="flat">
                <a:noFill/>
                <a:prstDash val="solid"/>
                <a:miter/>
              </a:ln>
            </p:spPr>
            <p:txBody>
              <a:bodyPr rtlCol="0" anchor="ctr">
                <a:noAutofit/>
              </a:bodyPr>
              <a:lstStyle/>
              <a:p>
                <a:endParaRPr lang="de-DE" sz="1799"/>
              </a:p>
            </p:txBody>
          </p:sp>
          <p:sp>
            <p:nvSpPr>
              <p:cNvPr id="22" name="Freihandform: Form 21">
                <a:extLst>
                  <a:ext uri="{FF2B5EF4-FFF2-40B4-BE49-F238E27FC236}">
                    <a16:creationId xmlns:a16="http://schemas.microsoft.com/office/drawing/2014/main" id="{1076D363-C034-4E14-9F45-AC0FCE1EDB18}"/>
                  </a:ext>
                </a:extLst>
              </p:cNvPr>
              <p:cNvSpPr/>
              <p:nvPr/>
            </p:nvSpPr>
            <p:spPr>
              <a:xfrm>
                <a:off x="10321916"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noAutofit/>
              </a:bodyPr>
              <a:lstStyle/>
              <a:p>
                <a:endParaRPr lang="de-DE" sz="1799" dirty="0"/>
              </a:p>
            </p:txBody>
          </p:sp>
          <p:sp>
            <p:nvSpPr>
              <p:cNvPr id="23" name="Freihandform: Form 22">
                <a:extLst>
                  <a:ext uri="{FF2B5EF4-FFF2-40B4-BE49-F238E27FC236}">
                    <a16:creationId xmlns:a16="http://schemas.microsoft.com/office/drawing/2014/main" id="{594D7886-9B36-4085-8FC4-E5D73FFB04FF}"/>
                  </a:ext>
                </a:extLst>
              </p:cNvPr>
              <p:cNvSpPr/>
              <p:nvPr/>
            </p:nvSpPr>
            <p:spPr>
              <a:xfrm>
                <a:off x="10734399" y="525077"/>
                <a:ext cx="357630" cy="463952"/>
              </a:xfrm>
              <a:custGeom>
                <a:avLst/>
                <a:gdLst>
                  <a:gd name="connsiteX0" fmla="*/ 90857 w 357629"/>
                  <a:gd name="connsiteY0" fmla="*/ 464435 h 463952"/>
                  <a:gd name="connsiteX1" fmla="*/ 0 w 357629"/>
                  <a:gd name="connsiteY1" fmla="*/ 464435 h 463952"/>
                  <a:gd name="connsiteX2" fmla="*/ 0 w 357629"/>
                  <a:gd name="connsiteY2" fmla="*/ 0 h 463952"/>
                  <a:gd name="connsiteX3" fmla="*/ 90857 w 357629"/>
                  <a:gd name="connsiteY3" fmla="*/ 0 h 463952"/>
                  <a:gd name="connsiteX4" fmla="*/ 90857 w 357629"/>
                  <a:gd name="connsiteY4" fmla="*/ 127345 h 463952"/>
                  <a:gd name="connsiteX5" fmla="*/ 179298 w 357629"/>
                  <a:gd name="connsiteY5" fmla="*/ 105597 h 463952"/>
                  <a:gd name="connsiteX6" fmla="*/ 358355 w 357629"/>
                  <a:gd name="connsiteY6" fmla="*/ 285137 h 463952"/>
                  <a:gd name="connsiteX7" fmla="*/ 358355 w 357629"/>
                  <a:gd name="connsiteY7" fmla="*/ 464677 h 463952"/>
                  <a:gd name="connsiteX8" fmla="*/ 267497 w 357629"/>
                  <a:gd name="connsiteY8" fmla="*/ 464677 h 463952"/>
                  <a:gd name="connsiteX9" fmla="*/ 267497 w 357629"/>
                  <a:gd name="connsiteY9" fmla="*/ 292870 h 463952"/>
                  <a:gd name="connsiteX10" fmla="*/ 179298 w 357629"/>
                  <a:gd name="connsiteY10" fmla="*/ 199354 h 463952"/>
                  <a:gd name="connsiteX11" fmla="*/ 91099 w 357629"/>
                  <a:gd name="connsiteY11" fmla="*/ 292870 h 463952"/>
                  <a:gd name="connsiteX12" fmla="*/ 91099 w 357629"/>
                  <a:gd name="connsiteY12" fmla="*/ 464435 h 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629" h="463952">
                    <a:moveTo>
                      <a:pt x="90857" y="464435"/>
                    </a:moveTo>
                    <a:lnTo>
                      <a:pt x="0" y="464435"/>
                    </a:lnTo>
                    <a:lnTo>
                      <a:pt x="0" y="0"/>
                    </a:lnTo>
                    <a:lnTo>
                      <a:pt x="90857" y="0"/>
                    </a:lnTo>
                    <a:lnTo>
                      <a:pt x="90857" y="127345"/>
                    </a:lnTo>
                    <a:cubicBezTo>
                      <a:pt x="116955" y="113330"/>
                      <a:pt x="146918" y="105597"/>
                      <a:pt x="179298" y="105597"/>
                    </a:cubicBezTo>
                    <a:cubicBezTo>
                      <a:pt x="278130" y="105597"/>
                      <a:pt x="358355" y="178090"/>
                      <a:pt x="358355" y="285137"/>
                    </a:cubicBezTo>
                    <a:lnTo>
                      <a:pt x="358355" y="464677"/>
                    </a:lnTo>
                    <a:lnTo>
                      <a:pt x="267497" y="464677"/>
                    </a:lnTo>
                    <a:lnTo>
                      <a:pt x="267497" y="292870"/>
                    </a:lnTo>
                    <a:cubicBezTo>
                      <a:pt x="267497" y="237292"/>
                      <a:pt x="227868" y="199354"/>
                      <a:pt x="179298" y="199354"/>
                    </a:cubicBezTo>
                    <a:cubicBezTo>
                      <a:pt x="130728" y="199354"/>
                      <a:pt x="91099" y="237292"/>
                      <a:pt x="91099" y="292870"/>
                    </a:cubicBezTo>
                    <a:lnTo>
                      <a:pt x="91099" y="464435"/>
                    </a:lnTo>
                    <a:close/>
                  </a:path>
                </a:pathLst>
              </a:custGeom>
              <a:solidFill>
                <a:schemeClr val="tx2"/>
              </a:solidFill>
              <a:ln w="2402" cap="flat">
                <a:noFill/>
                <a:prstDash val="solid"/>
                <a:miter/>
              </a:ln>
            </p:spPr>
            <p:txBody>
              <a:bodyPr rtlCol="0" anchor="ctr">
                <a:noAutofit/>
              </a:bodyPr>
              <a:lstStyle/>
              <a:p>
                <a:endParaRPr lang="de-DE" sz="1799"/>
              </a:p>
            </p:txBody>
          </p:sp>
          <p:sp>
            <p:nvSpPr>
              <p:cNvPr id="24" name="Freihandform: Form 23">
                <a:extLst>
                  <a:ext uri="{FF2B5EF4-FFF2-40B4-BE49-F238E27FC236}">
                    <a16:creationId xmlns:a16="http://schemas.microsoft.com/office/drawing/2014/main" id="{34A71752-C6CB-41A1-9ED4-535445E5CA2A}"/>
                  </a:ext>
                </a:extLst>
              </p:cNvPr>
              <p:cNvSpPr/>
              <p:nvPr/>
            </p:nvSpPr>
            <p:spPr>
              <a:xfrm>
                <a:off x="104640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noAutofit/>
              </a:bodyPr>
              <a:lstStyle/>
              <a:p>
                <a:endParaRPr lang="de-DE" sz="1799"/>
              </a:p>
            </p:txBody>
          </p:sp>
          <p:sp>
            <p:nvSpPr>
              <p:cNvPr id="25" name="Freihandform: Form 24">
                <a:extLst>
                  <a:ext uri="{FF2B5EF4-FFF2-40B4-BE49-F238E27FC236}">
                    <a16:creationId xmlns:a16="http://schemas.microsoft.com/office/drawing/2014/main" id="{0B449204-D2C5-46C7-9446-78CB3AE33C0F}"/>
                  </a:ext>
                </a:extLst>
              </p:cNvPr>
              <p:cNvSpPr/>
              <p:nvPr/>
            </p:nvSpPr>
            <p:spPr>
              <a:xfrm>
                <a:off x="10610678"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082" y="3383"/>
                      <a:pt x="10874" y="1933"/>
                    </a:cubicBezTo>
                  </a:path>
                </a:pathLst>
              </a:custGeom>
              <a:solidFill>
                <a:srgbClr val="000000"/>
              </a:solidFill>
              <a:ln w="2402" cap="flat">
                <a:noFill/>
                <a:prstDash val="solid"/>
                <a:miter/>
              </a:ln>
            </p:spPr>
            <p:txBody>
              <a:bodyPr rtlCol="0" anchor="ctr">
                <a:noAutofit/>
              </a:bodyPr>
              <a:lstStyle/>
              <a:p>
                <a:endParaRPr lang="de-DE" sz="1799"/>
              </a:p>
            </p:txBody>
          </p:sp>
          <p:sp>
            <p:nvSpPr>
              <p:cNvPr id="26" name="Freihandform: Form 25">
                <a:extLst>
                  <a:ext uri="{FF2B5EF4-FFF2-40B4-BE49-F238E27FC236}">
                    <a16:creationId xmlns:a16="http://schemas.microsoft.com/office/drawing/2014/main" id="{836500CA-7AFD-48CA-B6D3-0D77161C68BC}"/>
                  </a:ext>
                </a:extLst>
              </p:cNvPr>
              <p:cNvSpPr/>
              <p:nvPr/>
            </p:nvSpPr>
            <p:spPr>
              <a:xfrm>
                <a:off x="10949701" y="1088585"/>
                <a:ext cx="12082" cy="12082"/>
              </a:xfrm>
              <a:custGeom>
                <a:avLst/>
                <a:gdLst>
                  <a:gd name="connsiteX0" fmla="*/ 10874 w 12082"/>
                  <a:gd name="connsiteY0" fmla="*/ 1933 h 12082"/>
                  <a:gd name="connsiteX1" fmla="*/ 6524 w 12082"/>
                  <a:gd name="connsiteY1" fmla="*/ 0 h 12082"/>
                  <a:gd name="connsiteX2" fmla="*/ 1933 w 12082"/>
                  <a:gd name="connsiteY2" fmla="*/ 1933 h 12082"/>
                  <a:gd name="connsiteX3" fmla="*/ 0 w 12082"/>
                  <a:gd name="connsiteY3" fmla="*/ 6283 h 12082"/>
                  <a:gd name="connsiteX4" fmla="*/ 1933 w 12082"/>
                  <a:gd name="connsiteY4" fmla="*/ 10632 h 12082"/>
                  <a:gd name="connsiteX5" fmla="*/ 6524 w 12082"/>
                  <a:gd name="connsiteY5" fmla="*/ 12565 h 12082"/>
                  <a:gd name="connsiteX6" fmla="*/ 10874 w 12082"/>
                  <a:gd name="connsiteY6" fmla="*/ 10632 h 12082"/>
                  <a:gd name="connsiteX7" fmla="*/ 12807 w 12082"/>
                  <a:gd name="connsiteY7" fmla="*/ 6283 h 12082"/>
                  <a:gd name="connsiteX8" fmla="*/ 10874 w 12082"/>
                  <a:gd name="connsiteY8" fmla="*/ 1933 h 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2" h="12082">
                    <a:moveTo>
                      <a:pt x="10874" y="1933"/>
                    </a:moveTo>
                    <a:cubicBezTo>
                      <a:pt x="9666" y="725"/>
                      <a:pt x="8216" y="0"/>
                      <a:pt x="6524" y="0"/>
                    </a:cubicBezTo>
                    <a:cubicBezTo>
                      <a:pt x="4833" y="0"/>
                      <a:pt x="3141" y="725"/>
                      <a:pt x="1933" y="1933"/>
                    </a:cubicBezTo>
                    <a:cubicBezTo>
                      <a:pt x="725" y="3141"/>
                      <a:pt x="0" y="4833"/>
                      <a:pt x="0" y="6283"/>
                    </a:cubicBezTo>
                    <a:cubicBezTo>
                      <a:pt x="0" y="7733"/>
                      <a:pt x="725" y="9424"/>
                      <a:pt x="1933" y="10632"/>
                    </a:cubicBezTo>
                    <a:cubicBezTo>
                      <a:pt x="3141" y="11840"/>
                      <a:pt x="4591" y="12565"/>
                      <a:pt x="6524" y="12565"/>
                    </a:cubicBezTo>
                    <a:cubicBezTo>
                      <a:pt x="8216" y="12565"/>
                      <a:pt x="9666" y="11840"/>
                      <a:pt x="10874" y="10632"/>
                    </a:cubicBezTo>
                    <a:cubicBezTo>
                      <a:pt x="12082" y="9424"/>
                      <a:pt x="12807" y="7974"/>
                      <a:pt x="12807" y="6283"/>
                    </a:cubicBezTo>
                    <a:cubicBezTo>
                      <a:pt x="12807" y="4591"/>
                      <a:pt x="12324" y="3383"/>
                      <a:pt x="10874" y="1933"/>
                    </a:cubicBezTo>
                  </a:path>
                </a:pathLst>
              </a:custGeom>
              <a:solidFill>
                <a:srgbClr val="000000"/>
              </a:solidFill>
              <a:ln w="2402" cap="flat">
                <a:noFill/>
                <a:prstDash val="solid"/>
                <a:miter/>
              </a:ln>
            </p:spPr>
            <p:txBody>
              <a:bodyPr rtlCol="0" anchor="ctr">
                <a:noAutofit/>
              </a:bodyPr>
              <a:lstStyle/>
              <a:p>
                <a:endParaRPr lang="de-DE" sz="1799"/>
              </a:p>
            </p:txBody>
          </p:sp>
        </p:grpSp>
        <p:sp>
          <p:nvSpPr>
            <p:cNvPr id="27" name="Freihandform: Form 26">
              <a:extLst>
                <a:ext uri="{FF2B5EF4-FFF2-40B4-BE49-F238E27FC236}">
                  <a16:creationId xmlns:a16="http://schemas.microsoft.com/office/drawing/2014/main" id="{17016B36-B092-4AFD-B601-383B7784BFBF}"/>
                </a:ext>
              </a:extLst>
            </p:cNvPr>
            <p:cNvSpPr/>
            <p:nvPr/>
          </p:nvSpPr>
          <p:spPr>
            <a:xfrm>
              <a:off x="10322158" y="1089069"/>
              <a:ext cx="57994" cy="77325"/>
            </a:xfrm>
            <a:custGeom>
              <a:avLst/>
              <a:gdLst>
                <a:gd name="connsiteX0" fmla="*/ 49053 w 57994"/>
                <a:gd name="connsiteY0" fmla="*/ 0 h 77325"/>
                <a:gd name="connsiteX1" fmla="*/ 49053 w 57994"/>
                <a:gd name="connsiteY1" fmla="*/ 34071 h 77325"/>
                <a:gd name="connsiteX2" fmla="*/ 10149 w 57994"/>
                <a:gd name="connsiteY2" fmla="*/ 34071 h 77325"/>
                <a:gd name="connsiteX3" fmla="*/ 10149 w 57994"/>
                <a:gd name="connsiteY3" fmla="*/ 0 h 77325"/>
                <a:gd name="connsiteX4" fmla="*/ 0 w 57994"/>
                <a:gd name="connsiteY4" fmla="*/ 0 h 77325"/>
                <a:gd name="connsiteX5" fmla="*/ 0 w 57994"/>
                <a:gd name="connsiteY5" fmla="*/ 78292 h 77325"/>
                <a:gd name="connsiteX6" fmla="*/ 10149 w 57994"/>
                <a:gd name="connsiteY6" fmla="*/ 78292 h 77325"/>
                <a:gd name="connsiteX7" fmla="*/ 10149 w 57994"/>
                <a:gd name="connsiteY7" fmla="*/ 40837 h 77325"/>
                <a:gd name="connsiteX8" fmla="*/ 49053 w 57994"/>
                <a:gd name="connsiteY8" fmla="*/ 40837 h 77325"/>
                <a:gd name="connsiteX9" fmla="*/ 49053 w 57994"/>
                <a:gd name="connsiteY9" fmla="*/ 78292 h 77325"/>
                <a:gd name="connsiteX10" fmla="*/ 58961 w 57994"/>
                <a:gd name="connsiteY10" fmla="*/ 78292 h 77325"/>
                <a:gd name="connsiteX11" fmla="*/ 58961 w 57994"/>
                <a:gd name="connsiteY11" fmla="*/ 0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49053" y="0"/>
                  </a:moveTo>
                  <a:lnTo>
                    <a:pt x="49053" y="34071"/>
                  </a:lnTo>
                  <a:lnTo>
                    <a:pt x="10149" y="34071"/>
                  </a:lnTo>
                  <a:lnTo>
                    <a:pt x="10149" y="0"/>
                  </a:lnTo>
                  <a:lnTo>
                    <a:pt x="0" y="0"/>
                  </a:lnTo>
                  <a:lnTo>
                    <a:pt x="0" y="78292"/>
                  </a:lnTo>
                  <a:lnTo>
                    <a:pt x="10149" y="78292"/>
                  </a:lnTo>
                  <a:lnTo>
                    <a:pt x="10149" y="40837"/>
                  </a:lnTo>
                  <a:lnTo>
                    <a:pt x="49053" y="40837"/>
                  </a:lnTo>
                  <a:lnTo>
                    <a:pt x="49053" y="78292"/>
                  </a:lnTo>
                  <a:lnTo>
                    <a:pt x="58961" y="78292"/>
                  </a:lnTo>
                  <a:lnTo>
                    <a:pt x="58961" y="0"/>
                  </a:lnTo>
                  <a:close/>
                </a:path>
              </a:pathLst>
            </a:custGeom>
            <a:solidFill>
              <a:srgbClr val="000000"/>
            </a:solidFill>
            <a:ln w="2402" cap="flat">
              <a:noFill/>
              <a:prstDash val="solid"/>
              <a:miter/>
            </a:ln>
          </p:spPr>
          <p:txBody>
            <a:bodyPr rtlCol="0" anchor="ctr">
              <a:noAutofit/>
            </a:bodyPr>
            <a:lstStyle/>
            <a:p>
              <a:endParaRPr lang="de-DE" sz="1799"/>
            </a:p>
          </p:txBody>
        </p:sp>
        <p:sp>
          <p:nvSpPr>
            <p:cNvPr id="28" name="Freihandform: Form 27">
              <a:extLst>
                <a:ext uri="{FF2B5EF4-FFF2-40B4-BE49-F238E27FC236}">
                  <a16:creationId xmlns:a16="http://schemas.microsoft.com/office/drawing/2014/main" id="{D1A46A87-4807-4767-B647-E3EC036BC92A}"/>
                </a:ext>
              </a:extLst>
            </p:cNvPr>
            <p:cNvSpPr/>
            <p:nvPr/>
          </p:nvSpPr>
          <p:spPr>
            <a:xfrm>
              <a:off x="10399483"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6" y="51711"/>
                  </a:cubicBezTo>
                  <a:cubicBezTo>
                    <a:pt x="21748" y="51711"/>
                    <a:pt x="17640" y="50020"/>
                    <a:pt x="14740" y="46395"/>
                  </a:cubicBezTo>
                  <a:cubicBezTo>
                    <a:pt x="11599" y="42529"/>
                    <a:pt x="10149" y="37454"/>
                    <a:pt x="9666" y="30930"/>
                  </a:cubicBezTo>
                </a:path>
              </a:pathLst>
            </a:custGeom>
            <a:solidFill>
              <a:srgbClr val="000000"/>
            </a:solidFill>
            <a:ln w="2402" cap="flat">
              <a:noFill/>
              <a:prstDash val="solid"/>
              <a:miter/>
            </a:ln>
          </p:spPr>
          <p:txBody>
            <a:bodyPr rtlCol="0" anchor="ctr">
              <a:noAutofit/>
            </a:bodyPr>
            <a:lstStyle/>
            <a:p>
              <a:endParaRPr lang="de-DE" sz="1799"/>
            </a:p>
          </p:txBody>
        </p:sp>
        <p:sp>
          <p:nvSpPr>
            <p:cNvPr id="29" name="Freihandform: Form 28">
              <a:extLst>
                <a:ext uri="{FF2B5EF4-FFF2-40B4-BE49-F238E27FC236}">
                  <a16:creationId xmlns:a16="http://schemas.microsoft.com/office/drawing/2014/main" id="{59FDC7EA-9A66-40BA-AEEF-50B9422FB283}"/>
                </a:ext>
              </a:extLst>
            </p:cNvPr>
            <p:cNvSpPr/>
            <p:nvPr/>
          </p:nvSpPr>
          <p:spPr>
            <a:xfrm>
              <a:off x="104654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noAutofit/>
            </a:bodyPr>
            <a:lstStyle/>
            <a:p>
              <a:endParaRPr lang="de-DE" sz="1799"/>
            </a:p>
          </p:txBody>
        </p:sp>
        <p:grpSp>
          <p:nvGrpSpPr>
            <p:cNvPr id="30" name="Grafik 9">
              <a:extLst>
                <a:ext uri="{FF2B5EF4-FFF2-40B4-BE49-F238E27FC236}">
                  <a16:creationId xmlns:a16="http://schemas.microsoft.com/office/drawing/2014/main" id="{A240364D-AE4D-440E-88A8-B05FF302FB9D}"/>
                </a:ext>
              </a:extLst>
            </p:cNvPr>
            <p:cNvGrpSpPr/>
            <p:nvPr/>
          </p:nvGrpSpPr>
          <p:grpSpPr>
            <a:xfrm>
              <a:off x="10496140" y="1110575"/>
              <a:ext cx="101490" cy="55578"/>
              <a:chOff x="10496140" y="1110575"/>
              <a:chExt cx="101490" cy="55578"/>
            </a:xfrm>
            <a:solidFill>
              <a:srgbClr val="000000"/>
            </a:solidFill>
          </p:grpSpPr>
          <p:sp>
            <p:nvSpPr>
              <p:cNvPr id="31" name="Freihandform: Form 30">
                <a:extLst>
                  <a:ext uri="{FF2B5EF4-FFF2-40B4-BE49-F238E27FC236}">
                    <a16:creationId xmlns:a16="http://schemas.microsoft.com/office/drawing/2014/main" id="{EDC61321-1CDD-47FE-82F4-EC44AE05670E}"/>
                  </a:ext>
                </a:extLst>
              </p:cNvPr>
              <p:cNvSpPr/>
              <p:nvPr/>
            </p:nvSpPr>
            <p:spPr>
              <a:xfrm>
                <a:off x="104961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noAutofit/>
              </a:bodyPr>
              <a:lstStyle/>
              <a:p>
                <a:endParaRPr lang="de-DE" sz="1799"/>
              </a:p>
            </p:txBody>
          </p:sp>
          <p:sp>
            <p:nvSpPr>
              <p:cNvPr id="32" name="Freihandform: Form 31">
                <a:extLst>
                  <a:ext uri="{FF2B5EF4-FFF2-40B4-BE49-F238E27FC236}">
                    <a16:creationId xmlns:a16="http://schemas.microsoft.com/office/drawing/2014/main" id="{88F89A53-4AB3-4A93-B3CB-37874A98D1FD}"/>
                  </a:ext>
                </a:extLst>
              </p:cNvPr>
              <p:cNvSpPr/>
              <p:nvPr/>
            </p:nvSpPr>
            <p:spPr>
              <a:xfrm>
                <a:off x="10562833" y="1110816"/>
                <a:ext cx="33830" cy="55578"/>
              </a:xfrm>
              <a:custGeom>
                <a:avLst/>
                <a:gdLst>
                  <a:gd name="connsiteX0" fmla="*/ 1208 w 33829"/>
                  <a:gd name="connsiteY0" fmla="*/ 56544 h 55577"/>
                  <a:gd name="connsiteX1" fmla="*/ 10632 w 33829"/>
                  <a:gd name="connsiteY1" fmla="*/ 56544 h 55577"/>
                  <a:gd name="connsiteX2" fmla="*/ 10632 w 33829"/>
                  <a:gd name="connsiteY2" fmla="*/ 29964 h 55577"/>
                  <a:gd name="connsiteX3" fmla="*/ 10874 w 33829"/>
                  <a:gd name="connsiteY3" fmla="*/ 24406 h 55577"/>
                  <a:gd name="connsiteX4" fmla="*/ 11599 w 33829"/>
                  <a:gd name="connsiteY4" fmla="*/ 19090 h 55577"/>
                  <a:gd name="connsiteX5" fmla="*/ 15707 w 33829"/>
                  <a:gd name="connsiteY5" fmla="*/ 10391 h 55577"/>
                  <a:gd name="connsiteX6" fmla="*/ 21748 w 33829"/>
                  <a:gd name="connsiteY6" fmla="*/ 7008 h 55577"/>
                  <a:gd name="connsiteX7" fmla="*/ 27789 w 33829"/>
                  <a:gd name="connsiteY7" fmla="*/ 13049 h 55577"/>
                  <a:gd name="connsiteX8" fmla="*/ 36005 w 33829"/>
                  <a:gd name="connsiteY8" fmla="*/ 10149 h 55577"/>
                  <a:gd name="connsiteX9" fmla="*/ 34796 w 33829"/>
                  <a:gd name="connsiteY9" fmla="*/ 5316 h 55577"/>
                  <a:gd name="connsiteX10" fmla="*/ 32380 w 33829"/>
                  <a:gd name="connsiteY10" fmla="*/ 2175 h 55577"/>
                  <a:gd name="connsiteX11" fmla="*/ 28997 w 33829"/>
                  <a:gd name="connsiteY11" fmla="*/ 483 h 55577"/>
                  <a:gd name="connsiteX12" fmla="*/ 25614 w 33829"/>
                  <a:gd name="connsiteY12" fmla="*/ 0 h 55577"/>
                  <a:gd name="connsiteX13" fmla="*/ 16915 w 33829"/>
                  <a:gd name="connsiteY13" fmla="*/ 2658 h 55577"/>
                  <a:gd name="connsiteX14" fmla="*/ 10632 w 33829"/>
                  <a:gd name="connsiteY14" fmla="*/ 10149 h 55577"/>
                  <a:gd name="connsiteX15" fmla="*/ 9424 w 33829"/>
                  <a:gd name="connsiteY15" fmla="*/ 483 h 55577"/>
                  <a:gd name="connsiteX16" fmla="*/ 0 w 33829"/>
                  <a:gd name="connsiteY16" fmla="*/ 1450 h 55577"/>
                  <a:gd name="connsiteX17" fmla="*/ 242 w 33829"/>
                  <a:gd name="connsiteY17" fmla="*/ 3625 h 55577"/>
                  <a:gd name="connsiteX18" fmla="*/ 725 w 33829"/>
                  <a:gd name="connsiteY18" fmla="*/ 7249 h 55577"/>
                  <a:gd name="connsiteX19" fmla="*/ 967 w 33829"/>
                  <a:gd name="connsiteY19" fmla="*/ 11357 h 55577"/>
                  <a:gd name="connsiteX20" fmla="*/ 1208 w 33829"/>
                  <a:gd name="connsiteY20" fmla="*/ 15465 h 55577"/>
                  <a:gd name="connsiteX21" fmla="*/ 1208 w 33829"/>
                  <a:gd name="connsiteY21" fmla="*/ 56544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829" h="55577">
                    <a:moveTo>
                      <a:pt x="1208" y="56544"/>
                    </a:moveTo>
                    <a:lnTo>
                      <a:pt x="10632" y="56544"/>
                    </a:lnTo>
                    <a:lnTo>
                      <a:pt x="10632" y="29964"/>
                    </a:lnTo>
                    <a:cubicBezTo>
                      <a:pt x="10632" y="28030"/>
                      <a:pt x="10632" y="26339"/>
                      <a:pt x="10874" y="24406"/>
                    </a:cubicBezTo>
                    <a:cubicBezTo>
                      <a:pt x="11116" y="22473"/>
                      <a:pt x="11357" y="20781"/>
                      <a:pt x="11599" y="19090"/>
                    </a:cubicBezTo>
                    <a:cubicBezTo>
                      <a:pt x="12565" y="15707"/>
                      <a:pt x="13774" y="12807"/>
                      <a:pt x="15707" y="10391"/>
                    </a:cubicBezTo>
                    <a:cubicBezTo>
                      <a:pt x="17398" y="7974"/>
                      <a:pt x="19573" y="7008"/>
                      <a:pt x="21748" y="7008"/>
                    </a:cubicBezTo>
                    <a:cubicBezTo>
                      <a:pt x="25614" y="7008"/>
                      <a:pt x="27547" y="8941"/>
                      <a:pt x="27789" y="13049"/>
                    </a:cubicBezTo>
                    <a:lnTo>
                      <a:pt x="36005" y="10149"/>
                    </a:lnTo>
                    <a:cubicBezTo>
                      <a:pt x="36005" y="8216"/>
                      <a:pt x="35521" y="6766"/>
                      <a:pt x="34796" y="5316"/>
                    </a:cubicBezTo>
                    <a:cubicBezTo>
                      <a:pt x="34072" y="3866"/>
                      <a:pt x="33347" y="2900"/>
                      <a:pt x="32380" y="2175"/>
                    </a:cubicBezTo>
                    <a:cubicBezTo>
                      <a:pt x="31413" y="1450"/>
                      <a:pt x="30205" y="725"/>
                      <a:pt x="28997" y="483"/>
                    </a:cubicBezTo>
                    <a:cubicBezTo>
                      <a:pt x="27789" y="0"/>
                      <a:pt x="26581" y="0"/>
                      <a:pt x="25614" y="0"/>
                    </a:cubicBezTo>
                    <a:cubicBezTo>
                      <a:pt x="22231" y="0"/>
                      <a:pt x="19573" y="967"/>
                      <a:pt x="16915" y="2658"/>
                    </a:cubicBezTo>
                    <a:cubicBezTo>
                      <a:pt x="14499" y="4591"/>
                      <a:pt x="12324" y="7008"/>
                      <a:pt x="10632" y="10149"/>
                    </a:cubicBezTo>
                    <a:lnTo>
                      <a:pt x="9424" y="483"/>
                    </a:lnTo>
                    <a:lnTo>
                      <a:pt x="0" y="1450"/>
                    </a:lnTo>
                    <a:cubicBezTo>
                      <a:pt x="0" y="1933"/>
                      <a:pt x="242" y="2658"/>
                      <a:pt x="242" y="3625"/>
                    </a:cubicBezTo>
                    <a:cubicBezTo>
                      <a:pt x="483" y="4591"/>
                      <a:pt x="483" y="5799"/>
                      <a:pt x="725" y="7249"/>
                    </a:cubicBezTo>
                    <a:cubicBezTo>
                      <a:pt x="967" y="8699"/>
                      <a:pt x="967" y="9907"/>
                      <a:pt x="967" y="11357"/>
                    </a:cubicBezTo>
                    <a:cubicBezTo>
                      <a:pt x="967" y="12807"/>
                      <a:pt x="1208" y="14015"/>
                      <a:pt x="1208" y="15465"/>
                    </a:cubicBezTo>
                    <a:lnTo>
                      <a:pt x="1208" y="56544"/>
                    </a:lnTo>
                    <a:close/>
                  </a:path>
                </a:pathLst>
              </a:custGeom>
              <a:solidFill>
                <a:srgbClr val="000000"/>
              </a:solidFill>
              <a:ln w="2402" cap="flat">
                <a:noFill/>
                <a:prstDash val="solid"/>
                <a:miter/>
              </a:ln>
            </p:spPr>
            <p:txBody>
              <a:bodyPr rtlCol="0" anchor="ctr">
                <a:noAutofit/>
              </a:bodyPr>
              <a:lstStyle/>
              <a:p>
                <a:endParaRPr lang="de-DE" sz="1799"/>
              </a:p>
            </p:txBody>
          </p:sp>
        </p:grpSp>
        <p:sp>
          <p:nvSpPr>
            <p:cNvPr id="33" name="Freihandform: Form 32">
              <a:extLst>
                <a:ext uri="{FF2B5EF4-FFF2-40B4-BE49-F238E27FC236}">
                  <a16:creationId xmlns:a16="http://schemas.microsoft.com/office/drawing/2014/main" id="{58E0EDC8-E74F-4551-8BD2-939CC38E7C32}"/>
                </a:ext>
              </a:extLst>
            </p:cNvPr>
            <p:cNvSpPr/>
            <p:nvPr/>
          </p:nvSpPr>
          <p:spPr>
            <a:xfrm>
              <a:off x="10612128"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noAutofit/>
            </a:bodyPr>
            <a:lstStyle/>
            <a:p>
              <a:endParaRPr lang="de-DE" sz="1799"/>
            </a:p>
          </p:txBody>
        </p:sp>
        <p:grpSp>
          <p:nvGrpSpPr>
            <p:cNvPr id="34" name="Grafik 9">
              <a:extLst>
                <a:ext uri="{FF2B5EF4-FFF2-40B4-BE49-F238E27FC236}">
                  <a16:creationId xmlns:a16="http://schemas.microsoft.com/office/drawing/2014/main" id="{A240364D-AE4D-440E-88A8-B05FF302FB9D}"/>
                </a:ext>
              </a:extLst>
            </p:cNvPr>
            <p:cNvGrpSpPr/>
            <p:nvPr/>
          </p:nvGrpSpPr>
          <p:grpSpPr>
            <a:xfrm>
              <a:off x="10639675" y="1081336"/>
              <a:ext cx="106322" cy="86991"/>
              <a:chOff x="10639675" y="1081336"/>
              <a:chExt cx="106322" cy="86991"/>
            </a:xfrm>
            <a:solidFill>
              <a:srgbClr val="000000"/>
            </a:solidFill>
          </p:grpSpPr>
          <p:sp>
            <p:nvSpPr>
              <p:cNvPr id="35" name="Freihandform: Form 34">
                <a:extLst>
                  <a:ext uri="{FF2B5EF4-FFF2-40B4-BE49-F238E27FC236}">
                    <a16:creationId xmlns:a16="http://schemas.microsoft.com/office/drawing/2014/main" id="{9D8C1F22-3E98-4749-B684-AA127651774A}"/>
                  </a:ext>
                </a:extLst>
              </p:cNvPr>
              <p:cNvSpPr/>
              <p:nvPr/>
            </p:nvSpPr>
            <p:spPr>
              <a:xfrm>
                <a:off x="10639675" y="1110575"/>
                <a:ext cx="45912" cy="57994"/>
              </a:xfrm>
              <a:custGeom>
                <a:avLst/>
                <a:gdLst>
                  <a:gd name="connsiteX0" fmla="*/ 41804 w 45911"/>
                  <a:gd name="connsiteY0" fmla="*/ 44462 h 57994"/>
                  <a:gd name="connsiteX1" fmla="*/ 33830 w 45911"/>
                  <a:gd name="connsiteY1" fmla="*/ 50261 h 57994"/>
                  <a:gd name="connsiteX2" fmla="*/ 26581 w 45911"/>
                  <a:gd name="connsiteY2" fmla="*/ 51711 h 57994"/>
                  <a:gd name="connsiteX3" fmla="*/ 18848 w 45911"/>
                  <a:gd name="connsiteY3" fmla="*/ 50020 h 57994"/>
                  <a:gd name="connsiteX4" fmla="*/ 13774 w 45911"/>
                  <a:gd name="connsiteY4" fmla="*/ 45187 h 57994"/>
                  <a:gd name="connsiteX5" fmla="*/ 11116 w 45911"/>
                  <a:gd name="connsiteY5" fmla="*/ 38179 h 57994"/>
                  <a:gd name="connsiteX6" fmla="*/ 10391 w 45911"/>
                  <a:gd name="connsiteY6" fmla="*/ 30205 h 57994"/>
                  <a:gd name="connsiteX7" fmla="*/ 11357 w 45911"/>
                  <a:gd name="connsiteY7" fmla="*/ 21748 h 57994"/>
                  <a:gd name="connsiteX8" fmla="*/ 14257 w 45911"/>
                  <a:gd name="connsiteY8" fmla="*/ 14015 h 57994"/>
                  <a:gd name="connsiteX9" fmla="*/ 19331 w 45911"/>
                  <a:gd name="connsiteY9" fmla="*/ 8457 h 57994"/>
                  <a:gd name="connsiteX10" fmla="*/ 26822 w 45911"/>
                  <a:gd name="connsiteY10" fmla="*/ 6283 h 57994"/>
                  <a:gd name="connsiteX11" fmla="*/ 34555 w 45911"/>
                  <a:gd name="connsiteY11" fmla="*/ 7733 h 57994"/>
                  <a:gd name="connsiteX12" fmla="*/ 39629 w 45911"/>
                  <a:gd name="connsiteY12" fmla="*/ 11599 h 57994"/>
                  <a:gd name="connsiteX13" fmla="*/ 44462 w 45911"/>
                  <a:gd name="connsiteY13" fmla="*/ 4350 h 57994"/>
                  <a:gd name="connsiteX14" fmla="*/ 36488 w 45911"/>
                  <a:gd name="connsiteY14" fmla="*/ 967 h 57994"/>
                  <a:gd name="connsiteX15" fmla="*/ 28030 w 45911"/>
                  <a:gd name="connsiteY15" fmla="*/ 0 h 57994"/>
                  <a:gd name="connsiteX16" fmla="*/ 16432 w 45911"/>
                  <a:gd name="connsiteY16" fmla="*/ 2175 h 57994"/>
                  <a:gd name="connsiteX17" fmla="*/ 7491 w 45911"/>
                  <a:gd name="connsiteY17" fmla="*/ 8216 h 57994"/>
                  <a:gd name="connsiteX18" fmla="*/ 1933 w 45911"/>
                  <a:gd name="connsiteY18" fmla="*/ 17640 h 57994"/>
                  <a:gd name="connsiteX19" fmla="*/ 0 w 45911"/>
                  <a:gd name="connsiteY19" fmla="*/ 29722 h 57994"/>
                  <a:gd name="connsiteX20" fmla="*/ 7008 w 45911"/>
                  <a:gd name="connsiteY20" fmla="*/ 50986 h 57994"/>
                  <a:gd name="connsiteX21" fmla="*/ 26581 w 45911"/>
                  <a:gd name="connsiteY21" fmla="*/ 58236 h 57994"/>
                  <a:gd name="connsiteX22" fmla="*/ 31172 w 45911"/>
                  <a:gd name="connsiteY22" fmla="*/ 57752 h 57994"/>
                  <a:gd name="connsiteX23" fmla="*/ 36246 w 45911"/>
                  <a:gd name="connsiteY23" fmla="*/ 56303 h 57994"/>
                  <a:gd name="connsiteX24" fmla="*/ 41321 w 45911"/>
                  <a:gd name="connsiteY24" fmla="*/ 53403 h 57994"/>
                  <a:gd name="connsiteX25" fmla="*/ 46154 w 45911"/>
                  <a:gd name="connsiteY25" fmla="*/ 48328 h 57994"/>
                  <a:gd name="connsiteX26" fmla="*/ 41804 w 45911"/>
                  <a:gd name="connsiteY26" fmla="*/ 44462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911" h="57994">
                    <a:moveTo>
                      <a:pt x="41804" y="44462"/>
                    </a:moveTo>
                    <a:cubicBezTo>
                      <a:pt x="38663" y="47362"/>
                      <a:pt x="36005" y="49295"/>
                      <a:pt x="33830" y="50261"/>
                    </a:cubicBezTo>
                    <a:cubicBezTo>
                      <a:pt x="31655" y="51228"/>
                      <a:pt x="28997" y="51711"/>
                      <a:pt x="26581" y="51711"/>
                    </a:cubicBezTo>
                    <a:cubicBezTo>
                      <a:pt x="23439" y="51711"/>
                      <a:pt x="21023" y="51228"/>
                      <a:pt x="18848" y="50020"/>
                    </a:cubicBezTo>
                    <a:cubicBezTo>
                      <a:pt x="16673" y="48812"/>
                      <a:pt x="15223" y="47362"/>
                      <a:pt x="13774" y="45187"/>
                    </a:cubicBezTo>
                    <a:cubicBezTo>
                      <a:pt x="12565" y="43254"/>
                      <a:pt x="11599" y="40837"/>
                      <a:pt x="11116" y="38179"/>
                    </a:cubicBezTo>
                    <a:cubicBezTo>
                      <a:pt x="10632" y="35521"/>
                      <a:pt x="10391" y="32863"/>
                      <a:pt x="10391" y="30205"/>
                    </a:cubicBezTo>
                    <a:cubicBezTo>
                      <a:pt x="10391" y="27547"/>
                      <a:pt x="10632" y="24647"/>
                      <a:pt x="11357" y="21748"/>
                    </a:cubicBezTo>
                    <a:cubicBezTo>
                      <a:pt x="12082" y="18848"/>
                      <a:pt x="13049" y="16432"/>
                      <a:pt x="14257" y="14015"/>
                    </a:cubicBezTo>
                    <a:cubicBezTo>
                      <a:pt x="15707" y="11599"/>
                      <a:pt x="17398" y="9907"/>
                      <a:pt x="19331" y="8457"/>
                    </a:cubicBezTo>
                    <a:cubicBezTo>
                      <a:pt x="21506" y="7008"/>
                      <a:pt x="23923" y="6283"/>
                      <a:pt x="26822" y="6283"/>
                    </a:cubicBezTo>
                    <a:cubicBezTo>
                      <a:pt x="29964" y="6283"/>
                      <a:pt x="32622" y="6766"/>
                      <a:pt x="34555" y="7733"/>
                    </a:cubicBezTo>
                    <a:cubicBezTo>
                      <a:pt x="36488" y="8699"/>
                      <a:pt x="38179" y="9907"/>
                      <a:pt x="39629" y="11599"/>
                    </a:cubicBezTo>
                    <a:lnTo>
                      <a:pt x="44462" y="4350"/>
                    </a:lnTo>
                    <a:cubicBezTo>
                      <a:pt x="42046" y="2658"/>
                      <a:pt x="39388" y="1450"/>
                      <a:pt x="36488" y="967"/>
                    </a:cubicBezTo>
                    <a:cubicBezTo>
                      <a:pt x="33588" y="483"/>
                      <a:pt x="30689" y="0"/>
                      <a:pt x="28030" y="0"/>
                    </a:cubicBezTo>
                    <a:cubicBezTo>
                      <a:pt x="23681" y="0"/>
                      <a:pt x="19815" y="725"/>
                      <a:pt x="16432" y="2175"/>
                    </a:cubicBezTo>
                    <a:cubicBezTo>
                      <a:pt x="13049" y="3625"/>
                      <a:pt x="9907" y="5799"/>
                      <a:pt x="7491" y="8216"/>
                    </a:cubicBezTo>
                    <a:cubicBezTo>
                      <a:pt x="5074" y="10874"/>
                      <a:pt x="3141" y="14015"/>
                      <a:pt x="1933" y="17640"/>
                    </a:cubicBezTo>
                    <a:cubicBezTo>
                      <a:pt x="725" y="21264"/>
                      <a:pt x="0" y="25372"/>
                      <a:pt x="0" y="29722"/>
                    </a:cubicBezTo>
                    <a:cubicBezTo>
                      <a:pt x="0" y="39146"/>
                      <a:pt x="2416" y="46154"/>
                      <a:pt x="7008" y="50986"/>
                    </a:cubicBezTo>
                    <a:cubicBezTo>
                      <a:pt x="11599" y="55819"/>
                      <a:pt x="18123" y="58236"/>
                      <a:pt x="26581" y="58236"/>
                    </a:cubicBezTo>
                    <a:cubicBezTo>
                      <a:pt x="28030" y="58236"/>
                      <a:pt x="29480" y="57994"/>
                      <a:pt x="31172" y="57752"/>
                    </a:cubicBezTo>
                    <a:cubicBezTo>
                      <a:pt x="32863" y="57511"/>
                      <a:pt x="34555" y="57027"/>
                      <a:pt x="36246" y="56303"/>
                    </a:cubicBezTo>
                    <a:cubicBezTo>
                      <a:pt x="37938" y="55578"/>
                      <a:pt x="39629" y="54611"/>
                      <a:pt x="41321" y="53403"/>
                    </a:cubicBezTo>
                    <a:cubicBezTo>
                      <a:pt x="43012" y="52195"/>
                      <a:pt x="44462" y="50503"/>
                      <a:pt x="46154" y="48328"/>
                    </a:cubicBezTo>
                    <a:lnTo>
                      <a:pt x="41804" y="44462"/>
                    </a:lnTo>
                    <a:close/>
                  </a:path>
                </a:pathLst>
              </a:custGeom>
              <a:solidFill>
                <a:srgbClr val="000000"/>
              </a:solidFill>
              <a:ln w="2402" cap="flat">
                <a:noFill/>
                <a:prstDash val="solid"/>
                <a:miter/>
              </a:ln>
            </p:spPr>
            <p:txBody>
              <a:bodyPr rtlCol="0" anchor="ctr">
                <a:noAutofit/>
              </a:bodyPr>
              <a:lstStyle/>
              <a:p>
                <a:endParaRPr lang="de-DE" sz="1799"/>
              </a:p>
            </p:txBody>
          </p:sp>
          <p:sp>
            <p:nvSpPr>
              <p:cNvPr id="36" name="Freihandform: Form 35">
                <a:extLst>
                  <a:ext uri="{FF2B5EF4-FFF2-40B4-BE49-F238E27FC236}">
                    <a16:creationId xmlns:a16="http://schemas.microsoft.com/office/drawing/2014/main" id="{1C3B0773-417D-4813-BD67-9BC2D01A3929}"/>
                  </a:ext>
                </a:extLst>
              </p:cNvPr>
              <p:cNvSpPr/>
              <p:nvPr/>
            </p:nvSpPr>
            <p:spPr>
              <a:xfrm>
                <a:off x="10699360" y="1081336"/>
                <a:ext cx="45912" cy="84575"/>
              </a:xfrm>
              <a:custGeom>
                <a:avLst/>
                <a:gdLst>
                  <a:gd name="connsiteX0" fmla="*/ 9907 w 45911"/>
                  <a:gd name="connsiteY0" fmla="*/ 0 h 84574"/>
                  <a:gd name="connsiteX1" fmla="*/ 0 w 45911"/>
                  <a:gd name="connsiteY1" fmla="*/ 0 h 84574"/>
                  <a:gd name="connsiteX2" fmla="*/ 0 w 45911"/>
                  <a:gd name="connsiteY2" fmla="*/ 86266 h 84574"/>
                  <a:gd name="connsiteX3" fmla="*/ 9907 w 45911"/>
                  <a:gd name="connsiteY3" fmla="*/ 86266 h 84574"/>
                  <a:gd name="connsiteX4" fmla="*/ 9907 w 45911"/>
                  <a:gd name="connsiteY4" fmla="*/ 55094 h 84574"/>
                  <a:gd name="connsiteX5" fmla="*/ 11116 w 45911"/>
                  <a:gd name="connsiteY5" fmla="*/ 47845 h 84574"/>
                  <a:gd name="connsiteX6" fmla="*/ 14499 w 45911"/>
                  <a:gd name="connsiteY6" fmla="*/ 42046 h 84574"/>
                  <a:gd name="connsiteX7" fmla="*/ 19331 w 45911"/>
                  <a:gd name="connsiteY7" fmla="*/ 38179 h 84574"/>
                  <a:gd name="connsiteX8" fmla="*/ 25614 w 45911"/>
                  <a:gd name="connsiteY8" fmla="*/ 36730 h 84574"/>
                  <a:gd name="connsiteX9" fmla="*/ 31655 w 45911"/>
                  <a:gd name="connsiteY9" fmla="*/ 37696 h 84574"/>
                  <a:gd name="connsiteX10" fmla="*/ 35280 w 45911"/>
                  <a:gd name="connsiteY10" fmla="*/ 40596 h 84574"/>
                  <a:gd name="connsiteX11" fmla="*/ 36971 w 45911"/>
                  <a:gd name="connsiteY11" fmla="*/ 45187 h 84574"/>
                  <a:gd name="connsiteX12" fmla="*/ 37454 w 45911"/>
                  <a:gd name="connsiteY12" fmla="*/ 51470 h 84574"/>
                  <a:gd name="connsiteX13" fmla="*/ 37454 w 45911"/>
                  <a:gd name="connsiteY13" fmla="*/ 86024 h 84574"/>
                  <a:gd name="connsiteX14" fmla="*/ 47362 w 45911"/>
                  <a:gd name="connsiteY14" fmla="*/ 86024 h 84574"/>
                  <a:gd name="connsiteX15" fmla="*/ 47362 w 45911"/>
                  <a:gd name="connsiteY15" fmla="*/ 51470 h 84574"/>
                  <a:gd name="connsiteX16" fmla="*/ 46879 w 45911"/>
                  <a:gd name="connsiteY16" fmla="*/ 43012 h 84574"/>
                  <a:gd name="connsiteX17" fmla="*/ 44704 w 45911"/>
                  <a:gd name="connsiteY17" fmla="*/ 36005 h 84574"/>
                  <a:gd name="connsiteX18" fmla="*/ 38904 w 45911"/>
                  <a:gd name="connsiteY18" fmla="*/ 31172 h 84574"/>
                  <a:gd name="connsiteX19" fmla="*/ 28272 w 45911"/>
                  <a:gd name="connsiteY19" fmla="*/ 29239 h 84574"/>
                  <a:gd name="connsiteX20" fmla="*/ 20781 w 45911"/>
                  <a:gd name="connsiteY20" fmla="*/ 30447 h 84574"/>
                  <a:gd name="connsiteX21" fmla="*/ 15465 w 45911"/>
                  <a:gd name="connsiteY21" fmla="*/ 33347 h 84574"/>
                  <a:gd name="connsiteX22" fmla="*/ 12082 w 45911"/>
                  <a:gd name="connsiteY22" fmla="*/ 36730 h 84574"/>
                  <a:gd name="connsiteX23" fmla="*/ 10149 w 45911"/>
                  <a:gd name="connsiteY23" fmla="*/ 39388 h 84574"/>
                  <a:gd name="connsiteX24" fmla="*/ 10149 w 45911"/>
                  <a:gd name="connsiteY24" fmla="*/ 0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911" h="84574">
                    <a:moveTo>
                      <a:pt x="9907" y="0"/>
                    </a:moveTo>
                    <a:lnTo>
                      <a:pt x="0" y="0"/>
                    </a:lnTo>
                    <a:lnTo>
                      <a:pt x="0" y="86266"/>
                    </a:lnTo>
                    <a:lnTo>
                      <a:pt x="9907" y="86266"/>
                    </a:lnTo>
                    <a:lnTo>
                      <a:pt x="9907" y="55094"/>
                    </a:lnTo>
                    <a:cubicBezTo>
                      <a:pt x="9907" y="52678"/>
                      <a:pt x="10391" y="50261"/>
                      <a:pt x="11116" y="47845"/>
                    </a:cubicBezTo>
                    <a:cubicBezTo>
                      <a:pt x="11840" y="45670"/>
                      <a:pt x="13049" y="43737"/>
                      <a:pt x="14499" y="42046"/>
                    </a:cubicBezTo>
                    <a:cubicBezTo>
                      <a:pt x="15948" y="40354"/>
                      <a:pt x="17640" y="39146"/>
                      <a:pt x="19331" y="38179"/>
                    </a:cubicBezTo>
                    <a:cubicBezTo>
                      <a:pt x="21264" y="37213"/>
                      <a:pt x="23198" y="36730"/>
                      <a:pt x="25614" y="36730"/>
                    </a:cubicBezTo>
                    <a:cubicBezTo>
                      <a:pt x="28030" y="36730"/>
                      <a:pt x="30205" y="36971"/>
                      <a:pt x="31655" y="37696"/>
                    </a:cubicBezTo>
                    <a:cubicBezTo>
                      <a:pt x="33105" y="38421"/>
                      <a:pt x="34313" y="39146"/>
                      <a:pt x="35280" y="40596"/>
                    </a:cubicBezTo>
                    <a:cubicBezTo>
                      <a:pt x="36246" y="42046"/>
                      <a:pt x="36488" y="43496"/>
                      <a:pt x="36971" y="45187"/>
                    </a:cubicBezTo>
                    <a:cubicBezTo>
                      <a:pt x="37213" y="47120"/>
                      <a:pt x="37454" y="49053"/>
                      <a:pt x="37454" y="51470"/>
                    </a:cubicBezTo>
                    <a:lnTo>
                      <a:pt x="37454" y="86024"/>
                    </a:lnTo>
                    <a:lnTo>
                      <a:pt x="47362" y="86024"/>
                    </a:lnTo>
                    <a:lnTo>
                      <a:pt x="47362" y="51470"/>
                    </a:lnTo>
                    <a:cubicBezTo>
                      <a:pt x="47362" y="48570"/>
                      <a:pt x="47120" y="45670"/>
                      <a:pt x="46879" y="43012"/>
                    </a:cubicBezTo>
                    <a:cubicBezTo>
                      <a:pt x="46637" y="40354"/>
                      <a:pt x="45912" y="37938"/>
                      <a:pt x="44704" y="36005"/>
                    </a:cubicBezTo>
                    <a:cubicBezTo>
                      <a:pt x="43496" y="34071"/>
                      <a:pt x="41562" y="32380"/>
                      <a:pt x="38904" y="31172"/>
                    </a:cubicBezTo>
                    <a:cubicBezTo>
                      <a:pt x="36246" y="29964"/>
                      <a:pt x="32863" y="29239"/>
                      <a:pt x="28272" y="29239"/>
                    </a:cubicBezTo>
                    <a:cubicBezTo>
                      <a:pt x="25372" y="29239"/>
                      <a:pt x="22956" y="29722"/>
                      <a:pt x="20781" y="30447"/>
                    </a:cubicBezTo>
                    <a:cubicBezTo>
                      <a:pt x="18606" y="31172"/>
                      <a:pt x="16915" y="32380"/>
                      <a:pt x="15465" y="33347"/>
                    </a:cubicBezTo>
                    <a:cubicBezTo>
                      <a:pt x="14015" y="34555"/>
                      <a:pt x="12807" y="35521"/>
                      <a:pt x="12082" y="36730"/>
                    </a:cubicBezTo>
                    <a:cubicBezTo>
                      <a:pt x="11116" y="37938"/>
                      <a:pt x="10632" y="38663"/>
                      <a:pt x="10149" y="39388"/>
                    </a:cubicBezTo>
                    <a:lnTo>
                      <a:pt x="10149" y="0"/>
                    </a:lnTo>
                    <a:close/>
                  </a:path>
                </a:pathLst>
              </a:custGeom>
              <a:solidFill>
                <a:srgbClr val="000000"/>
              </a:solidFill>
              <a:ln w="2402" cap="flat">
                <a:noFill/>
                <a:prstDash val="solid"/>
                <a:miter/>
              </a:ln>
            </p:spPr>
            <p:txBody>
              <a:bodyPr rtlCol="0" anchor="ctr">
                <a:noAutofit/>
              </a:bodyPr>
              <a:lstStyle/>
              <a:p>
                <a:endParaRPr lang="de-DE" sz="1799"/>
              </a:p>
            </p:txBody>
          </p:sp>
        </p:grpSp>
        <p:sp>
          <p:nvSpPr>
            <p:cNvPr id="37" name="Freihandform: Form 36">
              <a:extLst>
                <a:ext uri="{FF2B5EF4-FFF2-40B4-BE49-F238E27FC236}">
                  <a16:creationId xmlns:a16="http://schemas.microsoft.com/office/drawing/2014/main" id="{1B5CEBB8-8410-4826-A2E1-C3C323E13940}"/>
                </a:ext>
              </a:extLst>
            </p:cNvPr>
            <p:cNvSpPr/>
            <p:nvPr/>
          </p:nvSpPr>
          <p:spPr>
            <a:xfrm>
              <a:off x="10808824" y="1089069"/>
              <a:ext cx="57994" cy="77325"/>
            </a:xfrm>
            <a:custGeom>
              <a:avLst/>
              <a:gdLst>
                <a:gd name="connsiteX0" fmla="*/ 10149 w 57994"/>
                <a:gd name="connsiteY0" fmla="*/ 78292 h 77325"/>
                <a:gd name="connsiteX1" fmla="*/ 10149 w 57994"/>
                <a:gd name="connsiteY1" fmla="*/ 40837 h 77325"/>
                <a:gd name="connsiteX2" fmla="*/ 48812 w 57994"/>
                <a:gd name="connsiteY2" fmla="*/ 40837 h 77325"/>
                <a:gd name="connsiteX3" fmla="*/ 48812 w 57994"/>
                <a:gd name="connsiteY3" fmla="*/ 78292 h 77325"/>
                <a:gd name="connsiteX4" fmla="*/ 58961 w 57994"/>
                <a:gd name="connsiteY4" fmla="*/ 78292 h 77325"/>
                <a:gd name="connsiteX5" fmla="*/ 58961 w 57994"/>
                <a:gd name="connsiteY5" fmla="*/ 0 h 77325"/>
                <a:gd name="connsiteX6" fmla="*/ 48812 w 57994"/>
                <a:gd name="connsiteY6" fmla="*/ 0 h 77325"/>
                <a:gd name="connsiteX7" fmla="*/ 48812 w 57994"/>
                <a:gd name="connsiteY7" fmla="*/ 34071 h 77325"/>
                <a:gd name="connsiteX8" fmla="*/ 10149 w 57994"/>
                <a:gd name="connsiteY8" fmla="*/ 34071 h 77325"/>
                <a:gd name="connsiteX9" fmla="*/ 10149 w 57994"/>
                <a:gd name="connsiteY9" fmla="*/ 0 h 77325"/>
                <a:gd name="connsiteX10" fmla="*/ 0 w 57994"/>
                <a:gd name="connsiteY10" fmla="*/ 0 h 77325"/>
                <a:gd name="connsiteX11" fmla="*/ 0 w 57994"/>
                <a:gd name="connsiteY11" fmla="*/ 78292 h 7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994" h="77325">
                  <a:moveTo>
                    <a:pt x="10149" y="78292"/>
                  </a:moveTo>
                  <a:lnTo>
                    <a:pt x="10149" y="40837"/>
                  </a:lnTo>
                  <a:lnTo>
                    <a:pt x="48812" y="40837"/>
                  </a:lnTo>
                  <a:lnTo>
                    <a:pt x="48812" y="78292"/>
                  </a:lnTo>
                  <a:lnTo>
                    <a:pt x="58961" y="78292"/>
                  </a:lnTo>
                  <a:lnTo>
                    <a:pt x="58961" y="0"/>
                  </a:lnTo>
                  <a:lnTo>
                    <a:pt x="48812" y="0"/>
                  </a:lnTo>
                  <a:lnTo>
                    <a:pt x="48812" y="34071"/>
                  </a:lnTo>
                  <a:lnTo>
                    <a:pt x="10149" y="34071"/>
                  </a:lnTo>
                  <a:lnTo>
                    <a:pt x="10149" y="0"/>
                  </a:lnTo>
                  <a:lnTo>
                    <a:pt x="0" y="0"/>
                  </a:lnTo>
                  <a:lnTo>
                    <a:pt x="0" y="78292"/>
                  </a:lnTo>
                  <a:close/>
                </a:path>
              </a:pathLst>
            </a:custGeom>
            <a:solidFill>
              <a:srgbClr val="000000"/>
            </a:solidFill>
            <a:ln w="2402" cap="flat">
              <a:noFill/>
              <a:prstDash val="solid"/>
              <a:miter/>
            </a:ln>
          </p:spPr>
          <p:txBody>
            <a:bodyPr rtlCol="0" anchor="ctr">
              <a:noAutofit/>
            </a:bodyPr>
            <a:lstStyle/>
            <a:p>
              <a:endParaRPr lang="de-DE" sz="1799"/>
            </a:p>
          </p:txBody>
        </p:sp>
        <p:sp>
          <p:nvSpPr>
            <p:cNvPr id="38" name="Freihandform: Form 37">
              <a:extLst>
                <a:ext uri="{FF2B5EF4-FFF2-40B4-BE49-F238E27FC236}">
                  <a16:creationId xmlns:a16="http://schemas.microsoft.com/office/drawing/2014/main" id="{C2141CF3-1E59-49AE-B4F4-71225DE8DBD6}"/>
                </a:ext>
              </a:extLst>
            </p:cNvPr>
            <p:cNvSpPr/>
            <p:nvPr/>
          </p:nvSpPr>
          <p:spPr>
            <a:xfrm>
              <a:off x="10886391"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5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8" y="19090"/>
                    <a:pt x="46154" y="16190"/>
                  </a:cubicBezTo>
                  <a:cubicBezTo>
                    <a:pt x="45429" y="13049"/>
                    <a:pt x="44220" y="10391"/>
                    <a:pt x="42529" y="7974"/>
                  </a:cubicBezTo>
                  <a:cubicBezTo>
                    <a:pt x="40837"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1" y="58477"/>
                    <a:pt x="26581" y="58477"/>
                  </a:cubicBezTo>
                  <a:cubicBezTo>
                    <a:pt x="31172" y="58477"/>
                    <a:pt x="35038" y="57511"/>
                    <a:pt x="38663" y="55819"/>
                  </a:cubicBezTo>
                  <a:cubicBezTo>
                    <a:pt x="42046" y="53886"/>
                    <a:pt x="45429" y="51228"/>
                    <a:pt x="48328" y="47845"/>
                  </a:cubicBezTo>
                  <a:lnTo>
                    <a:pt x="44462" y="43737"/>
                  </a:lnTo>
                  <a:cubicBezTo>
                    <a:pt x="40837" y="47120"/>
                    <a:pt x="37696" y="49053"/>
                    <a:pt x="35038" y="50261"/>
                  </a:cubicBezTo>
                  <a:cubicBezTo>
                    <a:pt x="32380" y="51228"/>
                    <a:pt x="29722" y="51711"/>
                    <a:pt x="27305" y="51711"/>
                  </a:cubicBezTo>
                  <a:cubicBezTo>
                    <a:pt x="21748" y="51711"/>
                    <a:pt x="17640" y="50020"/>
                    <a:pt x="14740" y="46395"/>
                  </a:cubicBezTo>
                  <a:cubicBezTo>
                    <a:pt x="11599" y="42529"/>
                    <a:pt x="9907" y="37454"/>
                    <a:pt x="9666" y="30930"/>
                  </a:cubicBezTo>
                </a:path>
              </a:pathLst>
            </a:custGeom>
            <a:solidFill>
              <a:srgbClr val="000000"/>
            </a:solidFill>
            <a:ln w="2402" cap="flat">
              <a:noFill/>
              <a:prstDash val="solid"/>
              <a:miter/>
            </a:ln>
          </p:spPr>
          <p:txBody>
            <a:bodyPr rtlCol="0" anchor="ctr">
              <a:noAutofit/>
            </a:bodyPr>
            <a:lstStyle/>
            <a:p>
              <a:endParaRPr lang="de-DE" sz="1799"/>
            </a:p>
          </p:txBody>
        </p:sp>
        <p:sp>
          <p:nvSpPr>
            <p:cNvPr id="39" name="Freihandform: Form 38">
              <a:extLst>
                <a:ext uri="{FF2B5EF4-FFF2-40B4-BE49-F238E27FC236}">
                  <a16:creationId xmlns:a16="http://schemas.microsoft.com/office/drawing/2014/main" id="{77A4FE29-4562-4C15-8839-87F3DA744A7B}"/>
                </a:ext>
              </a:extLst>
            </p:cNvPr>
            <p:cNvSpPr/>
            <p:nvPr/>
          </p:nvSpPr>
          <p:spPr>
            <a:xfrm>
              <a:off x="10951151" y="1112266"/>
              <a:ext cx="9666" cy="53161"/>
            </a:xfrm>
            <a:custGeom>
              <a:avLst/>
              <a:gdLst>
                <a:gd name="connsiteX0" fmla="*/ 0 w 9665"/>
                <a:gd name="connsiteY0" fmla="*/ 0 h 53161"/>
                <a:gd name="connsiteX1" fmla="*/ 10149 w 9665"/>
                <a:gd name="connsiteY1" fmla="*/ 0 h 53161"/>
                <a:gd name="connsiteX2" fmla="*/ 10149 w 9665"/>
                <a:gd name="connsiteY2" fmla="*/ 55094 h 53161"/>
                <a:gd name="connsiteX3" fmla="*/ 0 w 9665"/>
                <a:gd name="connsiteY3" fmla="*/ 55094 h 53161"/>
              </a:gdLst>
              <a:ahLst/>
              <a:cxnLst>
                <a:cxn ang="0">
                  <a:pos x="connsiteX0" y="connsiteY0"/>
                </a:cxn>
                <a:cxn ang="0">
                  <a:pos x="connsiteX1" y="connsiteY1"/>
                </a:cxn>
                <a:cxn ang="0">
                  <a:pos x="connsiteX2" y="connsiteY2"/>
                </a:cxn>
                <a:cxn ang="0">
                  <a:pos x="connsiteX3" y="connsiteY3"/>
                </a:cxn>
              </a:cxnLst>
              <a:rect l="l" t="t" r="r" b="b"/>
              <a:pathLst>
                <a:path w="9665" h="53161">
                  <a:moveTo>
                    <a:pt x="0" y="0"/>
                  </a:moveTo>
                  <a:lnTo>
                    <a:pt x="10149" y="0"/>
                  </a:lnTo>
                  <a:lnTo>
                    <a:pt x="10149" y="55094"/>
                  </a:lnTo>
                  <a:lnTo>
                    <a:pt x="0" y="55094"/>
                  </a:lnTo>
                  <a:close/>
                </a:path>
              </a:pathLst>
            </a:custGeom>
            <a:solidFill>
              <a:srgbClr val="000000"/>
            </a:solidFill>
            <a:ln w="2402" cap="flat">
              <a:noFill/>
              <a:prstDash val="solid"/>
              <a:miter/>
            </a:ln>
          </p:spPr>
          <p:txBody>
            <a:bodyPr rtlCol="0" anchor="ctr">
              <a:noAutofit/>
            </a:bodyPr>
            <a:lstStyle/>
            <a:p>
              <a:endParaRPr lang="de-DE" sz="1799"/>
            </a:p>
          </p:txBody>
        </p:sp>
        <p:grpSp>
          <p:nvGrpSpPr>
            <p:cNvPr id="40" name="Grafik 9">
              <a:extLst>
                <a:ext uri="{FF2B5EF4-FFF2-40B4-BE49-F238E27FC236}">
                  <a16:creationId xmlns:a16="http://schemas.microsoft.com/office/drawing/2014/main" id="{A240364D-AE4D-440E-88A8-B05FF302FB9D}"/>
                </a:ext>
              </a:extLst>
            </p:cNvPr>
            <p:cNvGrpSpPr/>
            <p:nvPr/>
          </p:nvGrpSpPr>
          <p:grpSpPr>
            <a:xfrm>
              <a:off x="10321916" y="1110575"/>
              <a:ext cx="1399106" cy="241642"/>
              <a:chOff x="10321916" y="1110575"/>
              <a:chExt cx="1399106" cy="241642"/>
            </a:xfrm>
            <a:solidFill>
              <a:schemeClr val="accent1"/>
            </a:solidFill>
          </p:grpSpPr>
          <p:sp>
            <p:nvSpPr>
              <p:cNvPr id="41" name="Freihandform: Form 40">
                <a:extLst>
                  <a:ext uri="{FF2B5EF4-FFF2-40B4-BE49-F238E27FC236}">
                    <a16:creationId xmlns:a16="http://schemas.microsoft.com/office/drawing/2014/main" id="{499DC055-1C0A-47CE-BA62-2B92DDA092AF}"/>
                  </a:ext>
                </a:extLst>
              </p:cNvPr>
              <p:cNvSpPr/>
              <p:nvPr/>
            </p:nvSpPr>
            <p:spPr>
              <a:xfrm>
                <a:off x="10981840" y="1110575"/>
                <a:ext cx="45912" cy="55578"/>
              </a:xfrm>
              <a:custGeom>
                <a:avLst/>
                <a:gdLst>
                  <a:gd name="connsiteX0" fmla="*/ 48087 w 45911"/>
                  <a:gd name="connsiteY0" fmla="*/ 56786 h 55577"/>
                  <a:gd name="connsiteX1" fmla="*/ 48087 w 45911"/>
                  <a:gd name="connsiteY1" fmla="*/ 22231 h 55577"/>
                  <a:gd name="connsiteX2" fmla="*/ 47603 w 45911"/>
                  <a:gd name="connsiteY2" fmla="*/ 13774 h 55577"/>
                  <a:gd name="connsiteX3" fmla="*/ 45429 w 45911"/>
                  <a:gd name="connsiteY3" fmla="*/ 6766 h 55577"/>
                  <a:gd name="connsiteX4" fmla="*/ 39629 w 45911"/>
                  <a:gd name="connsiteY4" fmla="*/ 1933 h 55577"/>
                  <a:gd name="connsiteX5" fmla="*/ 28997 w 45911"/>
                  <a:gd name="connsiteY5" fmla="*/ 0 h 55577"/>
                  <a:gd name="connsiteX6" fmla="*/ 21506 w 45911"/>
                  <a:gd name="connsiteY6" fmla="*/ 1208 h 55577"/>
                  <a:gd name="connsiteX7" fmla="*/ 16190 w 45911"/>
                  <a:gd name="connsiteY7" fmla="*/ 4350 h 55577"/>
                  <a:gd name="connsiteX8" fmla="*/ 12565 w 45911"/>
                  <a:gd name="connsiteY8" fmla="*/ 7974 h 55577"/>
                  <a:gd name="connsiteX9" fmla="*/ 10632 w 45911"/>
                  <a:gd name="connsiteY9" fmla="*/ 10632 h 55577"/>
                  <a:gd name="connsiteX10" fmla="*/ 9424 w 45911"/>
                  <a:gd name="connsiteY10" fmla="*/ 967 h 55577"/>
                  <a:gd name="connsiteX11" fmla="*/ 0 w 45911"/>
                  <a:gd name="connsiteY11" fmla="*/ 1933 h 55577"/>
                  <a:gd name="connsiteX12" fmla="*/ 242 w 45911"/>
                  <a:gd name="connsiteY12" fmla="*/ 4108 h 55577"/>
                  <a:gd name="connsiteX13" fmla="*/ 725 w 45911"/>
                  <a:gd name="connsiteY13" fmla="*/ 7733 h 55577"/>
                  <a:gd name="connsiteX14" fmla="*/ 967 w 45911"/>
                  <a:gd name="connsiteY14" fmla="*/ 11840 h 55577"/>
                  <a:gd name="connsiteX15" fmla="*/ 1208 w 45911"/>
                  <a:gd name="connsiteY15" fmla="*/ 15948 h 55577"/>
                  <a:gd name="connsiteX16" fmla="*/ 1208 w 45911"/>
                  <a:gd name="connsiteY16" fmla="*/ 56786 h 55577"/>
                  <a:gd name="connsiteX17" fmla="*/ 11116 w 45911"/>
                  <a:gd name="connsiteY17" fmla="*/ 56786 h 55577"/>
                  <a:gd name="connsiteX18" fmla="*/ 11116 w 45911"/>
                  <a:gd name="connsiteY18" fmla="*/ 25856 h 55577"/>
                  <a:gd name="connsiteX19" fmla="*/ 12324 w 45911"/>
                  <a:gd name="connsiteY19" fmla="*/ 18606 h 55577"/>
                  <a:gd name="connsiteX20" fmla="*/ 15707 w 45911"/>
                  <a:gd name="connsiteY20" fmla="*/ 12807 h 55577"/>
                  <a:gd name="connsiteX21" fmla="*/ 20540 w 45911"/>
                  <a:gd name="connsiteY21" fmla="*/ 8941 h 55577"/>
                  <a:gd name="connsiteX22" fmla="*/ 26822 w 45911"/>
                  <a:gd name="connsiteY22" fmla="*/ 7491 h 55577"/>
                  <a:gd name="connsiteX23" fmla="*/ 32863 w 45911"/>
                  <a:gd name="connsiteY23" fmla="*/ 8457 h 55577"/>
                  <a:gd name="connsiteX24" fmla="*/ 36488 w 45911"/>
                  <a:gd name="connsiteY24" fmla="*/ 11357 h 55577"/>
                  <a:gd name="connsiteX25" fmla="*/ 38179 w 45911"/>
                  <a:gd name="connsiteY25" fmla="*/ 15948 h 55577"/>
                  <a:gd name="connsiteX26" fmla="*/ 38663 w 45911"/>
                  <a:gd name="connsiteY26" fmla="*/ 22231 h 55577"/>
                  <a:gd name="connsiteX27" fmla="*/ 38663 w 45911"/>
                  <a:gd name="connsiteY27" fmla="*/ 56786 h 55577"/>
                  <a:gd name="connsiteX28" fmla="*/ 48087 w 45911"/>
                  <a:gd name="connsiteY28" fmla="*/ 56786 h 5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11" h="55577">
                    <a:moveTo>
                      <a:pt x="48087" y="56786"/>
                    </a:moveTo>
                    <a:lnTo>
                      <a:pt x="48087" y="22231"/>
                    </a:lnTo>
                    <a:cubicBezTo>
                      <a:pt x="48087" y="19331"/>
                      <a:pt x="47845" y="16432"/>
                      <a:pt x="47603" y="13774"/>
                    </a:cubicBezTo>
                    <a:cubicBezTo>
                      <a:pt x="47362" y="11115"/>
                      <a:pt x="46637" y="8699"/>
                      <a:pt x="45429" y="6766"/>
                    </a:cubicBezTo>
                    <a:cubicBezTo>
                      <a:pt x="44220" y="4833"/>
                      <a:pt x="42287" y="3141"/>
                      <a:pt x="39629" y="1933"/>
                    </a:cubicBezTo>
                    <a:cubicBezTo>
                      <a:pt x="36971" y="725"/>
                      <a:pt x="33588" y="0"/>
                      <a:pt x="28997" y="0"/>
                    </a:cubicBezTo>
                    <a:cubicBezTo>
                      <a:pt x="26097" y="0"/>
                      <a:pt x="23681" y="483"/>
                      <a:pt x="21506" y="1208"/>
                    </a:cubicBezTo>
                    <a:cubicBezTo>
                      <a:pt x="19331" y="2175"/>
                      <a:pt x="17640" y="3141"/>
                      <a:pt x="16190" y="4350"/>
                    </a:cubicBezTo>
                    <a:cubicBezTo>
                      <a:pt x="14740" y="5558"/>
                      <a:pt x="13532" y="6766"/>
                      <a:pt x="12565" y="7974"/>
                    </a:cubicBezTo>
                    <a:cubicBezTo>
                      <a:pt x="11599" y="9182"/>
                      <a:pt x="11116" y="10149"/>
                      <a:pt x="10632" y="10632"/>
                    </a:cubicBezTo>
                    <a:lnTo>
                      <a:pt x="9424" y="967"/>
                    </a:lnTo>
                    <a:lnTo>
                      <a:pt x="0" y="1933"/>
                    </a:lnTo>
                    <a:cubicBezTo>
                      <a:pt x="0" y="2416"/>
                      <a:pt x="242" y="3141"/>
                      <a:pt x="242" y="4108"/>
                    </a:cubicBezTo>
                    <a:cubicBezTo>
                      <a:pt x="483" y="5074"/>
                      <a:pt x="483" y="6283"/>
                      <a:pt x="725" y="7733"/>
                    </a:cubicBezTo>
                    <a:cubicBezTo>
                      <a:pt x="967" y="9182"/>
                      <a:pt x="967" y="10391"/>
                      <a:pt x="967" y="11840"/>
                    </a:cubicBezTo>
                    <a:cubicBezTo>
                      <a:pt x="967" y="13290"/>
                      <a:pt x="1208" y="14499"/>
                      <a:pt x="1208" y="15948"/>
                    </a:cubicBezTo>
                    <a:lnTo>
                      <a:pt x="1208" y="56786"/>
                    </a:lnTo>
                    <a:lnTo>
                      <a:pt x="11116" y="56786"/>
                    </a:lnTo>
                    <a:lnTo>
                      <a:pt x="11116" y="25856"/>
                    </a:lnTo>
                    <a:cubicBezTo>
                      <a:pt x="11116" y="23439"/>
                      <a:pt x="11599" y="21023"/>
                      <a:pt x="12324" y="18606"/>
                    </a:cubicBezTo>
                    <a:cubicBezTo>
                      <a:pt x="13049" y="16432"/>
                      <a:pt x="14257" y="14257"/>
                      <a:pt x="15707" y="12807"/>
                    </a:cubicBezTo>
                    <a:cubicBezTo>
                      <a:pt x="17157" y="11115"/>
                      <a:pt x="18848" y="9907"/>
                      <a:pt x="20540" y="8941"/>
                    </a:cubicBezTo>
                    <a:cubicBezTo>
                      <a:pt x="22473" y="7974"/>
                      <a:pt x="24406" y="7491"/>
                      <a:pt x="26822" y="7491"/>
                    </a:cubicBezTo>
                    <a:cubicBezTo>
                      <a:pt x="29239" y="7491"/>
                      <a:pt x="31413" y="7733"/>
                      <a:pt x="32863" y="8457"/>
                    </a:cubicBezTo>
                    <a:cubicBezTo>
                      <a:pt x="34313" y="9182"/>
                      <a:pt x="35521" y="9907"/>
                      <a:pt x="36488" y="11357"/>
                    </a:cubicBezTo>
                    <a:cubicBezTo>
                      <a:pt x="37213" y="12565"/>
                      <a:pt x="37696" y="14257"/>
                      <a:pt x="38179" y="15948"/>
                    </a:cubicBezTo>
                    <a:cubicBezTo>
                      <a:pt x="38421" y="17881"/>
                      <a:pt x="38663" y="19815"/>
                      <a:pt x="38663" y="22231"/>
                    </a:cubicBezTo>
                    <a:lnTo>
                      <a:pt x="38663" y="56786"/>
                    </a:lnTo>
                    <a:lnTo>
                      <a:pt x="48087" y="56786"/>
                    </a:lnTo>
                    <a:close/>
                  </a:path>
                </a:pathLst>
              </a:custGeom>
              <a:solidFill>
                <a:srgbClr val="000000"/>
              </a:solidFill>
              <a:ln w="2402" cap="flat">
                <a:noFill/>
                <a:prstDash val="solid"/>
                <a:miter/>
              </a:ln>
            </p:spPr>
            <p:txBody>
              <a:bodyPr rtlCol="0" anchor="ctr">
                <a:noAutofit/>
              </a:bodyPr>
              <a:lstStyle/>
              <a:p>
                <a:endParaRPr lang="de-DE" sz="1799"/>
              </a:p>
            </p:txBody>
          </p:sp>
          <p:sp>
            <p:nvSpPr>
              <p:cNvPr id="42" name="Freihandform: Form 41">
                <a:extLst>
                  <a:ext uri="{FF2B5EF4-FFF2-40B4-BE49-F238E27FC236}">
                    <a16:creationId xmlns:a16="http://schemas.microsoft.com/office/drawing/2014/main" id="{CFC50087-AE06-4FC3-BF14-DD98E5DF1E54}"/>
                  </a:ext>
                </a:extLst>
              </p:cNvPr>
              <p:cNvSpPr/>
              <p:nvPr/>
            </p:nvSpPr>
            <p:spPr>
              <a:xfrm>
                <a:off x="11046358" y="1110575"/>
                <a:ext cx="48328" cy="57994"/>
              </a:xfrm>
              <a:custGeom>
                <a:avLst/>
                <a:gdLst>
                  <a:gd name="connsiteX0" fmla="*/ 9907 w 48328"/>
                  <a:gd name="connsiteY0" fmla="*/ 24647 h 57994"/>
                  <a:gd name="connsiteX1" fmla="*/ 11599 w 48328"/>
                  <a:gd name="connsiteY1" fmla="*/ 17640 h 57994"/>
                  <a:gd name="connsiteX2" fmla="*/ 14740 w 48328"/>
                  <a:gd name="connsiteY2" fmla="*/ 11840 h 57994"/>
                  <a:gd name="connsiteX3" fmla="*/ 19331 w 48328"/>
                  <a:gd name="connsiteY3" fmla="*/ 7733 h 57994"/>
                  <a:gd name="connsiteX4" fmla="*/ 25372 w 48328"/>
                  <a:gd name="connsiteY4" fmla="*/ 6283 h 57994"/>
                  <a:gd name="connsiteX5" fmla="*/ 33830 w 48328"/>
                  <a:gd name="connsiteY5" fmla="*/ 10874 h 57994"/>
                  <a:gd name="connsiteX6" fmla="*/ 36971 w 48328"/>
                  <a:gd name="connsiteY6" fmla="*/ 22956 h 57994"/>
                  <a:gd name="connsiteX7" fmla="*/ 36971 w 48328"/>
                  <a:gd name="connsiteY7" fmla="*/ 24889 h 57994"/>
                  <a:gd name="connsiteX8" fmla="*/ 9907 w 48328"/>
                  <a:gd name="connsiteY8" fmla="*/ 24889 h 57994"/>
                  <a:gd name="connsiteX9" fmla="*/ 9666 w 48328"/>
                  <a:gd name="connsiteY9" fmla="*/ 30930 h 57994"/>
                  <a:gd name="connsiteX10" fmla="*/ 47120 w 48328"/>
                  <a:gd name="connsiteY10" fmla="*/ 30930 h 57994"/>
                  <a:gd name="connsiteX11" fmla="*/ 47120 w 48328"/>
                  <a:gd name="connsiteY11" fmla="*/ 25372 h 57994"/>
                  <a:gd name="connsiteX12" fmla="*/ 46154 w 48328"/>
                  <a:gd name="connsiteY12" fmla="*/ 16190 h 57994"/>
                  <a:gd name="connsiteX13" fmla="*/ 42529 w 48328"/>
                  <a:gd name="connsiteY13" fmla="*/ 7974 h 57994"/>
                  <a:gd name="connsiteX14" fmla="*/ 35763 w 48328"/>
                  <a:gd name="connsiteY14" fmla="*/ 2175 h 57994"/>
                  <a:gd name="connsiteX15" fmla="*/ 25131 w 48328"/>
                  <a:gd name="connsiteY15" fmla="*/ 0 h 57994"/>
                  <a:gd name="connsiteX16" fmla="*/ 15223 w 48328"/>
                  <a:gd name="connsiteY16" fmla="*/ 2175 h 57994"/>
                  <a:gd name="connsiteX17" fmla="*/ 7249 w 48328"/>
                  <a:gd name="connsiteY17" fmla="*/ 8216 h 57994"/>
                  <a:gd name="connsiteX18" fmla="*/ 1933 w 48328"/>
                  <a:gd name="connsiteY18" fmla="*/ 17398 h 57994"/>
                  <a:gd name="connsiteX19" fmla="*/ 0 w 48328"/>
                  <a:gd name="connsiteY19" fmla="*/ 29239 h 57994"/>
                  <a:gd name="connsiteX20" fmla="*/ 6766 w 48328"/>
                  <a:gd name="connsiteY20" fmla="*/ 50986 h 57994"/>
                  <a:gd name="connsiteX21" fmla="*/ 26581 w 48328"/>
                  <a:gd name="connsiteY21" fmla="*/ 58477 h 57994"/>
                  <a:gd name="connsiteX22" fmla="*/ 38663 w 48328"/>
                  <a:gd name="connsiteY22" fmla="*/ 55819 h 57994"/>
                  <a:gd name="connsiteX23" fmla="*/ 48328 w 48328"/>
                  <a:gd name="connsiteY23" fmla="*/ 47845 h 57994"/>
                  <a:gd name="connsiteX24" fmla="*/ 44462 w 48328"/>
                  <a:gd name="connsiteY24" fmla="*/ 43737 h 57994"/>
                  <a:gd name="connsiteX25" fmla="*/ 35038 w 48328"/>
                  <a:gd name="connsiteY25" fmla="*/ 50261 h 57994"/>
                  <a:gd name="connsiteX26" fmla="*/ 27306 w 48328"/>
                  <a:gd name="connsiteY26" fmla="*/ 51711 h 57994"/>
                  <a:gd name="connsiteX27" fmla="*/ 14740 w 48328"/>
                  <a:gd name="connsiteY27" fmla="*/ 46395 h 57994"/>
                  <a:gd name="connsiteX28" fmla="*/ 9666 w 48328"/>
                  <a:gd name="connsiteY28" fmla="*/ 30930 h 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328" h="57994">
                    <a:moveTo>
                      <a:pt x="9907" y="24647"/>
                    </a:moveTo>
                    <a:cubicBezTo>
                      <a:pt x="10149" y="22231"/>
                      <a:pt x="10874" y="19815"/>
                      <a:pt x="11599" y="17640"/>
                    </a:cubicBezTo>
                    <a:cubicBezTo>
                      <a:pt x="12324" y="15465"/>
                      <a:pt x="13532" y="13532"/>
                      <a:pt x="14740" y="11840"/>
                    </a:cubicBezTo>
                    <a:cubicBezTo>
                      <a:pt x="15948" y="10149"/>
                      <a:pt x="17640" y="8699"/>
                      <a:pt x="19331" y="7733"/>
                    </a:cubicBezTo>
                    <a:cubicBezTo>
                      <a:pt x="21023" y="6766"/>
                      <a:pt x="23198" y="6283"/>
                      <a:pt x="25372" y="6283"/>
                    </a:cubicBezTo>
                    <a:cubicBezTo>
                      <a:pt x="28755" y="6283"/>
                      <a:pt x="31655" y="7733"/>
                      <a:pt x="33830" y="10874"/>
                    </a:cubicBezTo>
                    <a:cubicBezTo>
                      <a:pt x="36005" y="13774"/>
                      <a:pt x="36971" y="17881"/>
                      <a:pt x="36971" y="22956"/>
                    </a:cubicBezTo>
                    <a:lnTo>
                      <a:pt x="36971" y="24889"/>
                    </a:lnTo>
                    <a:lnTo>
                      <a:pt x="9907" y="24889"/>
                    </a:lnTo>
                    <a:close/>
                    <a:moveTo>
                      <a:pt x="9666" y="30930"/>
                    </a:moveTo>
                    <a:lnTo>
                      <a:pt x="47120" y="30930"/>
                    </a:lnTo>
                    <a:lnTo>
                      <a:pt x="47120" y="25372"/>
                    </a:lnTo>
                    <a:cubicBezTo>
                      <a:pt x="47120" y="22231"/>
                      <a:pt x="46879" y="19090"/>
                      <a:pt x="46154" y="16190"/>
                    </a:cubicBezTo>
                    <a:cubicBezTo>
                      <a:pt x="45429" y="13049"/>
                      <a:pt x="44220" y="10391"/>
                      <a:pt x="42529" y="7974"/>
                    </a:cubicBezTo>
                    <a:cubicBezTo>
                      <a:pt x="40838" y="5558"/>
                      <a:pt x="38663" y="3625"/>
                      <a:pt x="35763" y="2175"/>
                    </a:cubicBezTo>
                    <a:cubicBezTo>
                      <a:pt x="32863" y="725"/>
                      <a:pt x="29480" y="0"/>
                      <a:pt x="25131" y="0"/>
                    </a:cubicBezTo>
                    <a:cubicBezTo>
                      <a:pt x="21506" y="0"/>
                      <a:pt x="18365" y="725"/>
                      <a:pt x="15223" y="2175"/>
                    </a:cubicBezTo>
                    <a:cubicBezTo>
                      <a:pt x="12082" y="3625"/>
                      <a:pt x="9424" y="5558"/>
                      <a:pt x="7249" y="8216"/>
                    </a:cubicBezTo>
                    <a:cubicBezTo>
                      <a:pt x="5074" y="10874"/>
                      <a:pt x="3141" y="13774"/>
                      <a:pt x="1933" y="17398"/>
                    </a:cubicBezTo>
                    <a:cubicBezTo>
                      <a:pt x="725" y="21023"/>
                      <a:pt x="0" y="24889"/>
                      <a:pt x="0" y="29239"/>
                    </a:cubicBezTo>
                    <a:cubicBezTo>
                      <a:pt x="0" y="38904"/>
                      <a:pt x="2175" y="46154"/>
                      <a:pt x="6766" y="50986"/>
                    </a:cubicBezTo>
                    <a:cubicBezTo>
                      <a:pt x="11116" y="55819"/>
                      <a:pt x="17882" y="58477"/>
                      <a:pt x="26581" y="58477"/>
                    </a:cubicBezTo>
                    <a:cubicBezTo>
                      <a:pt x="31172" y="58477"/>
                      <a:pt x="35038" y="57511"/>
                      <a:pt x="38663" y="55819"/>
                    </a:cubicBezTo>
                    <a:cubicBezTo>
                      <a:pt x="42046" y="53886"/>
                      <a:pt x="45429" y="51228"/>
                      <a:pt x="48328" y="47845"/>
                    </a:cubicBezTo>
                    <a:lnTo>
                      <a:pt x="44462" y="43737"/>
                    </a:lnTo>
                    <a:cubicBezTo>
                      <a:pt x="40838" y="47120"/>
                      <a:pt x="37696" y="49053"/>
                      <a:pt x="35038" y="50261"/>
                    </a:cubicBezTo>
                    <a:cubicBezTo>
                      <a:pt x="32380" y="51228"/>
                      <a:pt x="29722" y="51711"/>
                      <a:pt x="27306" y="51711"/>
                    </a:cubicBezTo>
                    <a:cubicBezTo>
                      <a:pt x="21748" y="51711"/>
                      <a:pt x="17640" y="50020"/>
                      <a:pt x="14740" y="46395"/>
                    </a:cubicBezTo>
                    <a:cubicBezTo>
                      <a:pt x="11357" y="42529"/>
                      <a:pt x="9907" y="37454"/>
                      <a:pt x="9666" y="30930"/>
                    </a:cubicBezTo>
                  </a:path>
                </a:pathLst>
              </a:custGeom>
              <a:solidFill>
                <a:srgbClr val="000000"/>
              </a:solidFill>
              <a:ln w="2402" cap="flat">
                <a:noFill/>
                <a:prstDash val="solid"/>
                <a:miter/>
              </a:ln>
            </p:spPr>
            <p:txBody>
              <a:bodyPr rtlCol="0" anchor="ctr">
                <a:noAutofit/>
              </a:bodyPr>
              <a:lstStyle/>
              <a:p>
                <a:endParaRPr lang="de-DE" sz="1799"/>
              </a:p>
            </p:txBody>
          </p:sp>
          <p:sp>
            <p:nvSpPr>
              <p:cNvPr id="43" name="Freihandform: Form 42">
                <a:extLst>
                  <a:ext uri="{FF2B5EF4-FFF2-40B4-BE49-F238E27FC236}">
                    <a16:creationId xmlns:a16="http://schemas.microsoft.com/office/drawing/2014/main" id="{21874895-4ADB-4607-9955-2800059B66C0}"/>
                  </a:ext>
                </a:extLst>
              </p:cNvPr>
              <p:cNvSpPr/>
              <p:nvPr/>
            </p:nvSpPr>
            <p:spPr>
              <a:xfrm>
                <a:off x="10321916" y="1217139"/>
                <a:ext cx="1179212" cy="84575"/>
              </a:xfrm>
              <a:custGeom>
                <a:avLst/>
                <a:gdLst>
                  <a:gd name="connsiteX0" fmla="*/ 1181145 w 1179211"/>
                  <a:gd name="connsiteY0" fmla="*/ 2658 h 84574"/>
                  <a:gd name="connsiteX1" fmla="*/ 1176071 w 1179211"/>
                  <a:gd name="connsiteY1" fmla="*/ 725 h 84574"/>
                  <a:gd name="connsiteX2" fmla="*/ 1168580 w 1179211"/>
                  <a:gd name="connsiteY2" fmla="*/ 0 h 84574"/>
                  <a:gd name="connsiteX3" fmla="*/ 1158672 w 1179211"/>
                  <a:gd name="connsiteY3" fmla="*/ 1933 h 84574"/>
                  <a:gd name="connsiteX4" fmla="*/ 1151182 w 1179211"/>
                  <a:gd name="connsiteY4" fmla="*/ 8941 h 84574"/>
                  <a:gd name="connsiteX5" fmla="*/ 1148282 w 1179211"/>
                  <a:gd name="connsiteY5" fmla="*/ 16915 h 84574"/>
                  <a:gd name="connsiteX6" fmla="*/ 1147799 w 1179211"/>
                  <a:gd name="connsiteY6" fmla="*/ 25131 h 84574"/>
                  <a:gd name="connsiteX7" fmla="*/ 1147799 w 1179211"/>
                  <a:gd name="connsiteY7" fmla="*/ 29239 h 84574"/>
                  <a:gd name="connsiteX8" fmla="*/ 1137891 w 1179211"/>
                  <a:gd name="connsiteY8" fmla="*/ 29239 h 84574"/>
                  <a:gd name="connsiteX9" fmla="*/ 1137891 w 1179211"/>
                  <a:gd name="connsiteY9" fmla="*/ 35521 h 84574"/>
                  <a:gd name="connsiteX10" fmla="*/ 1147799 w 1179211"/>
                  <a:gd name="connsiteY10" fmla="*/ 35521 h 84574"/>
                  <a:gd name="connsiteX11" fmla="*/ 1147799 w 1179211"/>
                  <a:gd name="connsiteY11" fmla="*/ 84333 h 84574"/>
                  <a:gd name="connsiteX12" fmla="*/ 1157223 w 1179211"/>
                  <a:gd name="connsiteY12" fmla="*/ 84333 h 84574"/>
                  <a:gd name="connsiteX13" fmla="*/ 1157223 w 1179211"/>
                  <a:gd name="connsiteY13" fmla="*/ 35280 h 84574"/>
                  <a:gd name="connsiteX14" fmla="*/ 1172446 w 1179211"/>
                  <a:gd name="connsiteY14" fmla="*/ 35280 h 84574"/>
                  <a:gd name="connsiteX15" fmla="*/ 1172446 w 1179211"/>
                  <a:gd name="connsiteY15" fmla="*/ 28997 h 84574"/>
                  <a:gd name="connsiteX16" fmla="*/ 1157223 w 1179211"/>
                  <a:gd name="connsiteY16" fmla="*/ 28997 h 84574"/>
                  <a:gd name="connsiteX17" fmla="*/ 1157223 w 1179211"/>
                  <a:gd name="connsiteY17" fmla="*/ 25372 h 84574"/>
                  <a:gd name="connsiteX18" fmla="*/ 1157464 w 1179211"/>
                  <a:gd name="connsiteY18" fmla="*/ 18606 h 84574"/>
                  <a:gd name="connsiteX19" fmla="*/ 1158672 w 1179211"/>
                  <a:gd name="connsiteY19" fmla="*/ 12324 h 84574"/>
                  <a:gd name="connsiteX20" fmla="*/ 1161572 w 1179211"/>
                  <a:gd name="connsiteY20" fmla="*/ 7733 h 84574"/>
                  <a:gd name="connsiteX21" fmla="*/ 1167130 w 1179211"/>
                  <a:gd name="connsiteY21" fmla="*/ 5799 h 84574"/>
                  <a:gd name="connsiteX22" fmla="*/ 1173413 w 1179211"/>
                  <a:gd name="connsiteY22" fmla="*/ 7008 h 84574"/>
                  <a:gd name="connsiteX23" fmla="*/ 1177762 w 1179211"/>
                  <a:gd name="connsiteY23" fmla="*/ 9666 h 84574"/>
                  <a:gd name="connsiteX24" fmla="*/ 1181145 w 1179211"/>
                  <a:gd name="connsiteY24" fmla="*/ 2658 h 84574"/>
                  <a:gd name="connsiteX25" fmla="*/ 1092946 w 1179211"/>
                  <a:gd name="connsiteY25" fmla="*/ 84091 h 84574"/>
                  <a:gd name="connsiteX26" fmla="*/ 1102370 w 1179211"/>
                  <a:gd name="connsiteY26" fmla="*/ 84091 h 84574"/>
                  <a:gd name="connsiteX27" fmla="*/ 1102370 w 1179211"/>
                  <a:gd name="connsiteY27" fmla="*/ 57511 h 84574"/>
                  <a:gd name="connsiteX28" fmla="*/ 1102612 w 1179211"/>
                  <a:gd name="connsiteY28" fmla="*/ 51953 h 84574"/>
                  <a:gd name="connsiteX29" fmla="*/ 1103337 w 1179211"/>
                  <a:gd name="connsiteY29" fmla="*/ 46637 h 84574"/>
                  <a:gd name="connsiteX30" fmla="*/ 1107444 w 1179211"/>
                  <a:gd name="connsiteY30" fmla="*/ 37938 h 84574"/>
                  <a:gd name="connsiteX31" fmla="*/ 1113485 w 1179211"/>
                  <a:gd name="connsiteY31" fmla="*/ 34555 h 84574"/>
                  <a:gd name="connsiteX32" fmla="*/ 1119526 w 1179211"/>
                  <a:gd name="connsiteY32" fmla="*/ 40596 h 84574"/>
                  <a:gd name="connsiteX33" fmla="*/ 1127742 w 1179211"/>
                  <a:gd name="connsiteY33" fmla="*/ 37696 h 84574"/>
                  <a:gd name="connsiteX34" fmla="*/ 1126534 w 1179211"/>
                  <a:gd name="connsiteY34" fmla="*/ 32863 h 84574"/>
                  <a:gd name="connsiteX35" fmla="*/ 1124118 w 1179211"/>
                  <a:gd name="connsiteY35" fmla="*/ 29722 h 84574"/>
                  <a:gd name="connsiteX36" fmla="*/ 1120735 w 1179211"/>
                  <a:gd name="connsiteY36" fmla="*/ 28030 h 84574"/>
                  <a:gd name="connsiteX37" fmla="*/ 1117352 w 1179211"/>
                  <a:gd name="connsiteY37" fmla="*/ 27547 h 84574"/>
                  <a:gd name="connsiteX38" fmla="*/ 1108653 w 1179211"/>
                  <a:gd name="connsiteY38" fmla="*/ 30205 h 84574"/>
                  <a:gd name="connsiteX39" fmla="*/ 1102370 w 1179211"/>
                  <a:gd name="connsiteY39" fmla="*/ 37696 h 84574"/>
                  <a:gd name="connsiteX40" fmla="*/ 1101162 w 1179211"/>
                  <a:gd name="connsiteY40" fmla="*/ 28272 h 84574"/>
                  <a:gd name="connsiteX41" fmla="*/ 1091738 w 1179211"/>
                  <a:gd name="connsiteY41" fmla="*/ 29239 h 84574"/>
                  <a:gd name="connsiteX42" fmla="*/ 1091979 w 1179211"/>
                  <a:gd name="connsiteY42" fmla="*/ 31413 h 84574"/>
                  <a:gd name="connsiteX43" fmla="*/ 1092463 w 1179211"/>
                  <a:gd name="connsiteY43" fmla="*/ 35038 h 84574"/>
                  <a:gd name="connsiteX44" fmla="*/ 1092704 w 1179211"/>
                  <a:gd name="connsiteY44" fmla="*/ 39146 h 84574"/>
                  <a:gd name="connsiteX45" fmla="*/ 1092946 w 1179211"/>
                  <a:gd name="connsiteY45" fmla="*/ 43254 h 84574"/>
                  <a:gd name="connsiteX46" fmla="*/ 1092946 w 1179211"/>
                  <a:gd name="connsiteY46" fmla="*/ 84091 h 84574"/>
                  <a:gd name="connsiteX47" fmla="*/ 1062016 w 1179211"/>
                  <a:gd name="connsiteY47" fmla="*/ 72251 h 84574"/>
                  <a:gd name="connsiteX48" fmla="*/ 1049934 w 1179211"/>
                  <a:gd name="connsiteY48" fmla="*/ 78292 h 84574"/>
                  <a:gd name="connsiteX49" fmla="*/ 1037852 w 1179211"/>
                  <a:gd name="connsiteY49" fmla="*/ 72251 h 84574"/>
                  <a:gd name="connsiteX50" fmla="*/ 1033502 w 1179211"/>
                  <a:gd name="connsiteY50" fmla="*/ 55819 h 84574"/>
                  <a:gd name="connsiteX51" fmla="*/ 1037852 w 1179211"/>
                  <a:gd name="connsiteY51" fmla="*/ 39629 h 84574"/>
                  <a:gd name="connsiteX52" fmla="*/ 1050175 w 1179211"/>
                  <a:gd name="connsiteY52" fmla="*/ 33588 h 84574"/>
                  <a:gd name="connsiteX53" fmla="*/ 1062499 w 1179211"/>
                  <a:gd name="connsiteY53" fmla="*/ 39629 h 84574"/>
                  <a:gd name="connsiteX54" fmla="*/ 1066849 w 1179211"/>
                  <a:gd name="connsiteY54" fmla="*/ 55819 h 84574"/>
                  <a:gd name="connsiteX55" fmla="*/ 1062016 w 1179211"/>
                  <a:gd name="connsiteY55" fmla="*/ 72251 h 84574"/>
                  <a:gd name="connsiteX56" fmla="*/ 1075306 w 1179211"/>
                  <a:gd name="connsiteY56" fmla="*/ 44462 h 84574"/>
                  <a:gd name="connsiteX57" fmla="*/ 1070232 w 1179211"/>
                  <a:gd name="connsiteY57" fmla="*/ 35280 h 84574"/>
                  <a:gd name="connsiteX58" fmla="*/ 1061774 w 1179211"/>
                  <a:gd name="connsiteY58" fmla="*/ 29480 h 84574"/>
                  <a:gd name="connsiteX59" fmla="*/ 1050175 w 1179211"/>
                  <a:gd name="connsiteY59" fmla="*/ 27306 h 84574"/>
                  <a:gd name="connsiteX60" fmla="*/ 1038576 w 1179211"/>
                  <a:gd name="connsiteY60" fmla="*/ 29480 h 84574"/>
                  <a:gd name="connsiteX61" fmla="*/ 1030119 w 1179211"/>
                  <a:gd name="connsiteY61" fmla="*/ 35280 h 84574"/>
                  <a:gd name="connsiteX62" fmla="*/ 1024803 w 1179211"/>
                  <a:gd name="connsiteY62" fmla="*/ 44462 h 84574"/>
                  <a:gd name="connsiteX63" fmla="*/ 1023111 w 1179211"/>
                  <a:gd name="connsiteY63" fmla="*/ 56303 h 84574"/>
                  <a:gd name="connsiteX64" fmla="*/ 1025286 w 1179211"/>
                  <a:gd name="connsiteY64" fmla="*/ 68626 h 84574"/>
                  <a:gd name="connsiteX65" fmla="*/ 1031086 w 1179211"/>
                  <a:gd name="connsiteY65" fmla="*/ 77809 h 84574"/>
                  <a:gd name="connsiteX66" fmla="*/ 1039785 w 1179211"/>
                  <a:gd name="connsiteY66" fmla="*/ 83608 h 84574"/>
                  <a:gd name="connsiteX67" fmla="*/ 1050417 w 1179211"/>
                  <a:gd name="connsiteY67" fmla="*/ 85783 h 84574"/>
                  <a:gd name="connsiteX68" fmla="*/ 1061049 w 1179211"/>
                  <a:gd name="connsiteY68" fmla="*/ 83608 h 84574"/>
                  <a:gd name="connsiteX69" fmla="*/ 1069748 w 1179211"/>
                  <a:gd name="connsiteY69" fmla="*/ 77809 h 84574"/>
                  <a:gd name="connsiteX70" fmla="*/ 1075548 w 1179211"/>
                  <a:gd name="connsiteY70" fmla="*/ 68626 h 84574"/>
                  <a:gd name="connsiteX71" fmla="*/ 1077722 w 1179211"/>
                  <a:gd name="connsiteY71" fmla="*/ 56303 h 84574"/>
                  <a:gd name="connsiteX72" fmla="*/ 1075306 w 1179211"/>
                  <a:gd name="connsiteY72" fmla="*/ 44462 h 84574"/>
                  <a:gd name="connsiteX73" fmla="*/ 998464 w 1179211"/>
                  <a:gd name="connsiteY73" fmla="*/ 84816 h 84574"/>
                  <a:gd name="connsiteX74" fmla="*/ 1007888 w 1179211"/>
                  <a:gd name="connsiteY74" fmla="*/ 83850 h 84574"/>
                  <a:gd name="connsiteX75" fmla="*/ 1007646 w 1179211"/>
                  <a:gd name="connsiteY75" fmla="*/ 81675 h 84574"/>
                  <a:gd name="connsiteX76" fmla="*/ 1007163 w 1179211"/>
                  <a:gd name="connsiteY76" fmla="*/ 78050 h 84574"/>
                  <a:gd name="connsiteX77" fmla="*/ 1006921 w 1179211"/>
                  <a:gd name="connsiteY77" fmla="*/ 73942 h 84574"/>
                  <a:gd name="connsiteX78" fmla="*/ 1006680 w 1179211"/>
                  <a:gd name="connsiteY78" fmla="*/ 69834 h 84574"/>
                  <a:gd name="connsiteX79" fmla="*/ 1006680 w 1179211"/>
                  <a:gd name="connsiteY79" fmla="*/ 483 h 84574"/>
                  <a:gd name="connsiteX80" fmla="*/ 997497 w 1179211"/>
                  <a:gd name="connsiteY80" fmla="*/ 483 h 84574"/>
                  <a:gd name="connsiteX81" fmla="*/ 997497 w 1179211"/>
                  <a:gd name="connsiteY81" fmla="*/ 36730 h 84574"/>
                  <a:gd name="connsiteX82" fmla="*/ 990973 w 1179211"/>
                  <a:gd name="connsiteY82" fmla="*/ 29964 h 84574"/>
                  <a:gd name="connsiteX83" fmla="*/ 980341 w 1179211"/>
                  <a:gd name="connsiteY83" fmla="*/ 27064 h 84574"/>
                  <a:gd name="connsiteX84" fmla="*/ 970675 w 1179211"/>
                  <a:gd name="connsiteY84" fmla="*/ 28997 h 84574"/>
                  <a:gd name="connsiteX85" fmla="*/ 962701 w 1179211"/>
                  <a:gd name="connsiteY85" fmla="*/ 34555 h 84574"/>
                  <a:gd name="connsiteX86" fmla="*/ 957385 w 1179211"/>
                  <a:gd name="connsiteY86" fmla="*/ 43737 h 84574"/>
                  <a:gd name="connsiteX87" fmla="*/ 955452 w 1179211"/>
                  <a:gd name="connsiteY87" fmla="*/ 56544 h 84574"/>
                  <a:gd name="connsiteX88" fmla="*/ 956902 w 1179211"/>
                  <a:gd name="connsiteY88" fmla="*/ 67660 h 84574"/>
                  <a:gd name="connsiteX89" fmla="*/ 961251 w 1179211"/>
                  <a:gd name="connsiteY89" fmla="*/ 76842 h 84574"/>
                  <a:gd name="connsiteX90" fmla="*/ 968742 w 1179211"/>
                  <a:gd name="connsiteY90" fmla="*/ 83125 h 84574"/>
                  <a:gd name="connsiteX91" fmla="*/ 979616 w 1179211"/>
                  <a:gd name="connsiteY91" fmla="*/ 85300 h 84574"/>
                  <a:gd name="connsiteX92" fmla="*/ 986623 w 1179211"/>
                  <a:gd name="connsiteY92" fmla="*/ 84091 h 84574"/>
                  <a:gd name="connsiteX93" fmla="*/ 991698 w 1179211"/>
                  <a:gd name="connsiteY93" fmla="*/ 81433 h 84574"/>
                  <a:gd name="connsiteX94" fmla="*/ 995081 w 1179211"/>
                  <a:gd name="connsiteY94" fmla="*/ 78050 h 84574"/>
                  <a:gd name="connsiteX95" fmla="*/ 997014 w 1179211"/>
                  <a:gd name="connsiteY95" fmla="*/ 74909 h 84574"/>
                  <a:gd name="connsiteX96" fmla="*/ 998464 w 1179211"/>
                  <a:gd name="connsiteY96" fmla="*/ 84816 h 84574"/>
                  <a:gd name="connsiteX97" fmla="*/ 996048 w 1179211"/>
                  <a:gd name="connsiteY97" fmla="*/ 67660 h 84574"/>
                  <a:gd name="connsiteX98" fmla="*/ 991456 w 1179211"/>
                  <a:gd name="connsiteY98" fmla="*/ 74667 h 84574"/>
                  <a:gd name="connsiteX99" fmla="*/ 985657 w 1179211"/>
                  <a:gd name="connsiteY99" fmla="*/ 78050 h 84574"/>
                  <a:gd name="connsiteX100" fmla="*/ 980582 w 1179211"/>
                  <a:gd name="connsiteY100" fmla="*/ 78775 h 84574"/>
                  <a:gd name="connsiteX101" fmla="*/ 974058 w 1179211"/>
                  <a:gd name="connsiteY101" fmla="*/ 77084 h 84574"/>
                  <a:gd name="connsiteX102" fmla="*/ 969467 w 1179211"/>
                  <a:gd name="connsiteY102" fmla="*/ 72493 h 84574"/>
                  <a:gd name="connsiteX103" fmla="*/ 966809 w 1179211"/>
                  <a:gd name="connsiteY103" fmla="*/ 65243 h 84574"/>
                  <a:gd name="connsiteX104" fmla="*/ 965842 w 1179211"/>
                  <a:gd name="connsiteY104" fmla="*/ 56303 h 84574"/>
                  <a:gd name="connsiteX105" fmla="*/ 967051 w 1179211"/>
                  <a:gd name="connsiteY105" fmla="*/ 47362 h 84574"/>
                  <a:gd name="connsiteX106" fmla="*/ 970192 w 1179211"/>
                  <a:gd name="connsiteY106" fmla="*/ 40354 h 84574"/>
                  <a:gd name="connsiteX107" fmla="*/ 975266 w 1179211"/>
                  <a:gd name="connsiteY107" fmla="*/ 36005 h 84574"/>
                  <a:gd name="connsiteX108" fmla="*/ 981549 w 1179211"/>
                  <a:gd name="connsiteY108" fmla="*/ 34555 h 84574"/>
                  <a:gd name="connsiteX109" fmla="*/ 987832 w 1179211"/>
                  <a:gd name="connsiteY109" fmla="*/ 35763 h 84574"/>
                  <a:gd name="connsiteX110" fmla="*/ 992906 w 1179211"/>
                  <a:gd name="connsiteY110" fmla="*/ 39629 h 84574"/>
                  <a:gd name="connsiteX111" fmla="*/ 996531 w 1179211"/>
                  <a:gd name="connsiteY111" fmla="*/ 46395 h 84574"/>
                  <a:gd name="connsiteX112" fmla="*/ 997739 w 1179211"/>
                  <a:gd name="connsiteY112" fmla="*/ 56061 h 84574"/>
                  <a:gd name="connsiteX113" fmla="*/ 996048 w 1179211"/>
                  <a:gd name="connsiteY113" fmla="*/ 67660 h 84574"/>
                  <a:gd name="connsiteX114" fmla="*/ 938537 w 1179211"/>
                  <a:gd name="connsiteY114" fmla="*/ 725 h 84574"/>
                  <a:gd name="connsiteX115" fmla="*/ 928629 w 1179211"/>
                  <a:gd name="connsiteY115" fmla="*/ 725 h 84574"/>
                  <a:gd name="connsiteX116" fmla="*/ 928629 w 1179211"/>
                  <a:gd name="connsiteY116" fmla="*/ 84333 h 84574"/>
                  <a:gd name="connsiteX117" fmla="*/ 938537 w 1179211"/>
                  <a:gd name="connsiteY117" fmla="*/ 84333 h 84574"/>
                  <a:gd name="connsiteX118" fmla="*/ 938537 w 1179211"/>
                  <a:gd name="connsiteY118" fmla="*/ 725 h 84574"/>
                  <a:gd name="connsiteX119" fmla="*/ 897699 w 1179211"/>
                  <a:gd name="connsiteY119" fmla="*/ 38179 h 84574"/>
                  <a:gd name="connsiteX120" fmla="*/ 900841 w 1179211"/>
                  <a:gd name="connsiteY120" fmla="*/ 50262 h 84574"/>
                  <a:gd name="connsiteX121" fmla="*/ 900841 w 1179211"/>
                  <a:gd name="connsiteY121" fmla="*/ 52195 h 84574"/>
                  <a:gd name="connsiteX122" fmla="*/ 873535 w 1179211"/>
                  <a:gd name="connsiteY122" fmla="*/ 52195 h 84574"/>
                  <a:gd name="connsiteX123" fmla="*/ 875227 w 1179211"/>
                  <a:gd name="connsiteY123" fmla="*/ 45187 h 84574"/>
                  <a:gd name="connsiteX124" fmla="*/ 878368 w 1179211"/>
                  <a:gd name="connsiteY124" fmla="*/ 39388 h 84574"/>
                  <a:gd name="connsiteX125" fmla="*/ 882959 w 1179211"/>
                  <a:gd name="connsiteY125" fmla="*/ 35280 h 84574"/>
                  <a:gd name="connsiteX126" fmla="*/ 889000 w 1179211"/>
                  <a:gd name="connsiteY126" fmla="*/ 33830 h 84574"/>
                  <a:gd name="connsiteX127" fmla="*/ 897699 w 1179211"/>
                  <a:gd name="connsiteY127" fmla="*/ 38179 h 84574"/>
                  <a:gd name="connsiteX128" fmla="*/ 910748 w 1179211"/>
                  <a:gd name="connsiteY128" fmla="*/ 58236 h 84574"/>
                  <a:gd name="connsiteX129" fmla="*/ 910748 w 1179211"/>
                  <a:gd name="connsiteY129" fmla="*/ 52678 h 84574"/>
                  <a:gd name="connsiteX130" fmla="*/ 909781 w 1179211"/>
                  <a:gd name="connsiteY130" fmla="*/ 43496 h 84574"/>
                  <a:gd name="connsiteX131" fmla="*/ 906157 w 1179211"/>
                  <a:gd name="connsiteY131" fmla="*/ 35280 h 84574"/>
                  <a:gd name="connsiteX132" fmla="*/ 899391 w 1179211"/>
                  <a:gd name="connsiteY132" fmla="*/ 29480 h 84574"/>
                  <a:gd name="connsiteX133" fmla="*/ 888759 w 1179211"/>
                  <a:gd name="connsiteY133" fmla="*/ 27306 h 84574"/>
                  <a:gd name="connsiteX134" fmla="*/ 878851 w 1179211"/>
                  <a:gd name="connsiteY134" fmla="*/ 29480 h 84574"/>
                  <a:gd name="connsiteX135" fmla="*/ 870877 w 1179211"/>
                  <a:gd name="connsiteY135" fmla="*/ 35521 h 84574"/>
                  <a:gd name="connsiteX136" fmla="*/ 865561 w 1179211"/>
                  <a:gd name="connsiteY136" fmla="*/ 44704 h 84574"/>
                  <a:gd name="connsiteX137" fmla="*/ 863628 w 1179211"/>
                  <a:gd name="connsiteY137" fmla="*/ 56544 h 84574"/>
                  <a:gd name="connsiteX138" fmla="*/ 870394 w 1179211"/>
                  <a:gd name="connsiteY138" fmla="*/ 78292 h 84574"/>
                  <a:gd name="connsiteX139" fmla="*/ 890208 w 1179211"/>
                  <a:gd name="connsiteY139" fmla="*/ 85783 h 84574"/>
                  <a:gd name="connsiteX140" fmla="*/ 902290 w 1179211"/>
                  <a:gd name="connsiteY140" fmla="*/ 83125 h 84574"/>
                  <a:gd name="connsiteX141" fmla="*/ 911956 w 1179211"/>
                  <a:gd name="connsiteY141" fmla="*/ 75151 h 84574"/>
                  <a:gd name="connsiteX142" fmla="*/ 908090 w 1179211"/>
                  <a:gd name="connsiteY142" fmla="*/ 71043 h 84574"/>
                  <a:gd name="connsiteX143" fmla="*/ 898666 w 1179211"/>
                  <a:gd name="connsiteY143" fmla="*/ 77567 h 84574"/>
                  <a:gd name="connsiteX144" fmla="*/ 890933 w 1179211"/>
                  <a:gd name="connsiteY144" fmla="*/ 79017 h 84574"/>
                  <a:gd name="connsiteX145" fmla="*/ 878368 w 1179211"/>
                  <a:gd name="connsiteY145" fmla="*/ 73701 h 84574"/>
                  <a:gd name="connsiteX146" fmla="*/ 873777 w 1179211"/>
                  <a:gd name="connsiteY146" fmla="*/ 58477 h 84574"/>
                  <a:gd name="connsiteX147" fmla="*/ 910748 w 1179211"/>
                  <a:gd name="connsiteY147" fmla="*/ 58477 h 84574"/>
                  <a:gd name="connsiteX148" fmla="*/ 848404 w 1179211"/>
                  <a:gd name="connsiteY148" fmla="*/ 61377 h 84574"/>
                  <a:gd name="connsiteX149" fmla="*/ 844296 w 1179211"/>
                  <a:gd name="connsiteY149" fmla="*/ 56544 h 84574"/>
                  <a:gd name="connsiteX150" fmla="*/ 838980 w 1179211"/>
                  <a:gd name="connsiteY150" fmla="*/ 53403 h 84574"/>
                  <a:gd name="connsiteX151" fmla="*/ 833181 w 1179211"/>
                  <a:gd name="connsiteY151" fmla="*/ 51470 h 84574"/>
                  <a:gd name="connsiteX152" fmla="*/ 824723 w 1179211"/>
                  <a:gd name="connsiteY152" fmla="*/ 47603 h 84574"/>
                  <a:gd name="connsiteX153" fmla="*/ 821582 w 1179211"/>
                  <a:gd name="connsiteY153" fmla="*/ 40837 h 84574"/>
                  <a:gd name="connsiteX154" fmla="*/ 824482 w 1179211"/>
                  <a:gd name="connsiteY154" fmla="*/ 35280 h 84574"/>
                  <a:gd name="connsiteX155" fmla="*/ 831731 w 1179211"/>
                  <a:gd name="connsiteY155" fmla="*/ 33105 h 84574"/>
                  <a:gd name="connsiteX156" fmla="*/ 838980 w 1179211"/>
                  <a:gd name="connsiteY156" fmla="*/ 34796 h 84574"/>
                  <a:gd name="connsiteX157" fmla="*/ 843572 w 1179211"/>
                  <a:gd name="connsiteY157" fmla="*/ 38421 h 84574"/>
                  <a:gd name="connsiteX158" fmla="*/ 848404 w 1179211"/>
                  <a:gd name="connsiteY158" fmla="*/ 32380 h 84574"/>
                  <a:gd name="connsiteX159" fmla="*/ 842605 w 1179211"/>
                  <a:gd name="connsiteY159" fmla="*/ 28997 h 84574"/>
                  <a:gd name="connsiteX160" fmla="*/ 832214 w 1179211"/>
                  <a:gd name="connsiteY160" fmla="*/ 27306 h 84574"/>
                  <a:gd name="connsiteX161" fmla="*/ 824723 w 1179211"/>
                  <a:gd name="connsiteY161" fmla="*/ 28272 h 84574"/>
                  <a:gd name="connsiteX162" fmla="*/ 818441 w 1179211"/>
                  <a:gd name="connsiteY162" fmla="*/ 31172 h 84574"/>
                  <a:gd name="connsiteX163" fmla="*/ 814091 w 1179211"/>
                  <a:gd name="connsiteY163" fmla="*/ 36005 h 84574"/>
                  <a:gd name="connsiteX164" fmla="*/ 812400 w 1179211"/>
                  <a:gd name="connsiteY164" fmla="*/ 42771 h 84574"/>
                  <a:gd name="connsiteX165" fmla="*/ 813850 w 1179211"/>
                  <a:gd name="connsiteY165" fmla="*/ 50020 h 84574"/>
                  <a:gd name="connsiteX166" fmla="*/ 817716 w 1179211"/>
                  <a:gd name="connsiteY166" fmla="*/ 54853 h 84574"/>
                  <a:gd name="connsiteX167" fmla="*/ 822790 w 1179211"/>
                  <a:gd name="connsiteY167" fmla="*/ 57752 h 84574"/>
                  <a:gd name="connsiteX168" fmla="*/ 828106 w 1179211"/>
                  <a:gd name="connsiteY168" fmla="*/ 59686 h 84574"/>
                  <a:gd name="connsiteX169" fmla="*/ 836564 w 1179211"/>
                  <a:gd name="connsiteY169" fmla="*/ 63310 h 84574"/>
                  <a:gd name="connsiteX170" fmla="*/ 839705 w 1179211"/>
                  <a:gd name="connsiteY170" fmla="*/ 70559 h 84574"/>
                  <a:gd name="connsiteX171" fmla="*/ 837047 w 1179211"/>
                  <a:gd name="connsiteY171" fmla="*/ 77325 h 84574"/>
                  <a:gd name="connsiteX172" fmla="*/ 829556 w 1179211"/>
                  <a:gd name="connsiteY172" fmla="*/ 79742 h 84574"/>
                  <a:gd name="connsiteX173" fmla="*/ 824723 w 1179211"/>
                  <a:gd name="connsiteY173" fmla="*/ 79017 h 84574"/>
                  <a:gd name="connsiteX174" fmla="*/ 820616 w 1179211"/>
                  <a:gd name="connsiteY174" fmla="*/ 76842 h 84574"/>
                  <a:gd name="connsiteX175" fmla="*/ 817233 w 1179211"/>
                  <a:gd name="connsiteY175" fmla="*/ 74184 h 84574"/>
                  <a:gd name="connsiteX176" fmla="*/ 814816 w 1179211"/>
                  <a:gd name="connsiteY176" fmla="*/ 71768 h 84574"/>
                  <a:gd name="connsiteX177" fmla="*/ 809983 w 1179211"/>
                  <a:gd name="connsiteY177" fmla="*/ 79500 h 84574"/>
                  <a:gd name="connsiteX178" fmla="*/ 829073 w 1179211"/>
                  <a:gd name="connsiteY178" fmla="*/ 85783 h 84574"/>
                  <a:gd name="connsiteX179" fmla="*/ 836806 w 1179211"/>
                  <a:gd name="connsiteY179" fmla="*/ 84575 h 84574"/>
                  <a:gd name="connsiteX180" fmla="*/ 843088 w 1179211"/>
                  <a:gd name="connsiteY180" fmla="*/ 81192 h 84574"/>
                  <a:gd name="connsiteX181" fmla="*/ 847438 w 1179211"/>
                  <a:gd name="connsiteY181" fmla="*/ 75634 h 84574"/>
                  <a:gd name="connsiteX182" fmla="*/ 849129 w 1179211"/>
                  <a:gd name="connsiteY182" fmla="*/ 68143 h 84574"/>
                  <a:gd name="connsiteX183" fmla="*/ 848404 w 1179211"/>
                  <a:gd name="connsiteY183" fmla="*/ 61377 h 84574"/>
                  <a:gd name="connsiteX184" fmla="*/ 796693 w 1179211"/>
                  <a:gd name="connsiteY184" fmla="*/ 61377 h 84574"/>
                  <a:gd name="connsiteX185" fmla="*/ 792585 w 1179211"/>
                  <a:gd name="connsiteY185" fmla="*/ 56544 h 84574"/>
                  <a:gd name="connsiteX186" fmla="*/ 787269 w 1179211"/>
                  <a:gd name="connsiteY186" fmla="*/ 53403 h 84574"/>
                  <a:gd name="connsiteX187" fmla="*/ 781470 w 1179211"/>
                  <a:gd name="connsiteY187" fmla="*/ 51470 h 84574"/>
                  <a:gd name="connsiteX188" fmla="*/ 773012 w 1179211"/>
                  <a:gd name="connsiteY188" fmla="*/ 47603 h 84574"/>
                  <a:gd name="connsiteX189" fmla="*/ 769871 w 1179211"/>
                  <a:gd name="connsiteY189" fmla="*/ 40837 h 84574"/>
                  <a:gd name="connsiteX190" fmla="*/ 772770 w 1179211"/>
                  <a:gd name="connsiteY190" fmla="*/ 35280 h 84574"/>
                  <a:gd name="connsiteX191" fmla="*/ 780020 w 1179211"/>
                  <a:gd name="connsiteY191" fmla="*/ 33105 h 84574"/>
                  <a:gd name="connsiteX192" fmla="*/ 787269 w 1179211"/>
                  <a:gd name="connsiteY192" fmla="*/ 34796 h 84574"/>
                  <a:gd name="connsiteX193" fmla="*/ 791860 w 1179211"/>
                  <a:gd name="connsiteY193" fmla="*/ 38421 h 84574"/>
                  <a:gd name="connsiteX194" fmla="*/ 796693 w 1179211"/>
                  <a:gd name="connsiteY194" fmla="*/ 32380 h 84574"/>
                  <a:gd name="connsiteX195" fmla="*/ 790894 w 1179211"/>
                  <a:gd name="connsiteY195" fmla="*/ 28997 h 84574"/>
                  <a:gd name="connsiteX196" fmla="*/ 780503 w 1179211"/>
                  <a:gd name="connsiteY196" fmla="*/ 27306 h 84574"/>
                  <a:gd name="connsiteX197" fmla="*/ 773012 w 1179211"/>
                  <a:gd name="connsiteY197" fmla="*/ 28272 h 84574"/>
                  <a:gd name="connsiteX198" fmla="*/ 766729 w 1179211"/>
                  <a:gd name="connsiteY198" fmla="*/ 31172 h 84574"/>
                  <a:gd name="connsiteX199" fmla="*/ 762380 w 1179211"/>
                  <a:gd name="connsiteY199" fmla="*/ 36005 h 84574"/>
                  <a:gd name="connsiteX200" fmla="*/ 760688 w 1179211"/>
                  <a:gd name="connsiteY200" fmla="*/ 42771 h 84574"/>
                  <a:gd name="connsiteX201" fmla="*/ 762138 w 1179211"/>
                  <a:gd name="connsiteY201" fmla="*/ 50020 h 84574"/>
                  <a:gd name="connsiteX202" fmla="*/ 766005 w 1179211"/>
                  <a:gd name="connsiteY202" fmla="*/ 54853 h 84574"/>
                  <a:gd name="connsiteX203" fmla="*/ 771079 w 1179211"/>
                  <a:gd name="connsiteY203" fmla="*/ 57752 h 84574"/>
                  <a:gd name="connsiteX204" fmla="*/ 776395 w 1179211"/>
                  <a:gd name="connsiteY204" fmla="*/ 59686 h 84574"/>
                  <a:gd name="connsiteX205" fmla="*/ 784853 w 1179211"/>
                  <a:gd name="connsiteY205" fmla="*/ 63310 h 84574"/>
                  <a:gd name="connsiteX206" fmla="*/ 787994 w 1179211"/>
                  <a:gd name="connsiteY206" fmla="*/ 70559 h 84574"/>
                  <a:gd name="connsiteX207" fmla="*/ 785336 w 1179211"/>
                  <a:gd name="connsiteY207" fmla="*/ 77325 h 84574"/>
                  <a:gd name="connsiteX208" fmla="*/ 777845 w 1179211"/>
                  <a:gd name="connsiteY208" fmla="*/ 79742 h 84574"/>
                  <a:gd name="connsiteX209" fmla="*/ 773012 w 1179211"/>
                  <a:gd name="connsiteY209" fmla="*/ 79017 h 84574"/>
                  <a:gd name="connsiteX210" fmla="*/ 768904 w 1179211"/>
                  <a:gd name="connsiteY210" fmla="*/ 76842 h 84574"/>
                  <a:gd name="connsiteX211" fmla="*/ 765521 w 1179211"/>
                  <a:gd name="connsiteY211" fmla="*/ 74184 h 84574"/>
                  <a:gd name="connsiteX212" fmla="*/ 763105 w 1179211"/>
                  <a:gd name="connsiteY212" fmla="*/ 71768 h 84574"/>
                  <a:gd name="connsiteX213" fmla="*/ 758272 w 1179211"/>
                  <a:gd name="connsiteY213" fmla="*/ 79500 h 84574"/>
                  <a:gd name="connsiteX214" fmla="*/ 777362 w 1179211"/>
                  <a:gd name="connsiteY214" fmla="*/ 85783 h 84574"/>
                  <a:gd name="connsiteX215" fmla="*/ 785094 w 1179211"/>
                  <a:gd name="connsiteY215" fmla="*/ 84575 h 84574"/>
                  <a:gd name="connsiteX216" fmla="*/ 791377 w 1179211"/>
                  <a:gd name="connsiteY216" fmla="*/ 81192 h 84574"/>
                  <a:gd name="connsiteX217" fmla="*/ 795726 w 1179211"/>
                  <a:gd name="connsiteY217" fmla="*/ 75634 h 84574"/>
                  <a:gd name="connsiteX218" fmla="*/ 797418 w 1179211"/>
                  <a:gd name="connsiteY218" fmla="*/ 68143 h 84574"/>
                  <a:gd name="connsiteX219" fmla="*/ 796693 w 1179211"/>
                  <a:gd name="connsiteY219" fmla="*/ 61377 h 84574"/>
                  <a:gd name="connsiteX220" fmla="*/ 711393 w 1179211"/>
                  <a:gd name="connsiteY220" fmla="*/ 6041 h 84574"/>
                  <a:gd name="connsiteX221" fmla="*/ 707286 w 1179211"/>
                  <a:gd name="connsiteY221" fmla="*/ 4350 h 84574"/>
                  <a:gd name="connsiteX222" fmla="*/ 703178 w 1179211"/>
                  <a:gd name="connsiteY222" fmla="*/ 6041 h 84574"/>
                  <a:gd name="connsiteX223" fmla="*/ 701486 w 1179211"/>
                  <a:gd name="connsiteY223" fmla="*/ 9907 h 84574"/>
                  <a:gd name="connsiteX224" fmla="*/ 703178 w 1179211"/>
                  <a:gd name="connsiteY224" fmla="*/ 13774 h 84574"/>
                  <a:gd name="connsiteX225" fmla="*/ 707286 w 1179211"/>
                  <a:gd name="connsiteY225" fmla="*/ 15465 h 84574"/>
                  <a:gd name="connsiteX226" fmla="*/ 711393 w 1179211"/>
                  <a:gd name="connsiteY226" fmla="*/ 13774 h 84574"/>
                  <a:gd name="connsiteX227" fmla="*/ 713085 w 1179211"/>
                  <a:gd name="connsiteY227" fmla="*/ 9907 h 84574"/>
                  <a:gd name="connsiteX228" fmla="*/ 711393 w 1179211"/>
                  <a:gd name="connsiteY228" fmla="*/ 6041 h 84574"/>
                  <a:gd name="connsiteX229" fmla="*/ 734833 w 1179211"/>
                  <a:gd name="connsiteY229" fmla="*/ 6041 h 84574"/>
                  <a:gd name="connsiteX230" fmla="*/ 730725 w 1179211"/>
                  <a:gd name="connsiteY230" fmla="*/ 4350 h 84574"/>
                  <a:gd name="connsiteX231" fmla="*/ 726617 w 1179211"/>
                  <a:gd name="connsiteY231" fmla="*/ 6041 h 84574"/>
                  <a:gd name="connsiteX232" fmla="*/ 724925 w 1179211"/>
                  <a:gd name="connsiteY232" fmla="*/ 9907 h 84574"/>
                  <a:gd name="connsiteX233" fmla="*/ 726617 w 1179211"/>
                  <a:gd name="connsiteY233" fmla="*/ 13774 h 84574"/>
                  <a:gd name="connsiteX234" fmla="*/ 730725 w 1179211"/>
                  <a:gd name="connsiteY234" fmla="*/ 15465 h 84574"/>
                  <a:gd name="connsiteX235" fmla="*/ 734833 w 1179211"/>
                  <a:gd name="connsiteY235" fmla="*/ 13774 h 84574"/>
                  <a:gd name="connsiteX236" fmla="*/ 736524 w 1179211"/>
                  <a:gd name="connsiteY236" fmla="*/ 9907 h 84574"/>
                  <a:gd name="connsiteX237" fmla="*/ 734833 w 1179211"/>
                  <a:gd name="connsiteY237" fmla="*/ 6041 h 84574"/>
                  <a:gd name="connsiteX238" fmla="*/ 695445 w 1179211"/>
                  <a:gd name="connsiteY238" fmla="*/ 28997 h 84574"/>
                  <a:gd name="connsiteX239" fmla="*/ 695445 w 1179211"/>
                  <a:gd name="connsiteY239" fmla="*/ 63552 h 84574"/>
                  <a:gd name="connsiteX240" fmla="*/ 695928 w 1179211"/>
                  <a:gd name="connsiteY240" fmla="*/ 72009 h 84574"/>
                  <a:gd name="connsiteX241" fmla="*/ 698103 w 1179211"/>
                  <a:gd name="connsiteY241" fmla="*/ 79017 h 84574"/>
                  <a:gd name="connsiteX242" fmla="*/ 703903 w 1179211"/>
                  <a:gd name="connsiteY242" fmla="*/ 83850 h 84574"/>
                  <a:gd name="connsiteX243" fmla="*/ 714535 w 1179211"/>
                  <a:gd name="connsiteY243" fmla="*/ 85783 h 84574"/>
                  <a:gd name="connsiteX244" fmla="*/ 722026 w 1179211"/>
                  <a:gd name="connsiteY244" fmla="*/ 84575 h 84574"/>
                  <a:gd name="connsiteX245" fmla="*/ 727342 w 1179211"/>
                  <a:gd name="connsiteY245" fmla="*/ 81433 h 84574"/>
                  <a:gd name="connsiteX246" fmla="*/ 730725 w 1179211"/>
                  <a:gd name="connsiteY246" fmla="*/ 77809 h 84574"/>
                  <a:gd name="connsiteX247" fmla="*/ 732658 w 1179211"/>
                  <a:gd name="connsiteY247" fmla="*/ 75151 h 84574"/>
                  <a:gd name="connsiteX248" fmla="*/ 733866 w 1179211"/>
                  <a:gd name="connsiteY248" fmla="*/ 84575 h 84574"/>
                  <a:gd name="connsiteX249" fmla="*/ 743290 w 1179211"/>
                  <a:gd name="connsiteY249" fmla="*/ 83608 h 84574"/>
                  <a:gd name="connsiteX250" fmla="*/ 743049 w 1179211"/>
                  <a:gd name="connsiteY250" fmla="*/ 81433 h 84574"/>
                  <a:gd name="connsiteX251" fmla="*/ 742565 w 1179211"/>
                  <a:gd name="connsiteY251" fmla="*/ 77809 h 84574"/>
                  <a:gd name="connsiteX252" fmla="*/ 742324 w 1179211"/>
                  <a:gd name="connsiteY252" fmla="*/ 73701 h 84574"/>
                  <a:gd name="connsiteX253" fmla="*/ 742082 w 1179211"/>
                  <a:gd name="connsiteY253" fmla="*/ 69593 h 84574"/>
                  <a:gd name="connsiteX254" fmla="*/ 742082 w 1179211"/>
                  <a:gd name="connsiteY254" fmla="*/ 28755 h 84574"/>
                  <a:gd name="connsiteX255" fmla="*/ 732175 w 1179211"/>
                  <a:gd name="connsiteY255" fmla="*/ 28755 h 84574"/>
                  <a:gd name="connsiteX256" fmla="*/ 732175 w 1179211"/>
                  <a:gd name="connsiteY256" fmla="*/ 59686 h 84574"/>
                  <a:gd name="connsiteX257" fmla="*/ 730966 w 1179211"/>
                  <a:gd name="connsiteY257" fmla="*/ 66935 h 84574"/>
                  <a:gd name="connsiteX258" fmla="*/ 727583 w 1179211"/>
                  <a:gd name="connsiteY258" fmla="*/ 72734 h 84574"/>
                  <a:gd name="connsiteX259" fmla="*/ 722751 w 1179211"/>
                  <a:gd name="connsiteY259" fmla="*/ 76600 h 84574"/>
                  <a:gd name="connsiteX260" fmla="*/ 716468 w 1179211"/>
                  <a:gd name="connsiteY260" fmla="*/ 78050 h 84574"/>
                  <a:gd name="connsiteX261" fmla="*/ 710427 w 1179211"/>
                  <a:gd name="connsiteY261" fmla="*/ 77084 h 84574"/>
                  <a:gd name="connsiteX262" fmla="*/ 706802 w 1179211"/>
                  <a:gd name="connsiteY262" fmla="*/ 74184 h 84574"/>
                  <a:gd name="connsiteX263" fmla="*/ 705111 w 1179211"/>
                  <a:gd name="connsiteY263" fmla="*/ 69593 h 84574"/>
                  <a:gd name="connsiteX264" fmla="*/ 704628 w 1179211"/>
                  <a:gd name="connsiteY264" fmla="*/ 63310 h 84574"/>
                  <a:gd name="connsiteX265" fmla="*/ 704628 w 1179211"/>
                  <a:gd name="connsiteY265" fmla="*/ 28755 h 84574"/>
                  <a:gd name="connsiteX266" fmla="*/ 695445 w 1179211"/>
                  <a:gd name="connsiteY266" fmla="*/ 28755 h 84574"/>
                  <a:gd name="connsiteX267" fmla="*/ 664515 w 1179211"/>
                  <a:gd name="connsiteY267" fmla="*/ 60894 h 84574"/>
                  <a:gd name="connsiteX268" fmla="*/ 657991 w 1179211"/>
                  <a:gd name="connsiteY268" fmla="*/ 71284 h 84574"/>
                  <a:gd name="connsiteX269" fmla="*/ 648325 w 1179211"/>
                  <a:gd name="connsiteY269" fmla="*/ 76600 h 84574"/>
                  <a:gd name="connsiteX270" fmla="*/ 636726 w 1179211"/>
                  <a:gd name="connsiteY270" fmla="*/ 78050 h 84574"/>
                  <a:gd name="connsiteX271" fmla="*/ 631893 w 1179211"/>
                  <a:gd name="connsiteY271" fmla="*/ 77809 h 84574"/>
                  <a:gd name="connsiteX272" fmla="*/ 626577 w 1179211"/>
                  <a:gd name="connsiteY272" fmla="*/ 77325 h 84574"/>
                  <a:gd name="connsiteX273" fmla="*/ 626577 w 1179211"/>
                  <a:gd name="connsiteY273" fmla="*/ 10874 h 84574"/>
                  <a:gd name="connsiteX274" fmla="*/ 630927 w 1179211"/>
                  <a:gd name="connsiteY274" fmla="*/ 10632 h 84574"/>
                  <a:gd name="connsiteX275" fmla="*/ 635276 w 1179211"/>
                  <a:gd name="connsiteY275" fmla="*/ 10632 h 84574"/>
                  <a:gd name="connsiteX276" fmla="*/ 659440 w 1179211"/>
                  <a:gd name="connsiteY276" fmla="*/ 18848 h 84574"/>
                  <a:gd name="connsiteX277" fmla="*/ 666931 w 1179211"/>
                  <a:gd name="connsiteY277" fmla="*/ 44220 h 84574"/>
                  <a:gd name="connsiteX278" fmla="*/ 664515 w 1179211"/>
                  <a:gd name="connsiteY278" fmla="*/ 60894 h 84574"/>
                  <a:gd name="connsiteX279" fmla="*/ 675389 w 1179211"/>
                  <a:gd name="connsiteY279" fmla="*/ 25856 h 84574"/>
                  <a:gd name="connsiteX280" fmla="*/ 667173 w 1179211"/>
                  <a:gd name="connsiteY280" fmla="*/ 13774 h 84574"/>
                  <a:gd name="connsiteX281" fmla="*/ 654366 w 1179211"/>
                  <a:gd name="connsiteY281" fmla="*/ 6524 h 84574"/>
                  <a:gd name="connsiteX282" fmla="*/ 637451 w 1179211"/>
                  <a:gd name="connsiteY282" fmla="*/ 4108 h 84574"/>
                  <a:gd name="connsiteX283" fmla="*/ 631168 w 1179211"/>
                  <a:gd name="connsiteY283" fmla="*/ 4108 h 84574"/>
                  <a:gd name="connsiteX284" fmla="*/ 627060 w 1179211"/>
                  <a:gd name="connsiteY284" fmla="*/ 4350 h 84574"/>
                  <a:gd name="connsiteX285" fmla="*/ 622953 w 1179211"/>
                  <a:gd name="connsiteY285" fmla="*/ 4350 h 84574"/>
                  <a:gd name="connsiteX286" fmla="*/ 616670 w 1179211"/>
                  <a:gd name="connsiteY286" fmla="*/ 4591 h 84574"/>
                  <a:gd name="connsiteX287" fmla="*/ 616670 w 1179211"/>
                  <a:gd name="connsiteY287" fmla="*/ 84091 h 84574"/>
                  <a:gd name="connsiteX288" fmla="*/ 625611 w 1179211"/>
                  <a:gd name="connsiteY288" fmla="*/ 84333 h 84574"/>
                  <a:gd name="connsiteX289" fmla="*/ 637209 w 1179211"/>
                  <a:gd name="connsiteY289" fmla="*/ 84575 h 84574"/>
                  <a:gd name="connsiteX290" fmla="*/ 650741 w 1179211"/>
                  <a:gd name="connsiteY290" fmla="*/ 82883 h 84574"/>
                  <a:gd name="connsiteX291" fmla="*/ 664032 w 1179211"/>
                  <a:gd name="connsiteY291" fmla="*/ 76842 h 84574"/>
                  <a:gd name="connsiteX292" fmla="*/ 674181 w 1179211"/>
                  <a:gd name="connsiteY292" fmla="*/ 64518 h 84574"/>
                  <a:gd name="connsiteX293" fmla="*/ 678289 w 1179211"/>
                  <a:gd name="connsiteY293" fmla="*/ 43979 h 84574"/>
                  <a:gd name="connsiteX294" fmla="*/ 675389 w 1179211"/>
                  <a:gd name="connsiteY294" fmla="*/ 25856 h 84574"/>
                  <a:gd name="connsiteX295" fmla="*/ 562059 w 1179211"/>
                  <a:gd name="connsiteY295" fmla="*/ 77325 h 84574"/>
                  <a:gd name="connsiteX296" fmla="*/ 558918 w 1179211"/>
                  <a:gd name="connsiteY296" fmla="*/ 78534 h 84574"/>
                  <a:gd name="connsiteX297" fmla="*/ 555776 w 1179211"/>
                  <a:gd name="connsiteY297" fmla="*/ 79017 h 84574"/>
                  <a:gd name="connsiteX298" fmla="*/ 553360 w 1179211"/>
                  <a:gd name="connsiteY298" fmla="*/ 78534 h 84574"/>
                  <a:gd name="connsiteX299" fmla="*/ 551185 w 1179211"/>
                  <a:gd name="connsiteY299" fmla="*/ 77567 h 84574"/>
                  <a:gd name="connsiteX300" fmla="*/ 549010 w 1179211"/>
                  <a:gd name="connsiteY300" fmla="*/ 74184 h 84574"/>
                  <a:gd name="connsiteX301" fmla="*/ 548769 w 1179211"/>
                  <a:gd name="connsiteY301" fmla="*/ 67901 h 84574"/>
                  <a:gd name="connsiteX302" fmla="*/ 548769 w 1179211"/>
                  <a:gd name="connsiteY302" fmla="*/ 35280 h 84574"/>
                  <a:gd name="connsiteX303" fmla="*/ 561817 w 1179211"/>
                  <a:gd name="connsiteY303" fmla="*/ 35280 h 84574"/>
                  <a:gd name="connsiteX304" fmla="*/ 561817 w 1179211"/>
                  <a:gd name="connsiteY304" fmla="*/ 28997 h 84574"/>
                  <a:gd name="connsiteX305" fmla="*/ 548769 w 1179211"/>
                  <a:gd name="connsiteY305" fmla="*/ 28997 h 84574"/>
                  <a:gd name="connsiteX306" fmla="*/ 548769 w 1179211"/>
                  <a:gd name="connsiteY306" fmla="*/ 12807 h 84574"/>
                  <a:gd name="connsiteX307" fmla="*/ 539103 w 1179211"/>
                  <a:gd name="connsiteY307" fmla="*/ 14982 h 84574"/>
                  <a:gd name="connsiteX308" fmla="*/ 539103 w 1179211"/>
                  <a:gd name="connsiteY308" fmla="*/ 28997 h 84574"/>
                  <a:gd name="connsiteX309" fmla="*/ 529679 w 1179211"/>
                  <a:gd name="connsiteY309" fmla="*/ 28997 h 84574"/>
                  <a:gd name="connsiteX310" fmla="*/ 529679 w 1179211"/>
                  <a:gd name="connsiteY310" fmla="*/ 35280 h 84574"/>
                  <a:gd name="connsiteX311" fmla="*/ 539103 w 1179211"/>
                  <a:gd name="connsiteY311" fmla="*/ 35280 h 84574"/>
                  <a:gd name="connsiteX312" fmla="*/ 539103 w 1179211"/>
                  <a:gd name="connsiteY312" fmla="*/ 68868 h 84574"/>
                  <a:gd name="connsiteX313" fmla="*/ 539345 w 1179211"/>
                  <a:gd name="connsiteY313" fmla="*/ 76117 h 84574"/>
                  <a:gd name="connsiteX314" fmla="*/ 541278 w 1179211"/>
                  <a:gd name="connsiteY314" fmla="*/ 81433 h 84574"/>
                  <a:gd name="connsiteX315" fmla="*/ 545869 w 1179211"/>
                  <a:gd name="connsiteY315" fmla="*/ 84816 h 84574"/>
                  <a:gd name="connsiteX316" fmla="*/ 551910 w 1179211"/>
                  <a:gd name="connsiteY316" fmla="*/ 85783 h 84574"/>
                  <a:gd name="connsiteX317" fmla="*/ 558434 w 1179211"/>
                  <a:gd name="connsiteY317" fmla="*/ 84816 h 84574"/>
                  <a:gd name="connsiteX318" fmla="*/ 563992 w 1179211"/>
                  <a:gd name="connsiteY318" fmla="*/ 82158 h 84574"/>
                  <a:gd name="connsiteX319" fmla="*/ 562059 w 1179211"/>
                  <a:gd name="connsiteY319" fmla="*/ 77325 h 84574"/>
                  <a:gd name="connsiteX320" fmla="*/ 487392 w 1179211"/>
                  <a:gd name="connsiteY320" fmla="*/ 6041 h 84574"/>
                  <a:gd name="connsiteX321" fmla="*/ 483284 w 1179211"/>
                  <a:gd name="connsiteY321" fmla="*/ 4350 h 84574"/>
                  <a:gd name="connsiteX322" fmla="*/ 479176 w 1179211"/>
                  <a:gd name="connsiteY322" fmla="*/ 6041 h 84574"/>
                  <a:gd name="connsiteX323" fmla="*/ 477484 w 1179211"/>
                  <a:gd name="connsiteY323" fmla="*/ 9907 h 84574"/>
                  <a:gd name="connsiteX324" fmla="*/ 479176 w 1179211"/>
                  <a:gd name="connsiteY324" fmla="*/ 13774 h 84574"/>
                  <a:gd name="connsiteX325" fmla="*/ 483284 w 1179211"/>
                  <a:gd name="connsiteY325" fmla="*/ 15465 h 84574"/>
                  <a:gd name="connsiteX326" fmla="*/ 487392 w 1179211"/>
                  <a:gd name="connsiteY326" fmla="*/ 13774 h 84574"/>
                  <a:gd name="connsiteX327" fmla="*/ 489083 w 1179211"/>
                  <a:gd name="connsiteY327" fmla="*/ 9907 h 84574"/>
                  <a:gd name="connsiteX328" fmla="*/ 487392 w 1179211"/>
                  <a:gd name="connsiteY328" fmla="*/ 6041 h 84574"/>
                  <a:gd name="connsiteX329" fmla="*/ 510589 w 1179211"/>
                  <a:gd name="connsiteY329" fmla="*/ 6041 h 84574"/>
                  <a:gd name="connsiteX330" fmla="*/ 506481 w 1179211"/>
                  <a:gd name="connsiteY330" fmla="*/ 4350 h 84574"/>
                  <a:gd name="connsiteX331" fmla="*/ 502373 w 1179211"/>
                  <a:gd name="connsiteY331" fmla="*/ 6041 h 84574"/>
                  <a:gd name="connsiteX332" fmla="*/ 500682 w 1179211"/>
                  <a:gd name="connsiteY332" fmla="*/ 9907 h 84574"/>
                  <a:gd name="connsiteX333" fmla="*/ 502373 w 1179211"/>
                  <a:gd name="connsiteY333" fmla="*/ 13774 h 84574"/>
                  <a:gd name="connsiteX334" fmla="*/ 506481 w 1179211"/>
                  <a:gd name="connsiteY334" fmla="*/ 15465 h 84574"/>
                  <a:gd name="connsiteX335" fmla="*/ 510589 w 1179211"/>
                  <a:gd name="connsiteY335" fmla="*/ 13774 h 84574"/>
                  <a:gd name="connsiteX336" fmla="*/ 512281 w 1179211"/>
                  <a:gd name="connsiteY336" fmla="*/ 9907 h 84574"/>
                  <a:gd name="connsiteX337" fmla="*/ 510589 w 1179211"/>
                  <a:gd name="connsiteY337" fmla="*/ 6041 h 84574"/>
                  <a:gd name="connsiteX338" fmla="*/ 504548 w 1179211"/>
                  <a:gd name="connsiteY338" fmla="*/ 62827 h 84574"/>
                  <a:gd name="connsiteX339" fmla="*/ 504306 w 1179211"/>
                  <a:gd name="connsiteY339" fmla="*/ 67660 h 84574"/>
                  <a:gd name="connsiteX340" fmla="*/ 502373 w 1179211"/>
                  <a:gd name="connsiteY340" fmla="*/ 72976 h 84574"/>
                  <a:gd name="connsiteX341" fmla="*/ 498990 w 1179211"/>
                  <a:gd name="connsiteY341" fmla="*/ 76600 h 84574"/>
                  <a:gd name="connsiteX342" fmla="*/ 495124 w 1179211"/>
                  <a:gd name="connsiteY342" fmla="*/ 78534 h 84574"/>
                  <a:gd name="connsiteX343" fmla="*/ 491741 w 1179211"/>
                  <a:gd name="connsiteY343" fmla="*/ 79017 h 84574"/>
                  <a:gd name="connsiteX344" fmla="*/ 488116 w 1179211"/>
                  <a:gd name="connsiteY344" fmla="*/ 78534 h 84574"/>
                  <a:gd name="connsiteX345" fmla="*/ 484975 w 1179211"/>
                  <a:gd name="connsiteY345" fmla="*/ 76842 h 84574"/>
                  <a:gd name="connsiteX346" fmla="*/ 482800 w 1179211"/>
                  <a:gd name="connsiteY346" fmla="*/ 73942 h 84574"/>
                  <a:gd name="connsiteX347" fmla="*/ 482075 w 1179211"/>
                  <a:gd name="connsiteY347" fmla="*/ 69351 h 84574"/>
                  <a:gd name="connsiteX348" fmla="*/ 483284 w 1179211"/>
                  <a:gd name="connsiteY348" fmla="*/ 64760 h 84574"/>
                  <a:gd name="connsiteX349" fmla="*/ 486183 w 1179211"/>
                  <a:gd name="connsiteY349" fmla="*/ 61619 h 84574"/>
                  <a:gd name="connsiteX350" fmla="*/ 489566 w 1179211"/>
                  <a:gd name="connsiteY350" fmla="*/ 59686 h 84574"/>
                  <a:gd name="connsiteX351" fmla="*/ 492708 w 1179211"/>
                  <a:gd name="connsiteY351" fmla="*/ 58719 h 84574"/>
                  <a:gd name="connsiteX352" fmla="*/ 496091 w 1179211"/>
                  <a:gd name="connsiteY352" fmla="*/ 58236 h 84574"/>
                  <a:gd name="connsiteX353" fmla="*/ 499715 w 1179211"/>
                  <a:gd name="connsiteY353" fmla="*/ 57994 h 84574"/>
                  <a:gd name="connsiteX354" fmla="*/ 502857 w 1179211"/>
                  <a:gd name="connsiteY354" fmla="*/ 57752 h 84574"/>
                  <a:gd name="connsiteX355" fmla="*/ 505031 w 1179211"/>
                  <a:gd name="connsiteY355" fmla="*/ 57752 h 84574"/>
                  <a:gd name="connsiteX356" fmla="*/ 504548 w 1179211"/>
                  <a:gd name="connsiteY356" fmla="*/ 62827 h 84574"/>
                  <a:gd name="connsiteX357" fmla="*/ 522188 w 1179211"/>
                  <a:gd name="connsiteY357" fmla="*/ 78292 h 84574"/>
                  <a:gd name="connsiteX358" fmla="*/ 517838 w 1179211"/>
                  <a:gd name="connsiteY358" fmla="*/ 79017 h 84574"/>
                  <a:gd name="connsiteX359" fmla="*/ 514939 w 1179211"/>
                  <a:gd name="connsiteY359" fmla="*/ 77809 h 84574"/>
                  <a:gd name="connsiteX360" fmla="*/ 513972 w 1179211"/>
                  <a:gd name="connsiteY360" fmla="*/ 72734 h 84574"/>
                  <a:gd name="connsiteX361" fmla="*/ 513972 w 1179211"/>
                  <a:gd name="connsiteY361" fmla="*/ 43496 h 84574"/>
                  <a:gd name="connsiteX362" fmla="*/ 513972 w 1179211"/>
                  <a:gd name="connsiteY362" fmla="*/ 40354 h 84574"/>
                  <a:gd name="connsiteX363" fmla="*/ 513489 w 1179211"/>
                  <a:gd name="connsiteY363" fmla="*/ 36971 h 84574"/>
                  <a:gd name="connsiteX364" fmla="*/ 512281 w 1179211"/>
                  <a:gd name="connsiteY364" fmla="*/ 33830 h 84574"/>
                  <a:gd name="connsiteX365" fmla="*/ 509864 w 1179211"/>
                  <a:gd name="connsiteY365" fmla="*/ 31172 h 84574"/>
                  <a:gd name="connsiteX366" fmla="*/ 502615 w 1179211"/>
                  <a:gd name="connsiteY366" fmla="*/ 27789 h 84574"/>
                  <a:gd name="connsiteX367" fmla="*/ 494882 w 1179211"/>
                  <a:gd name="connsiteY367" fmla="*/ 27064 h 84574"/>
                  <a:gd name="connsiteX368" fmla="*/ 488116 w 1179211"/>
                  <a:gd name="connsiteY368" fmla="*/ 27789 h 84574"/>
                  <a:gd name="connsiteX369" fmla="*/ 482075 w 1179211"/>
                  <a:gd name="connsiteY369" fmla="*/ 29964 h 84574"/>
                  <a:gd name="connsiteX370" fmla="*/ 477243 w 1179211"/>
                  <a:gd name="connsiteY370" fmla="*/ 33830 h 84574"/>
                  <a:gd name="connsiteX371" fmla="*/ 474584 w 1179211"/>
                  <a:gd name="connsiteY371" fmla="*/ 40113 h 84574"/>
                  <a:gd name="connsiteX372" fmla="*/ 482317 w 1179211"/>
                  <a:gd name="connsiteY372" fmla="*/ 42529 h 84574"/>
                  <a:gd name="connsiteX373" fmla="*/ 483284 w 1179211"/>
                  <a:gd name="connsiteY373" fmla="*/ 38904 h 84574"/>
                  <a:gd name="connsiteX374" fmla="*/ 485217 w 1179211"/>
                  <a:gd name="connsiteY374" fmla="*/ 36005 h 84574"/>
                  <a:gd name="connsiteX375" fmla="*/ 488600 w 1179211"/>
                  <a:gd name="connsiteY375" fmla="*/ 33830 h 84574"/>
                  <a:gd name="connsiteX376" fmla="*/ 493916 w 1179211"/>
                  <a:gd name="connsiteY376" fmla="*/ 33105 h 84574"/>
                  <a:gd name="connsiteX377" fmla="*/ 497299 w 1179211"/>
                  <a:gd name="connsiteY377" fmla="*/ 33347 h 84574"/>
                  <a:gd name="connsiteX378" fmla="*/ 500440 w 1179211"/>
                  <a:gd name="connsiteY378" fmla="*/ 34313 h 84574"/>
                  <a:gd name="connsiteX379" fmla="*/ 503582 w 1179211"/>
                  <a:gd name="connsiteY379" fmla="*/ 37213 h 84574"/>
                  <a:gd name="connsiteX380" fmla="*/ 504548 w 1179211"/>
                  <a:gd name="connsiteY380" fmla="*/ 42287 h 84574"/>
                  <a:gd name="connsiteX381" fmla="*/ 504548 w 1179211"/>
                  <a:gd name="connsiteY381" fmla="*/ 51711 h 84574"/>
                  <a:gd name="connsiteX382" fmla="*/ 497057 w 1179211"/>
                  <a:gd name="connsiteY382" fmla="*/ 51953 h 84574"/>
                  <a:gd name="connsiteX383" fmla="*/ 491016 w 1179211"/>
                  <a:gd name="connsiteY383" fmla="*/ 52436 h 84574"/>
                  <a:gd name="connsiteX384" fmla="*/ 483525 w 1179211"/>
                  <a:gd name="connsiteY384" fmla="*/ 54369 h 84574"/>
                  <a:gd name="connsiteX385" fmla="*/ 477484 w 1179211"/>
                  <a:gd name="connsiteY385" fmla="*/ 57994 h 84574"/>
                  <a:gd name="connsiteX386" fmla="*/ 473618 w 1179211"/>
                  <a:gd name="connsiteY386" fmla="*/ 63310 h 84574"/>
                  <a:gd name="connsiteX387" fmla="*/ 472168 w 1179211"/>
                  <a:gd name="connsiteY387" fmla="*/ 70076 h 84574"/>
                  <a:gd name="connsiteX388" fmla="*/ 473618 w 1179211"/>
                  <a:gd name="connsiteY388" fmla="*/ 76842 h 84574"/>
                  <a:gd name="connsiteX389" fmla="*/ 477243 w 1179211"/>
                  <a:gd name="connsiteY389" fmla="*/ 81675 h 84574"/>
                  <a:gd name="connsiteX390" fmla="*/ 482317 w 1179211"/>
                  <a:gd name="connsiteY390" fmla="*/ 84575 h 84574"/>
                  <a:gd name="connsiteX391" fmla="*/ 488116 w 1179211"/>
                  <a:gd name="connsiteY391" fmla="*/ 85541 h 84574"/>
                  <a:gd name="connsiteX392" fmla="*/ 499232 w 1179211"/>
                  <a:gd name="connsiteY392" fmla="*/ 82641 h 84574"/>
                  <a:gd name="connsiteX393" fmla="*/ 505031 w 1179211"/>
                  <a:gd name="connsiteY393" fmla="*/ 75634 h 84574"/>
                  <a:gd name="connsiteX394" fmla="*/ 507689 w 1179211"/>
                  <a:gd name="connsiteY394" fmla="*/ 82158 h 84574"/>
                  <a:gd name="connsiteX395" fmla="*/ 514214 w 1179211"/>
                  <a:gd name="connsiteY395" fmla="*/ 84816 h 84574"/>
                  <a:gd name="connsiteX396" fmla="*/ 519047 w 1179211"/>
                  <a:gd name="connsiteY396" fmla="*/ 84333 h 84574"/>
                  <a:gd name="connsiteX397" fmla="*/ 522430 w 1179211"/>
                  <a:gd name="connsiteY397" fmla="*/ 83608 h 84574"/>
                  <a:gd name="connsiteX398" fmla="*/ 522430 w 1179211"/>
                  <a:gd name="connsiteY398" fmla="*/ 78292 h 84574"/>
                  <a:gd name="connsiteX399" fmla="*/ 458636 w 1179211"/>
                  <a:gd name="connsiteY399" fmla="*/ 77325 h 84574"/>
                  <a:gd name="connsiteX400" fmla="*/ 455495 w 1179211"/>
                  <a:gd name="connsiteY400" fmla="*/ 78534 h 84574"/>
                  <a:gd name="connsiteX401" fmla="*/ 452353 w 1179211"/>
                  <a:gd name="connsiteY401" fmla="*/ 79017 h 84574"/>
                  <a:gd name="connsiteX402" fmla="*/ 449937 w 1179211"/>
                  <a:gd name="connsiteY402" fmla="*/ 78534 h 84574"/>
                  <a:gd name="connsiteX403" fmla="*/ 447762 w 1179211"/>
                  <a:gd name="connsiteY403" fmla="*/ 77567 h 84574"/>
                  <a:gd name="connsiteX404" fmla="*/ 445587 w 1179211"/>
                  <a:gd name="connsiteY404" fmla="*/ 74184 h 84574"/>
                  <a:gd name="connsiteX405" fmla="*/ 445346 w 1179211"/>
                  <a:gd name="connsiteY405" fmla="*/ 67901 h 84574"/>
                  <a:gd name="connsiteX406" fmla="*/ 445346 w 1179211"/>
                  <a:gd name="connsiteY406" fmla="*/ 35280 h 84574"/>
                  <a:gd name="connsiteX407" fmla="*/ 458394 w 1179211"/>
                  <a:gd name="connsiteY407" fmla="*/ 35280 h 84574"/>
                  <a:gd name="connsiteX408" fmla="*/ 458394 w 1179211"/>
                  <a:gd name="connsiteY408" fmla="*/ 28997 h 84574"/>
                  <a:gd name="connsiteX409" fmla="*/ 445346 w 1179211"/>
                  <a:gd name="connsiteY409" fmla="*/ 28997 h 84574"/>
                  <a:gd name="connsiteX410" fmla="*/ 445346 w 1179211"/>
                  <a:gd name="connsiteY410" fmla="*/ 12807 h 84574"/>
                  <a:gd name="connsiteX411" fmla="*/ 435680 w 1179211"/>
                  <a:gd name="connsiteY411" fmla="*/ 14982 h 84574"/>
                  <a:gd name="connsiteX412" fmla="*/ 435680 w 1179211"/>
                  <a:gd name="connsiteY412" fmla="*/ 28997 h 84574"/>
                  <a:gd name="connsiteX413" fmla="*/ 426256 w 1179211"/>
                  <a:gd name="connsiteY413" fmla="*/ 28997 h 84574"/>
                  <a:gd name="connsiteX414" fmla="*/ 426256 w 1179211"/>
                  <a:gd name="connsiteY414" fmla="*/ 35280 h 84574"/>
                  <a:gd name="connsiteX415" fmla="*/ 435680 w 1179211"/>
                  <a:gd name="connsiteY415" fmla="*/ 35280 h 84574"/>
                  <a:gd name="connsiteX416" fmla="*/ 435680 w 1179211"/>
                  <a:gd name="connsiteY416" fmla="*/ 68868 h 84574"/>
                  <a:gd name="connsiteX417" fmla="*/ 435922 w 1179211"/>
                  <a:gd name="connsiteY417" fmla="*/ 76117 h 84574"/>
                  <a:gd name="connsiteX418" fmla="*/ 437855 w 1179211"/>
                  <a:gd name="connsiteY418" fmla="*/ 81433 h 84574"/>
                  <a:gd name="connsiteX419" fmla="*/ 442446 w 1179211"/>
                  <a:gd name="connsiteY419" fmla="*/ 84816 h 84574"/>
                  <a:gd name="connsiteX420" fmla="*/ 448487 w 1179211"/>
                  <a:gd name="connsiteY420" fmla="*/ 85783 h 84574"/>
                  <a:gd name="connsiteX421" fmla="*/ 455012 w 1179211"/>
                  <a:gd name="connsiteY421" fmla="*/ 84816 h 84574"/>
                  <a:gd name="connsiteX422" fmla="*/ 460569 w 1179211"/>
                  <a:gd name="connsiteY422" fmla="*/ 82158 h 84574"/>
                  <a:gd name="connsiteX423" fmla="*/ 458636 w 1179211"/>
                  <a:gd name="connsiteY423" fmla="*/ 77325 h 84574"/>
                  <a:gd name="connsiteX424" fmla="*/ 409825 w 1179211"/>
                  <a:gd name="connsiteY424" fmla="*/ 28997 h 84574"/>
                  <a:gd name="connsiteX425" fmla="*/ 399676 w 1179211"/>
                  <a:gd name="connsiteY425" fmla="*/ 28997 h 84574"/>
                  <a:gd name="connsiteX426" fmla="*/ 399676 w 1179211"/>
                  <a:gd name="connsiteY426" fmla="*/ 84091 h 84574"/>
                  <a:gd name="connsiteX427" fmla="*/ 409825 w 1179211"/>
                  <a:gd name="connsiteY427" fmla="*/ 84091 h 84574"/>
                  <a:gd name="connsiteX428" fmla="*/ 409825 w 1179211"/>
                  <a:gd name="connsiteY428" fmla="*/ 28997 h 84574"/>
                  <a:gd name="connsiteX429" fmla="*/ 409341 w 1179211"/>
                  <a:gd name="connsiteY429" fmla="*/ 2416 h 84574"/>
                  <a:gd name="connsiteX430" fmla="*/ 404992 w 1179211"/>
                  <a:gd name="connsiteY430" fmla="*/ 483 h 84574"/>
                  <a:gd name="connsiteX431" fmla="*/ 400400 w 1179211"/>
                  <a:gd name="connsiteY431" fmla="*/ 2416 h 84574"/>
                  <a:gd name="connsiteX432" fmla="*/ 398467 w 1179211"/>
                  <a:gd name="connsiteY432" fmla="*/ 6766 h 84574"/>
                  <a:gd name="connsiteX433" fmla="*/ 400400 w 1179211"/>
                  <a:gd name="connsiteY433" fmla="*/ 11116 h 84574"/>
                  <a:gd name="connsiteX434" fmla="*/ 404992 w 1179211"/>
                  <a:gd name="connsiteY434" fmla="*/ 13049 h 84574"/>
                  <a:gd name="connsiteX435" fmla="*/ 409341 w 1179211"/>
                  <a:gd name="connsiteY435" fmla="*/ 11116 h 84574"/>
                  <a:gd name="connsiteX436" fmla="*/ 411274 w 1179211"/>
                  <a:gd name="connsiteY436" fmla="*/ 6766 h 84574"/>
                  <a:gd name="connsiteX437" fmla="*/ 409341 w 1179211"/>
                  <a:gd name="connsiteY437" fmla="*/ 2416 h 84574"/>
                  <a:gd name="connsiteX438" fmla="*/ 379619 w 1179211"/>
                  <a:gd name="connsiteY438" fmla="*/ 61377 h 84574"/>
                  <a:gd name="connsiteX439" fmla="*/ 375511 w 1179211"/>
                  <a:gd name="connsiteY439" fmla="*/ 56544 h 84574"/>
                  <a:gd name="connsiteX440" fmla="*/ 370195 w 1179211"/>
                  <a:gd name="connsiteY440" fmla="*/ 53403 h 84574"/>
                  <a:gd name="connsiteX441" fmla="*/ 364396 w 1179211"/>
                  <a:gd name="connsiteY441" fmla="*/ 51470 h 84574"/>
                  <a:gd name="connsiteX442" fmla="*/ 355938 w 1179211"/>
                  <a:gd name="connsiteY442" fmla="*/ 47603 h 84574"/>
                  <a:gd name="connsiteX443" fmla="*/ 352797 w 1179211"/>
                  <a:gd name="connsiteY443" fmla="*/ 40837 h 84574"/>
                  <a:gd name="connsiteX444" fmla="*/ 355697 w 1179211"/>
                  <a:gd name="connsiteY444" fmla="*/ 35280 h 84574"/>
                  <a:gd name="connsiteX445" fmla="*/ 362946 w 1179211"/>
                  <a:gd name="connsiteY445" fmla="*/ 33105 h 84574"/>
                  <a:gd name="connsiteX446" fmla="*/ 370195 w 1179211"/>
                  <a:gd name="connsiteY446" fmla="*/ 34796 h 84574"/>
                  <a:gd name="connsiteX447" fmla="*/ 374786 w 1179211"/>
                  <a:gd name="connsiteY447" fmla="*/ 38421 h 84574"/>
                  <a:gd name="connsiteX448" fmla="*/ 379619 w 1179211"/>
                  <a:gd name="connsiteY448" fmla="*/ 32380 h 84574"/>
                  <a:gd name="connsiteX449" fmla="*/ 373820 w 1179211"/>
                  <a:gd name="connsiteY449" fmla="*/ 28997 h 84574"/>
                  <a:gd name="connsiteX450" fmla="*/ 363429 w 1179211"/>
                  <a:gd name="connsiteY450" fmla="*/ 27306 h 84574"/>
                  <a:gd name="connsiteX451" fmla="*/ 355938 w 1179211"/>
                  <a:gd name="connsiteY451" fmla="*/ 28272 h 84574"/>
                  <a:gd name="connsiteX452" fmla="*/ 349656 w 1179211"/>
                  <a:gd name="connsiteY452" fmla="*/ 31172 h 84574"/>
                  <a:gd name="connsiteX453" fmla="*/ 345306 w 1179211"/>
                  <a:gd name="connsiteY453" fmla="*/ 36005 h 84574"/>
                  <a:gd name="connsiteX454" fmla="*/ 343615 w 1179211"/>
                  <a:gd name="connsiteY454" fmla="*/ 42771 h 84574"/>
                  <a:gd name="connsiteX455" fmla="*/ 345065 w 1179211"/>
                  <a:gd name="connsiteY455" fmla="*/ 50020 h 84574"/>
                  <a:gd name="connsiteX456" fmla="*/ 348931 w 1179211"/>
                  <a:gd name="connsiteY456" fmla="*/ 54853 h 84574"/>
                  <a:gd name="connsiteX457" fmla="*/ 354005 w 1179211"/>
                  <a:gd name="connsiteY457" fmla="*/ 57752 h 84574"/>
                  <a:gd name="connsiteX458" fmla="*/ 359321 w 1179211"/>
                  <a:gd name="connsiteY458" fmla="*/ 59686 h 84574"/>
                  <a:gd name="connsiteX459" fmla="*/ 367779 w 1179211"/>
                  <a:gd name="connsiteY459" fmla="*/ 63310 h 84574"/>
                  <a:gd name="connsiteX460" fmla="*/ 370920 w 1179211"/>
                  <a:gd name="connsiteY460" fmla="*/ 70559 h 84574"/>
                  <a:gd name="connsiteX461" fmla="*/ 368262 w 1179211"/>
                  <a:gd name="connsiteY461" fmla="*/ 77325 h 84574"/>
                  <a:gd name="connsiteX462" fmla="*/ 360771 w 1179211"/>
                  <a:gd name="connsiteY462" fmla="*/ 79742 h 84574"/>
                  <a:gd name="connsiteX463" fmla="*/ 355938 w 1179211"/>
                  <a:gd name="connsiteY463" fmla="*/ 79017 h 84574"/>
                  <a:gd name="connsiteX464" fmla="*/ 351830 w 1179211"/>
                  <a:gd name="connsiteY464" fmla="*/ 76842 h 84574"/>
                  <a:gd name="connsiteX465" fmla="*/ 348447 w 1179211"/>
                  <a:gd name="connsiteY465" fmla="*/ 74184 h 84574"/>
                  <a:gd name="connsiteX466" fmla="*/ 346031 w 1179211"/>
                  <a:gd name="connsiteY466" fmla="*/ 71768 h 84574"/>
                  <a:gd name="connsiteX467" fmla="*/ 341198 w 1179211"/>
                  <a:gd name="connsiteY467" fmla="*/ 79500 h 84574"/>
                  <a:gd name="connsiteX468" fmla="*/ 360288 w 1179211"/>
                  <a:gd name="connsiteY468" fmla="*/ 85783 h 84574"/>
                  <a:gd name="connsiteX469" fmla="*/ 368020 w 1179211"/>
                  <a:gd name="connsiteY469" fmla="*/ 84575 h 84574"/>
                  <a:gd name="connsiteX470" fmla="*/ 374303 w 1179211"/>
                  <a:gd name="connsiteY470" fmla="*/ 81192 h 84574"/>
                  <a:gd name="connsiteX471" fmla="*/ 378411 w 1179211"/>
                  <a:gd name="connsiteY471" fmla="*/ 75634 h 84574"/>
                  <a:gd name="connsiteX472" fmla="*/ 380103 w 1179211"/>
                  <a:gd name="connsiteY472" fmla="*/ 68143 h 84574"/>
                  <a:gd name="connsiteX473" fmla="*/ 379619 w 1179211"/>
                  <a:gd name="connsiteY473" fmla="*/ 61377 h 84574"/>
                  <a:gd name="connsiteX474" fmla="*/ 298428 w 1179211"/>
                  <a:gd name="connsiteY474" fmla="*/ 84091 h 84574"/>
                  <a:gd name="connsiteX475" fmla="*/ 307852 w 1179211"/>
                  <a:gd name="connsiteY475" fmla="*/ 84091 h 84574"/>
                  <a:gd name="connsiteX476" fmla="*/ 307852 w 1179211"/>
                  <a:gd name="connsiteY476" fmla="*/ 57511 h 84574"/>
                  <a:gd name="connsiteX477" fmla="*/ 308093 w 1179211"/>
                  <a:gd name="connsiteY477" fmla="*/ 51953 h 84574"/>
                  <a:gd name="connsiteX478" fmla="*/ 308818 w 1179211"/>
                  <a:gd name="connsiteY478" fmla="*/ 46637 h 84574"/>
                  <a:gd name="connsiteX479" fmla="*/ 312926 w 1179211"/>
                  <a:gd name="connsiteY479" fmla="*/ 37938 h 84574"/>
                  <a:gd name="connsiteX480" fmla="*/ 318967 w 1179211"/>
                  <a:gd name="connsiteY480" fmla="*/ 34555 h 84574"/>
                  <a:gd name="connsiteX481" fmla="*/ 325008 w 1179211"/>
                  <a:gd name="connsiteY481" fmla="*/ 40596 h 84574"/>
                  <a:gd name="connsiteX482" fmla="*/ 333224 w 1179211"/>
                  <a:gd name="connsiteY482" fmla="*/ 37696 h 84574"/>
                  <a:gd name="connsiteX483" fmla="*/ 332016 w 1179211"/>
                  <a:gd name="connsiteY483" fmla="*/ 32863 h 84574"/>
                  <a:gd name="connsiteX484" fmla="*/ 329599 w 1179211"/>
                  <a:gd name="connsiteY484" fmla="*/ 29722 h 84574"/>
                  <a:gd name="connsiteX485" fmla="*/ 326216 w 1179211"/>
                  <a:gd name="connsiteY485" fmla="*/ 28030 h 84574"/>
                  <a:gd name="connsiteX486" fmla="*/ 322833 w 1179211"/>
                  <a:gd name="connsiteY486" fmla="*/ 27547 h 84574"/>
                  <a:gd name="connsiteX487" fmla="*/ 314134 w 1179211"/>
                  <a:gd name="connsiteY487" fmla="*/ 30205 h 84574"/>
                  <a:gd name="connsiteX488" fmla="*/ 307852 w 1179211"/>
                  <a:gd name="connsiteY488" fmla="*/ 37696 h 84574"/>
                  <a:gd name="connsiteX489" fmla="*/ 306643 w 1179211"/>
                  <a:gd name="connsiteY489" fmla="*/ 28272 h 84574"/>
                  <a:gd name="connsiteX490" fmla="*/ 297219 w 1179211"/>
                  <a:gd name="connsiteY490" fmla="*/ 29239 h 84574"/>
                  <a:gd name="connsiteX491" fmla="*/ 297461 w 1179211"/>
                  <a:gd name="connsiteY491" fmla="*/ 31413 h 84574"/>
                  <a:gd name="connsiteX492" fmla="*/ 297944 w 1179211"/>
                  <a:gd name="connsiteY492" fmla="*/ 35038 h 84574"/>
                  <a:gd name="connsiteX493" fmla="*/ 298186 w 1179211"/>
                  <a:gd name="connsiteY493" fmla="*/ 39146 h 84574"/>
                  <a:gd name="connsiteX494" fmla="*/ 298428 w 1179211"/>
                  <a:gd name="connsiteY494" fmla="*/ 43254 h 84574"/>
                  <a:gd name="connsiteX495" fmla="*/ 298428 w 1179211"/>
                  <a:gd name="connsiteY495" fmla="*/ 84091 h 84574"/>
                  <a:gd name="connsiteX496" fmla="*/ 267981 w 1179211"/>
                  <a:gd name="connsiteY496" fmla="*/ 38179 h 84574"/>
                  <a:gd name="connsiteX497" fmla="*/ 271122 w 1179211"/>
                  <a:gd name="connsiteY497" fmla="*/ 50262 h 84574"/>
                  <a:gd name="connsiteX498" fmla="*/ 271122 w 1179211"/>
                  <a:gd name="connsiteY498" fmla="*/ 52195 h 84574"/>
                  <a:gd name="connsiteX499" fmla="*/ 243817 w 1179211"/>
                  <a:gd name="connsiteY499" fmla="*/ 52195 h 84574"/>
                  <a:gd name="connsiteX500" fmla="*/ 245508 w 1179211"/>
                  <a:gd name="connsiteY500" fmla="*/ 45187 h 84574"/>
                  <a:gd name="connsiteX501" fmla="*/ 248649 w 1179211"/>
                  <a:gd name="connsiteY501" fmla="*/ 39388 h 84574"/>
                  <a:gd name="connsiteX502" fmla="*/ 253241 w 1179211"/>
                  <a:gd name="connsiteY502" fmla="*/ 35280 h 84574"/>
                  <a:gd name="connsiteX503" fmla="*/ 259282 w 1179211"/>
                  <a:gd name="connsiteY503" fmla="*/ 33830 h 84574"/>
                  <a:gd name="connsiteX504" fmla="*/ 267981 w 1179211"/>
                  <a:gd name="connsiteY504" fmla="*/ 38179 h 84574"/>
                  <a:gd name="connsiteX505" fmla="*/ 281029 w 1179211"/>
                  <a:gd name="connsiteY505" fmla="*/ 58236 h 84574"/>
                  <a:gd name="connsiteX506" fmla="*/ 281029 w 1179211"/>
                  <a:gd name="connsiteY506" fmla="*/ 52678 h 84574"/>
                  <a:gd name="connsiteX507" fmla="*/ 280063 w 1179211"/>
                  <a:gd name="connsiteY507" fmla="*/ 43496 h 84574"/>
                  <a:gd name="connsiteX508" fmla="*/ 276438 w 1179211"/>
                  <a:gd name="connsiteY508" fmla="*/ 35280 h 84574"/>
                  <a:gd name="connsiteX509" fmla="*/ 269672 w 1179211"/>
                  <a:gd name="connsiteY509" fmla="*/ 29480 h 84574"/>
                  <a:gd name="connsiteX510" fmla="*/ 259040 w 1179211"/>
                  <a:gd name="connsiteY510" fmla="*/ 27306 h 84574"/>
                  <a:gd name="connsiteX511" fmla="*/ 249133 w 1179211"/>
                  <a:gd name="connsiteY511" fmla="*/ 29480 h 84574"/>
                  <a:gd name="connsiteX512" fmla="*/ 241159 w 1179211"/>
                  <a:gd name="connsiteY512" fmla="*/ 35521 h 84574"/>
                  <a:gd name="connsiteX513" fmla="*/ 235842 w 1179211"/>
                  <a:gd name="connsiteY513" fmla="*/ 44704 h 84574"/>
                  <a:gd name="connsiteX514" fmla="*/ 233909 w 1179211"/>
                  <a:gd name="connsiteY514" fmla="*/ 56544 h 84574"/>
                  <a:gd name="connsiteX515" fmla="*/ 240675 w 1179211"/>
                  <a:gd name="connsiteY515" fmla="*/ 78292 h 84574"/>
                  <a:gd name="connsiteX516" fmla="*/ 260490 w 1179211"/>
                  <a:gd name="connsiteY516" fmla="*/ 85783 h 84574"/>
                  <a:gd name="connsiteX517" fmla="*/ 272572 w 1179211"/>
                  <a:gd name="connsiteY517" fmla="*/ 83125 h 84574"/>
                  <a:gd name="connsiteX518" fmla="*/ 282238 w 1179211"/>
                  <a:gd name="connsiteY518" fmla="*/ 75151 h 84574"/>
                  <a:gd name="connsiteX519" fmla="*/ 278371 w 1179211"/>
                  <a:gd name="connsiteY519" fmla="*/ 71043 h 84574"/>
                  <a:gd name="connsiteX520" fmla="*/ 268947 w 1179211"/>
                  <a:gd name="connsiteY520" fmla="*/ 77567 h 84574"/>
                  <a:gd name="connsiteX521" fmla="*/ 261215 w 1179211"/>
                  <a:gd name="connsiteY521" fmla="*/ 79017 h 84574"/>
                  <a:gd name="connsiteX522" fmla="*/ 248649 w 1179211"/>
                  <a:gd name="connsiteY522" fmla="*/ 73701 h 84574"/>
                  <a:gd name="connsiteX523" fmla="*/ 244058 w 1179211"/>
                  <a:gd name="connsiteY523" fmla="*/ 58477 h 84574"/>
                  <a:gd name="connsiteX524" fmla="*/ 281029 w 1179211"/>
                  <a:gd name="connsiteY524" fmla="*/ 58477 h 84574"/>
                  <a:gd name="connsiteX525" fmla="*/ 183648 w 1179211"/>
                  <a:gd name="connsiteY525" fmla="*/ 28997 h 84574"/>
                  <a:gd name="connsiteX526" fmla="*/ 172774 w 1179211"/>
                  <a:gd name="connsiteY526" fmla="*/ 28997 h 84574"/>
                  <a:gd name="connsiteX527" fmla="*/ 195247 w 1179211"/>
                  <a:gd name="connsiteY527" fmla="*/ 85300 h 84574"/>
                  <a:gd name="connsiteX528" fmla="*/ 203221 w 1179211"/>
                  <a:gd name="connsiteY528" fmla="*/ 85300 h 84574"/>
                  <a:gd name="connsiteX529" fmla="*/ 226418 w 1179211"/>
                  <a:gd name="connsiteY529" fmla="*/ 28997 h 84574"/>
                  <a:gd name="connsiteX530" fmla="*/ 217236 w 1179211"/>
                  <a:gd name="connsiteY530" fmla="*/ 28997 h 84574"/>
                  <a:gd name="connsiteX531" fmla="*/ 202496 w 1179211"/>
                  <a:gd name="connsiteY531" fmla="*/ 67660 h 84574"/>
                  <a:gd name="connsiteX532" fmla="*/ 200079 w 1179211"/>
                  <a:gd name="connsiteY532" fmla="*/ 76359 h 84574"/>
                  <a:gd name="connsiteX533" fmla="*/ 199354 w 1179211"/>
                  <a:gd name="connsiteY533" fmla="*/ 72734 h 84574"/>
                  <a:gd name="connsiteX534" fmla="*/ 197663 w 1179211"/>
                  <a:gd name="connsiteY534" fmla="*/ 67176 h 84574"/>
                  <a:gd name="connsiteX535" fmla="*/ 183648 w 1179211"/>
                  <a:gd name="connsiteY535" fmla="*/ 28997 h 84574"/>
                  <a:gd name="connsiteX536" fmla="*/ 159000 w 1179211"/>
                  <a:gd name="connsiteY536" fmla="*/ 28997 h 84574"/>
                  <a:gd name="connsiteX537" fmla="*/ 148851 w 1179211"/>
                  <a:gd name="connsiteY537" fmla="*/ 28997 h 84574"/>
                  <a:gd name="connsiteX538" fmla="*/ 148851 w 1179211"/>
                  <a:gd name="connsiteY538" fmla="*/ 84091 h 84574"/>
                  <a:gd name="connsiteX539" fmla="*/ 159000 w 1179211"/>
                  <a:gd name="connsiteY539" fmla="*/ 84091 h 84574"/>
                  <a:gd name="connsiteX540" fmla="*/ 159000 w 1179211"/>
                  <a:gd name="connsiteY540" fmla="*/ 28997 h 84574"/>
                  <a:gd name="connsiteX541" fmla="*/ 158517 w 1179211"/>
                  <a:gd name="connsiteY541" fmla="*/ 2416 h 84574"/>
                  <a:gd name="connsiteX542" fmla="*/ 154167 w 1179211"/>
                  <a:gd name="connsiteY542" fmla="*/ 483 h 84574"/>
                  <a:gd name="connsiteX543" fmla="*/ 149576 w 1179211"/>
                  <a:gd name="connsiteY543" fmla="*/ 2416 h 84574"/>
                  <a:gd name="connsiteX544" fmla="*/ 147643 w 1179211"/>
                  <a:gd name="connsiteY544" fmla="*/ 6766 h 84574"/>
                  <a:gd name="connsiteX545" fmla="*/ 149576 w 1179211"/>
                  <a:gd name="connsiteY545" fmla="*/ 11116 h 84574"/>
                  <a:gd name="connsiteX546" fmla="*/ 154167 w 1179211"/>
                  <a:gd name="connsiteY546" fmla="*/ 13049 h 84574"/>
                  <a:gd name="connsiteX547" fmla="*/ 158517 w 1179211"/>
                  <a:gd name="connsiteY547" fmla="*/ 11116 h 84574"/>
                  <a:gd name="connsiteX548" fmla="*/ 160450 w 1179211"/>
                  <a:gd name="connsiteY548" fmla="*/ 6766 h 84574"/>
                  <a:gd name="connsiteX549" fmla="*/ 158517 w 1179211"/>
                  <a:gd name="connsiteY549" fmla="*/ 2416 h 84574"/>
                  <a:gd name="connsiteX550" fmla="*/ 128795 w 1179211"/>
                  <a:gd name="connsiteY550" fmla="*/ 84091 h 84574"/>
                  <a:gd name="connsiteX551" fmla="*/ 128795 w 1179211"/>
                  <a:gd name="connsiteY551" fmla="*/ 49537 h 84574"/>
                  <a:gd name="connsiteX552" fmla="*/ 128312 w 1179211"/>
                  <a:gd name="connsiteY552" fmla="*/ 41079 h 84574"/>
                  <a:gd name="connsiteX553" fmla="*/ 126137 w 1179211"/>
                  <a:gd name="connsiteY553" fmla="*/ 34071 h 84574"/>
                  <a:gd name="connsiteX554" fmla="*/ 120338 w 1179211"/>
                  <a:gd name="connsiteY554" fmla="*/ 29239 h 84574"/>
                  <a:gd name="connsiteX555" fmla="*/ 109705 w 1179211"/>
                  <a:gd name="connsiteY555" fmla="*/ 27306 h 84574"/>
                  <a:gd name="connsiteX556" fmla="*/ 102214 w 1179211"/>
                  <a:gd name="connsiteY556" fmla="*/ 28514 h 84574"/>
                  <a:gd name="connsiteX557" fmla="*/ 96898 w 1179211"/>
                  <a:gd name="connsiteY557" fmla="*/ 31655 h 84574"/>
                  <a:gd name="connsiteX558" fmla="*/ 93274 w 1179211"/>
                  <a:gd name="connsiteY558" fmla="*/ 35280 h 84574"/>
                  <a:gd name="connsiteX559" fmla="*/ 91341 w 1179211"/>
                  <a:gd name="connsiteY559" fmla="*/ 37938 h 84574"/>
                  <a:gd name="connsiteX560" fmla="*/ 90132 w 1179211"/>
                  <a:gd name="connsiteY560" fmla="*/ 28514 h 84574"/>
                  <a:gd name="connsiteX561" fmla="*/ 80708 w 1179211"/>
                  <a:gd name="connsiteY561" fmla="*/ 29480 h 84574"/>
                  <a:gd name="connsiteX562" fmla="*/ 80950 w 1179211"/>
                  <a:gd name="connsiteY562" fmla="*/ 31655 h 84574"/>
                  <a:gd name="connsiteX563" fmla="*/ 81433 w 1179211"/>
                  <a:gd name="connsiteY563" fmla="*/ 35280 h 84574"/>
                  <a:gd name="connsiteX564" fmla="*/ 81675 w 1179211"/>
                  <a:gd name="connsiteY564" fmla="*/ 39388 h 84574"/>
                  <a:gd name="connsiteX565" fmla="*/ 81917 w 1179211"/>
                  <a:gd name="connsiteY565" fmla="*/ 43496 h 84574"/>
                  <a:gd name="connsiteX566" fmla="*/ 81917 w 1179211"/>
                  <a:gd name="connsiteY566" fmla="*/ 84333 h 84574"/>
                  <a:gd name="connsiteX567" fmla="*/ 91824 w 1179211"/>
                  <a:gd name="connsiteY567" fmla="*/ 84333 h 84574"/>
                  <a:gd name="connsiteX568" fmla="*/ 91824 w 1179211"/>
                  <a:gd name="connsiteY568" fmla="*/ 53403 h 84574"/>
                  <a:gd name="connsiteX569" fmla="*/ 93032 w 1179211"/>
                  <a:gd name="connsiteY569" fmla="*/ 46154 h 84574"/>
                  <a:gd name="connsiteX570" fmla="*/ 96415 w 1179211"/>
                  <a:gd name="connsiteY570" fmla="*/ 40354 h 84574"/>
                  <a:gd name="connsiteX571" fmla="*/ 101248 w 1179211"/>
                  <a:gd name="connsiteY571" fmla="*/ 36488 h 84574"/>
                  <a:gd name="connsiteX572" fmla="*/ 107531 w 1179211"/>
                  <a:gd name="connsiteY572" fmla="*/ 35038 h 84574"/>
                  <a:gd name="connsiteX573" fmla="*/ 113572 w 1179211"/>
                  <a:gd name="connsiteY573" fmla="*/ 36005 h 84574"/>
                  <a:gd name="connsiteX574" fmla="*/ 117196 w 1179211"/>
                  <a:gd name="connsiteY574" fmla="*/ 38904 h 84574"/>
                  <a:gd name="connsiteX575" fmla="*/ 118888 w 1179211"/>
                  <a:gd name="connsiteY575" fmla="*/ 43496 h 84574"/>
                  <a:gd name="connsiteX576" fmla="*/ 119371 w 1179211"/>
                  <a:gd name="connsiteY576" fmla="*/ 49778 h 84574"/>
                  <a:gd name="connsiteX577" fmla="*/ 119371 w 1179211"/>
                  <a:gd name="connsiteY577" fmla="*/ 84333 h 84574"/>
                  <a:gd name="connsiteX578" fmla="*/ 128795 w 1179211"/>
                  <a:gd name="connsiteY578" fmla="*/ 84333 h 84574"/>
                  <a:gd name="connsiteX579" fmla="*/ 60894 w 1179211"/>
                  <a:gd name="connsiteY579" fmla="*/ 5799 h 84574"/>
                  <a:gd name="connsiteX580" fmla="*/ 50986 w 1179211"/>
                  <a:gd name="connsiteY580" fmla="*/ 5799 h 84574"/>
                  <a:gd name="connsiteX581" fmla="*/ 50986 w 1179211"/>
                  <a:gd name="connsiteY581" fmla="*/ 54128 h 84574"/>
                  <a:gd name="connsiteX582" fmla="*/ 49295 w 1179211"/>
                  <a:gd name="connsiteY582" fmla="*/ 66935 h 84574"/>
                  <a:gd name="connsiteX583" fmla="*/ 44945 w 1179211"/>
                  <a:gd name="connsiteY583" fmla="*/ 74667 h 84574"/>
                  <a:gd name="connsiteX584" fmla="*/ 38421 w 1179211"/>
                  <a:gd name="connsiteY584" fmla="*/ 78534 h 84574"/>
                  <a:gd name="connsiteX585" fmla="*/ 30447 w 1179211"/>
                  <a:gd name="connsiteY585" fmla="*/ 79500 h 84574"/>
                  <a:gd name="connsiteX586" fmla="*/ 22231 w 1179211"/>
                  <a:gd name="connsiteY586" fmla="*/ 78534 h 84574"/>
                  <a:gd name="connsiteX587" fmla="*/ 15707 w 1179211"/>
                  <a:gd name="connsiteY587" fmla="*/ 74667 h 84574"/>
                  <a:gd name="connsiteX588" fmla="*/ 11357 w 1179211"/>
                  <a:gd name="connsiteY588" fmla="*/ 66935 h 84574"/>
                  <a:gd name="connsiteX589" fmla="*/ 9666 w 1179211"/>
                  <a:gd name="connsiteY589" fmla="*/ 54128 h 84574"/>
                  <a:gd name="connsiteX590" fmla="*/ 9666 w 1179211"/>
                  <a:gd name="connsiteY590" fmla="*/ 5799 h 84574"/>
                  <a:gd name="connsiteX591" fmla="*/ 0 w 1179211"/>
                  <a:gd name="connsiteY591" fmla="*/ 5799 h 84574"/>
                  <a:gd name="connsiteX592" fmla="*/ 0 w 1179211"/>
                  <a:gd name="connsiteY592" fmla="*/ 54853 h 84574"/>
                  <a:gd name="connsiteX593" fmla="*/ 7733 w 1179211"/>
                  <a:gd name="connsiteY593" fmla="*/ 79500 h 84574"/>
                  <a:gd name="connsiteX594" fmla="*/ 30689 w 1179211"/>
                  <a:gd name="connsiteY594" fmla="*/ 86749 h 84574"/>
                  <a:gd name="connsiteX595" fmla="*/ 53403 w 1179211"/>
                  <a:gd name="connsiteY595" fmla="*/ 79500 h 84574"/>
                  <a:gd name="connsiteX596" fmla="*/ 60894 w 1179211"/>
                  <a:gd name="connsiteY596" fmla="*/ 54853 h 84574"/>
                  <a:gd name="connsiteX597" fmla="*/ 60894 w 1179211"/>
                  <a:gd name="connsiteY597" fmla="*/ 5799 h 8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Lst>
                <a:rect l="l" t="t" r="r" b="b"/>
                <a:pathLst>
                  <a:path w="1179211" h="84574">
                    <a:moveTo>
                      <a:pt x="1181145" y="2658"/>
                    </a:moveTo>
                    <a:cubicBezTo>
                      <a:pt x="1179937" y="1933"/>
                      <a:pt x="1178245" y="1450"/>
                      <a:pt x="1176071" y="725"/>
                    </a:cubicBezTo>
                    <a:cubicBezTo>
                      <a:pt x="1173654" y="242"/>
                      <a:pt x="1171238" y="0"/>
                      <a:pt x="1168580" y="0"/>
                    </a:cubicBezTo>
                    <a:cubicBezTo>
                      <a:pt x="1164955" y="0"/>
                      <a:pt x="1161572" y="725"/>
                      <a:pt x="1158672" y="1933"/>
                    </a:cubicBezTo>
                    <a:cubicBezTo>
                      <a:pt x="1155773" y="3383"/>
                      <a:pt x="1153115" y="5558"/>
                      <a:pt x="1151182" y="8941"/>
                    </a:cubicBezTo>
                    <a:cubicBezTo>
                      <a:pt x="1149490" y="11357"/>
                      <a:pt x="1148523" y="14015"/>
                      <a:pt x="1148282" y="16915"/>
                    </a:cubicBezTo>
                    <a:cubicBezTo>
                      <a:pt x="1148040" y="19815"/>
                      <a:pt x="1147799" y="22473"/>
                      <a:pt x="1147799" y="25131"/>
                    </a:cubicBezTo>
                    <a:lnTo>
                      <a:pt x="1147799" y="29239"/>
                    </a:lnTo>
                    <a:lnTo>
                      <a:pt x="1137891" y="29239"/>
                    </a:lnTo>
                    <a:lnTo>
                      <a:pt x="1137891" y="35521"/>
                    </a:lnTo>
                    <a:lnTo>
                      <a:pt x="1147799" y="35521"/>
                    </a:lnTo>
                    <a:lnTo>
                      <a:pt x="1147799" y="84333"/>
                    </a:lnTo>
                    <a:lnTo>
                      <a:pt x="1157223" y="84333"/>
                    </a:lnTo>
                    <a:lnTo>
                      <a:pt x="1157223" y="35280"/>
                    </a:lnTo>
                    <a:lnTo>
                      <a:pt x="1172446" y="35280"/>
                    </a:lnTo>
                    <a:lnTo>
                      <a:pt x="1172446" y="28997"/>
                    </a:lnTo>
                    <a:lnTo>
                      <a:pt x="1157223" y="28997"/>
                    </a:lnTo>
                    <a:lnTo>
                      <a:pt x="1157223" y="25372"/>
                    </a:lnTo>
                    <a:cubicBezTo>
                      <a:pt x="1157223" y="23198"/>
                      <a:pt x="1157223" y="21023"/>
                      <a:pt x="1157464" y="18606"/>
                    </a:cubicBezTo>
                    <a:cubicBezTo>
                      <a:pt x="1157706" y="16190"/>
                      <a:pt x="1157948" y="14257"/>
                      <a:pt x="1158672" y="12324"/>
                    </a:cubicBezTo>
                    <a:cubicBezTo>
                      <a:pt x="1159397" y="10391"/>
                      <a:pt x="1160364" y="8941"/>
                      <a:pt x="1161572" y="7733"/>
                    </a:cubicBezTo>
                    <a:cubicBezTo>
                      <a:pt x="1162780" y="6524"/>
                      <a:pt x="1164714" y="5799"/>
                      <a:pt x="1167130" y="5799"/>
                    </a:cubicBezTo>
                    <a:cubicBezTo>
                      <a:pt x="1169546" y="5799"/>
                      <a:pt x="1171721" y="6283"/>
                      <a:pt x="1173413" y="7008"/>
                    </a:cubicBezTo>
                    <a:cubicBezTo>
                      <a:pt x="1175104" y="7733"/>
                      <a:pt x="1176554" y="8699"/>
                      <a:pt x="1177762" y="9666"/>
                    </a:cubicBezTo>
                    <a:lnTo>
                      <a:pt x="1181145" y="2658"/>
                    </a:lnTo>
                    <a:close/>
                    <a:moveTo>
                      <a:pt x="1092946" y="84091"/>
                    </a:moveTo>
                    <a:lnTo>
                      <a:pt x="1102370" y="84091"/>
                    </a:lnTo>
                    <a:lnTo>
                      <a:pt x="1102370" y="57511"/>
                    </a:lnTo>
                    <a:cubicBezTo>
                      <a:pt x="1102370" y="55578"/>
                      <a:pt x="1102370" y="53886"/>
                      <a:pt x="1102612" y="51953"/>
                    </a:cubicBezTo>
                    <a:cubicBezTo>
                      <a:pt x="1102853" y="50020"/>
                      <a:pt x="1103095" y="48328"/>
                      <a:pt x="1103337" y="46637"/>
                    </a:cubicBezTo>
                    <a:cubicBezTo>
                      <a:pt x="1104303" y="43254"/>
                      <a:pt x="1105511" y="40354"/>
                      <a:pt x="1107444" y="37938"/>
                    </a:cubicBezTo>
                    <a:cubicBezTo>
                      <a:pt x="1109136" y="35521"/>
                      <a:pt x="1111311" y="34555"/>
                      <a:pt x="1113485" y="34555"/>
                    </a:cubicBezTo>
                    <a:cubicBezTo>
                      <a:pt x="1117352" y="34555"/>
                      <a:pt x="1119285" y="36488"/>
                      <a:pt x="1119526" y="40596"/>
                    </a:cubicBezTo>
                    <a:lnTo>
                      <a:pt x="1127742" y="37696"/>
                    </a:lnTo>
                    <a:cubicBezTo>
                      <a:pt x="1127742" y="35763"/>
                      <a:pt x="1127259" y="34313"/>
                      <a:pt x="1126534" y="32863"/>
                    </a:cubicBezTo>
                    <a:cubicBezTo>
                      <a:pt x="1125809" y="31413"/>
                      <a:pt x="1125084" y="30447"/>
                      <a:pt x="1124118" y="29722"/>
                    </a:cubicBezTo>
                    <a:cubicBezTo>
                      <a:pt x="1123151" y="28997"/>
                      <a:pt x="1121943" y="28272"/>
                      <a:pt x="1120735" y="28030"/>
                    </a:cubicBezTo>
                    <a:cubicBezTo>
                      <a:pt x="1119526" y="27547"/>
                      <a:pt x="1118318" y="27547"/>
                      <a:pt x="1117352" y="27547"/>
                    </a:cubicBezTo>
                    <a:cubicBezTo>
                      <a:pt x="1113969" y="27547"/>
                      <a:pt x="1111311" y="28514"/>
                      <a:pt x="1108653" y="30205"/>
                    </a:cubicBezTo>
                    <a:cubicBezTo>
                      <a:pt x="1106236" y="32138"/>
                      <a:pt x="1104061" y="34555"/>
                      <a:pt x="1102370" y="37696"/>
                    </a:cubicBezTo>
                    <a:lnTo>
                      <a:pt x="1101162" y="28272"/>
                    </a:lnTo>
                    <a:lnTo>
                      <a:pt x="1091738" y="29239"/>
                    </a:lnTo>
                    <a:cubicBezTo>
                      <a:pt x="1091738" y="29722"/>
                      <a:pt x="1091979" y="30447"/>
                      <a:pt x="1091979" y="31413"/>
                    </a:cubicBezTo>
                    <a:cubicBezTo>
                      <a:pt x="1092221" y="32380"/>
                      <a:pt x="1092221" y="33588"/>
                      <a:pt x="1092463" y="35038"/>
                    </a:cubicBezTo>
                    <a:cubicBezTo>
                      <a:pt x="1092704" y="36488"/>
                      <a:pt x="1092704" y="37696"/>
                      <a:pt x="1092704" y="39146"/>
                    </a:cubicBezTo>
                    <a:cubicBezTo>
                      <a:pt x="1092704" y="40596"/>
                      <a:pt x="1092946" y="41804"/>
                      <a:pt x="1092946" y="43254"/>
                    </a:cubicBezTo>
                    <a:lnTo>
                      <a:pt x="1092946" y="84091"/>
                    </a:lnTo>
                    <a:close/>
                    <a:moveTo>
                      <a:pt x="1062016" y="72251"/>
                    </a:moveTo>
                    <a:cubicBezTo>
                      <a:pt x="1059116" y="76359"/>
                      <a:pt x="1055008" y="78292"/>
                      <a:pt x="1049934" y="78292"/>
                    </a:cubicBezTo>
                    <a:cubicBezTo>
                      <a:pt x="1044617" y="78292"/>
                      <a:pt x="1040751" y="76359"/>
                      <a:pt x="1037852" y="72251"/>
                    </a:cubicBezTo>
                    <a:cubicBezTo>
                      <a:pt x="1034952" y="68143"/>
                      <a:pt x="1033502" y="62827"/>
                      <a:pt x="1033502" y="55819"/>
                    </a:cubicBezTo>
                    <a:cubicBezTo>
                      <a:pt x="1033502" y="49053"/>
                      <a:pt x="1034952" y="43737"/>
                      <a:pt x="1037852" y="39629"/>
                    </a:cubicBezTo>
                    <a:cubicBezTo>
                      <a:pt x="1040751" y="35521"/>
                      <a:pt x="1044859" y="33588"/>
                      <a:pt x="1050175" y="33588"/>
                    </a:cubicBezTo>
                    <a:cubicBezTo>
                      <a:pt x="1055491" y="33588"/>
                      <a:pt x="1059599" y="35521"/>
                      <a:pt x="1062499" y="39629"/>
                    </a:cubicBezTo>
                    <a:cubicBezTo>
                      <a:pt x="1065399" y="43737"/>
                      <a:pt x="1066849" y="49053"/>
                      <a:pt x="1066849" y="55819"/>
                    </a:cubicBezTo>
                    <a:cubicBezTo>
                      <a:pt x="1066365" y="62827"/>
                      <a:pt x="1064915" y="68143"/>
                      <a:pt x="1062016" y="72251"/>
                    </a:cubicBezTo>
                    <a:moveTo>
                      <a:pt x="1075306" y="44462"/>
                    </a:moveTo>
                    <a:cubicBezTo>
                      <a:pt x="1074098" y="40837"/>
                      <a:pt x="1072406" y="37938"/>
                      <a:pt x="1070232" y="35280"/>
                    </a:cubicBezTo>
                    <a:cubicBezTo>
                      <a:pt x="1068057" y="32863"/>
                      <a:pt x="1065157" y="30930"/>
                      <a:pt x="1061774" y="29480"/>
                    </a:cubicBezTo>
                    <a:cubicBezTo>
                      <a:pt x="1058391" y="28030"/>
                      <a:pt x="1054525" y="27306"/>
                      <a:pt x="1050175" y="27306"/>
                    </a:cubicBezTo>
                    <a:cubicBezTo>
                      <a:pt x="1045826" y="27306"/>
                      <a:pt x="1041959" y="28030"/>
                      <a:pt x="1038576" y="29480"/>
                    </a:cubicBezTo>
                    <a:cubicBezTo>
                      <a:pt x="1035193" y="30930"/>
                      <a:pt x="1032294" y="32863"/>
                      <a:pt x="1030119" y="35280"/>
                    </a:cubicBezTo>
                    <a:cubicBezTo>
                      <a:pt x="1027703" y="37696"/>
                      <a:pt x="1026011" y="40837"/>
                      <a:pt x="1024803" y="44462"/>
                    </a:cubicBezTo>
                    <a:cubicBezTo>
                      <a:pt x="1023595" y="48087"/>
                      <a:pt x="1023111" y="51953"/>
                      <a:pt x="1023111" y="56303"/>
                    </a:cubicBezTo>
                    <a:cubicBezTo>
                      <a:pt x="1023111" y="60894"/>
                      <a:pt x="1023836" y="65002"/>
                      <a:pt x="1025286" y="68626"/>
                    </a:cubicBezTo>
                    <a:cubicBezTo>
                      <a:pt x="1026736" y="72251"/>
                      <a:pt x="1028669" y="75392"/>
                      <a:pt x="1031086" y="77809"/>
                    </a:cubicBezTo>
                    <a:cubicBezTo>
                      <a:pt x="1033502" y="80467"/>
                      <a:pt x="1036402" y="82400"/>
                      <a:pt x="1039785" y="83608"/>
                    </a:cubicBezTo>
                    <a:cubicBezTo>
                      <a:pt x="1043168" y="85058"/>
                      <a:pt x="1046551" y="85783"/>
                      <a:pt x="1050417" y="85783"/>
                    </a:cubicBezTo>
                    <a:cubicBezTo>
                      <a:pt x="1054283" y="85783"/>
                      <a:pt x="1057666" y="85058"/>
                      <a:pt x="1061049" y="83608"/>
                    </a:cubicBezTo>
                    <a:cubicBezTo>
                      <a:pt x="1064432" y="82158"/>
                      <a:pt x="1067332" y="80225"/>
                      <a:pt x="1069748" y="77809"/>
                    </a:cubicBezTo>
                    <a:cubicBezTo>
                      <a:pt x="1072165" y="75151"/>
                      <a:pt x="1074098" y="72251"/>
                      <a:pt x="1075548" y="68626"/>
                    </a:cubicBezTo>
                    <a:cubicBezTo>
                      <a:pt x="1076998" y="65002"/>
                      <a:pt x="1077722" y="60894"/>
                      <a:pt x="1077722" y="56303"/>
                    </a:cubicBezTo>
                    <a:cubicBezTo>
                      <a:pt x="1076998" y="51953"/>
                      <a:pt x="1076514" y="48087"/>
                      <a:pt x="1075306" y="44462"/>
                    </a:cubicBezTo>
                    <a:moveTo>
                      <a:pt x="998464" y="84816"/>
                    </a:moveTo>
                    <a:lnTo>
                      <a:pt x="1007888" y="83850"/>
                    </a:lnTo>
                    <a:cubicBezTo>
                      <a:pt x="1007888" y="83366"/>
                      <a:pt x="1007646" y="82641"/>
                      <a:pt x="1007646" y="81675"/>
                    </a:cubicBezTo>
                    <a:cubicBezTo>
                      <a:pt x="1007405" y="80708"/>
                      <a:pt x="1007405" y="79500"/>
                      <a:pt x="1007163" y="78050"/>
                    </a:cubicBezTo>
                    <a:cubicBezTo>
                      <a:pt x="1006921" y="76842"/>
                      <a:pt x="1006921" y="75392"/>
                      <a:pt x="1006921" y="73942"/>
                    </a:cubicBezTo>
                    <a:cubicBezTo>
                      <a:pt x="1006921" y="72493"/>
                      <a:pt x="1006680" y="71043"/>
                      <a:pt x="1006680" y="69834"/>
                    </a:cubicBezTo>
                    <a:lnTo>
                      <a:pt x="1006680" y="483"/>
                    </a:lnTo>
                    <a:lnTo>
                      <a:pt x="997497" y="483"/>
                    </a:lnTo>
                    <a:lnTo>
                      <a:pt x="997497" y="36730"/>
                    </a:lnTo>
                    <a:cubicBezTo>
                      <a:pt x="996048" y="34071"/>
                      <a:pt x="993873" y="31897"/>
                      <a:pt x="990973" y="29964"/>
                    </a:cubicBezTo>
                    <a:cubicBezTo>
                      <a:pt x="988073" y="28030"/>
                      <a:pt x="984449" y="27064"/>
                      <a:pt x="980341" y="27064"/>
                    </a:cubicBezTo>
                    <a:cubicBezTo>
                      <a:pt x="976958" y="27064"/>
                      <a:pt x="973575" y="27789"/>
                      <a:pt x="970675" y="28997"/>
                    </a:cubicBezTo>
                    <a:cubicBezTo>
                      <a:pt x="967534" y="30205"/>
                      <a:pt x="965117" y="32138"/>
                      <a:pt x="962701" y="34555"/>
                    </a:cubicBezTo>
                    <a:cubicBezTo>
                      <a:pt x="960526" y="36971"/>
                      <a:pt x="958593" y="40113"/>
                      <a:pt x="957385" y="43737"/>
                    </a:cubicBezTo>
                    <a:cubicBezTo>
                      <a:pt x="955935" y="47362"/>
                      <a:pt x="955452" y="51711"/>
                      <a:pt x="955452" y="56544"/>
                    </a:cubicBezTo>
                    <a:cubicBezTo>
                      <a:pt x="955452" y="60410"/>
                      <a:pt x="955935" y="64277"/>
                      <a:pt x="956902" y="67660"/>
                    </a:cubicBezTo>
                    <a:cubicBezTo>
                      <a:pt x="957868" y="71043"/>
                      <a:pt x="959318" y="74184"/>
                      <a:pt x="961251" y="76842"/>
                    </a:cubicBezTo>
                    <a:cubicBezTo>
                      <a:pt x="963184" y="79500"/>
                      <a:pt x="965842" y="81433"/>
                      <a:pt x="968742" y="83125"/>
                    </a:cubicBezTo>
                    <a:cubicBezTo>
                      <a:pt x="971883" y="84575"/>
                      <a:pt x="975508" y="85300"/>
                      <a:pt x="979616" y="85300"/>
                    </a:cubicBezTo>
                    <a:cubicBezTo>
                      <a:pt x="982274" y="85300"/>
                      <a:pt x="984690" y="84816"/>
                      <a:pt x="986623" y="84091"/>
                    </a:cubicBezTo>
                    <a:cubicBezTo>
                      <a:pt x="988557" y="83366"/>
                      <a:pt x="990248" y="82400"/>
                      <a:pt x="991698" y="81433"/>
                    </a:cubicBezTo>
                    <a:cubicBezTo>
                      <a:pt x="993148" y="80467"/>
                      <a:pt x="994114" y="79259"/>
                      <a:pt x="995081" y="78050"/>
                    </a:cubicBezTo>
                    <a:cubicBezTo>
                      <a:pt x="995806" y="76842"/>
                      <a:pt x="996531" y="75875"/>
                      <a:pt x="997014" y="74909"/>
                    </a:cubicBezTo>
                    <a:lnTo>
                      <a:pt x="998464" y="84816"/>
                    </a:lnTo>
                    <a:close/>
                    <a:moveTo>
                      <a:pt x="996048" y="67660"/>
                    </a:moveTo>
                    <a:cubicBezTo>
                      <a:pt x="994839" y="70559"/>
                      <a:pt x="993148" y="72976"/>
                      <a:pt x="991456" y="74667"/>
                    </a:cubicBezTo>
                    <a:cubicBezTo>
                      <a:pt x="989765" y="76359"/>
                      <a:pt x="987832" y="77325"/>
                      <a:pt x="985657" y="78050"/>
                    </a:cubicBezTo>
                    <a:cubicBezTo>
                      <a:pt x="983482" y="78775"/>
                      <a:pt x="982032" y="78775"/>
                      <a:pt x="980582" y="78775"/>
                    </a:cubicBezTo>
                    <a:cubicBezTo>
                      <a:pt x="978166" y="78775"/>
                      <a:pt x="975991" y="78292"/>
                      <a:pt x="974058" y="77084"/>
                    </a:cubicBezTo>
                    <a:cubicBezTo>
                      <a:pt x="972125" y="75875"/>
                      <a:pt x="970675" y="74426"/>
                      <a:pt x="969467" y="72493"/>
                    </a:cubicBezTo>
                    <a:cubicBezTo>
                      <a:pt x="968259" y="70559"/>
                      <a:pt x="967292" y="68143"/>
                      <a:pt x="966809" y="65243"/>
                    </a:cubicBezTo>
                    <a:cubicBezTo>
                      <a:pt x="966326" y="62585"/>
                      <a:pt x="965842" y="59444"/>
                      <a:pt x="965842" y="56303"/>
                    </a:cubicBezTo>
                    <a:cubicBezTo>
                      <a:pt x="965842" y="53161"/>
                      <a:pt x="966326" y="50020"/>
                      <a:pt x="967051" y="47362"/>
                    </a:cubicBezTo>
                    <a:cubicBezTo>
                      <a:pt x="967775" y="44704"/>
                      <a:pt x="968984" y="42287"/>
                      <a:pt x="970192" y="40354"/>
                    </a:cubicBezTo>
                    <a:cubicBezTo>
                      <a:pt x="971642" y="38421"/>
                      <a:pt x="973333" y="36971"/>
                      <a:pt x="975266" y="36005"/>
                    </a:cubicBezTo>
                    <a:cubicBezTo>
                      <a:pt x="977199" y="35038"/>
                      <a:pt x="979374" y="34555"/>
                      <a:pt x="981549" y="34555"/>
                    </a:cubicBezTo>
                    <a:cubicBezTo>
                      <a:pt x="983724" y="34555"/>
                      <a:pt x="985899" y="35038"/>
                      <a:pt x="987832" y="35763"/>
                    </a:cubicBezTo>
                    <a:cubicBezTo>
                      <a:pt x="989765" y="36488"/>
                      <a:pt x="991456" y="37938"/>
                      <a:pt x="992906" y="39629"/>
                    </a:cubicBezTo>
                    <a:cubicBezTo>
                      <a:pt x="994356" y="41321"/>
                      <a:pt x="995564" y="43496"/>
                      <a:pt x="996531" y="46395"/>
                    </a:cubicBezTo>
                    <a:cubicBezTo>
                      <a:pt x="997497" y="49053"/>
                      <a:pt x="997739" y="52195"/>
                      <a:pt x="997739" y="56061"/>
                    </a:cubicBezTo>
                    <a:cubicBezTo>
                      <a:pt x="997981" y="60652"/>
                      <a:pt x="997256" y="64760"/>
                      <a:pt x="996048" y="67660"/>
                    </a:cubicBezTo>
                    <a:moveTo>
                      <a:pt x="938537" y="725"/>
                    </a:moveTo>
                    <a:lnTo>
                      <a:pt x="928629" y="725"/>
                    </a:lnTo>
                    <a:lnTo>
                      <a:pt x="928629" y="84333"/>
                    </a:lnTo>
                    <a:lnTo>
                      <a:pt x="938537" y="84333"/>
                    </a:lnTo>
                    <a:lnTo>
                      <a:pt x="938537" y="725"/>
                    </a:lnTo>
                    <a:close/>
                    <a:moveTo>
                      <a:pt x="897699" y="38179"/>
                    </a:moveTo>
                    <a:cubicBezTo>
                      <a:pt x="899874" y="41079"/>
                      <a:pt x="900841" y="45187"/>
                      <a:pt x="900841" y="50262"/>
                    </a:cubicBezTo>
                    <a:lnTo>
                      <a:pt x="900841" y="52195"/>
                    </a:lnTo>
                    <a:lnTo>
                      <a:pt x="873535" y="52195"/>
                    </a:lnTo>
                    <a:cubicBezTo>
                      <a:pt x="873777" y="49778"/>
                      <a:pt x="874502" y="47362"/>
                      <a:pt x="875227" y="45187"/>
                    </a:cubicBezTo>
                    <a:cubicBezTo>
                      <a:pt x="875952" y="43012"/>
                      <a:pt x="877160" y="41079"/>
                      <a:pt x="878368" y="39388"/>
                    </a:cubicBezTo>
                    <a:cubicBezTo>
                      <a:pt x="879576" y="37696"/>
                      <a:pt x="881268" y="36246"/>
                      <a:pt x="882959" y="35280"/>
                    </a:cubicBezTo>
                    <a:cubicBezTo>
                      <a:pt x="884651" y="34313"/>
                      <a:pt x="886825" y="33830"/>
                      <a:pt x="889000" y="33830"/>
                    </a:cubicBezTo>
                    <a:cubicBezTo>
                      <a:pt x="892866" y="33588"/>
                      <a:pt x="895766" y="35038"/>
                      <a:pt x="897699" y="38179"/>
                    </a:cubicBezTo>
                    <a:moveTo>
                      <a:pt x="910748" y="58236"/>
                    </a:moveTo>
                    <a:lnTo>
                      <a:pt x="910748" y="52678"/>
                    </a:lnTo>
                    <a:cubicBezTo>
                      <a:pt x="910748" y="49537"/>
                      <a:pt x="910506" y="46395"/>
                      <a:pt x="909781" y="43496"/>
                    </a:cubicBezTo>
                    <a:cubicBezTo>
                      <a:pt x="909056" y="40354"/>
                      <a:pt x="907848" y="37696"/>
                      <a:pt x="906157" y="35280"/>
                    </a:cubicBezTo>
                    <a:cubicBezTo>
                      <a:pt x="904465" y="32863"/>
                      <a:pt x="902290" y="30930"/>
                      <a:pt x="899391" y="29480"/>
                    </a:cubicBezTo>
                    <a:cubicBezTo>
                      <a:pt x="896491" y="28030"/>
                      <a:pt x="893108" y="27306"/>
                      <a:pt x="888759" y="27306"/>
                    </a:cubicBezTo>
                    <a:cubicBezTo>
                      <a:pt x="885134" y="27306"/>
                      <a:pt x="881993" y="28030"/>
                      <a:pt x="878851" y="29480"/>
                    </a:cubicBezTo>
                    <a:cubicBezTo>
                      <a:pt x="875710" y="30930"/>
                      <a:pt x="873052" y="32863"/>
                      <a:pt x="870877" y="35521"/>
                    </a:cubicBezTo>
                    <a:cubicBezTo>
                      <a:pt x="868702" y="38179"/>
                      <a:pt x="866769" y="41079"/>
                      <a:pt x="865561" y="44704"/>
                    </a:cubicBezTo>
                    <a:cubicBezTo>
                      <a:pt x="864353" y="48328"/>
                      <a:pt x="863628" y="52195"/>
                      <a:pt x="863628" y="56544"/>
                    </a:cubicBezTo>
                    <a:cubicBezTo>
                      <a:pt x="863628" y="66210"/>
                      <a:pt x="865803" y="73459"/>
                      <a:pt x="870394" y="78292"/>
                    </a:cubicBezTo>
                    <a:cubicBezTo>
                      <a:pt x="874985" y="83125"/>
                      <a:pt x="881509" y="85783"/>
                      <a:pt x="890208" y="85783"/>
                    </a:cubicBezTo>
                    <a:cubicBezTo>
                      <a:pt x="894800" y="85783"/>
                      <a:pt x="898666" y="84816"/>
                      <a:pt x="902290" y="83125"/>
                    </a:cubicBezTo>
                    <a:cubicBezTo>
                      <a:pt x="905673" y="81192"/>
                      <a:pt x="909056" y="78534"/>
                      <a:pt x="911956" y="75151"/>
                    </a:cubicBezTo>
                    <a:lnTo>
                      <a:pt x="908090" y="71043"/>
                    </a:lnTo>
                    <a:cubicBezTo>
                      <a:pt x="904465" y="74426"/>
                      <a:pt x="901324" y="76359"/>
                      <a:pt x="898666" y="77567"/>
                    </a:cubicBezTo>
                    <a:cubicBezTo>
                      <a:pt x="896008" y="78534"/>
                      <a:pt x="893350" y="79017"/>
                      <a:pt x="890933" y="79017"/>
                    </a:cubicBezTo>
                    <a:cubicBezTo>
                      <a:pt x="885376" y="79017"/>
                      <a:pt x="881268" y="77325"/>
                      <a:pt x="878368" y="73701"/>
                    </a:cubicBezTo>
                    <a:cubicBezTo>
                      <a:pt x="875468" y="70076"/>
                      <a:pt x="874018" y="65002"/>
                      <a:pt x="873777" y="58477"/>
                    </a:cubicBezTo>
                    <a:lnTo>
                      <a:pt x="910748" y="58477"/>
                    </a:lnTo>
                    <a:close/>
                    <a:moveTo>
                      <a:pt x="848404" y="61377"/>
                    </a:moveTo>
                    <a:cubicBezTo>
                      <a:pt x="847438" y="59444"/>
                      <a:pt x="845988" y="57994"/>
                      <a:pt x="844296" y="56544"/>
                    </a:cubicBezTo>
                    <a:cubicBezTo>
                      <a:pt x="842605" y="55094"/>
                      <a:pt x="840913" y="54128"/>
                      <a:pt x="838980" y="53403"/>
                    </a:cubicBezTo>
                    <a:cubicBezTo>
                      <a:pt x="837047" y="52678"/>
                      <a:pt x="835114" y="51953"/>
                      <a:pt x="833181" y="51470"/>
                    </a:cubicBezTo>
                    <a:cubicBezTo>
                      <a:pt x="829798" y="50503"/>
                      <a:pt x="826898" y="49295"/>
                      <a:pt x="824723" y="47603"/>
                    </a:cubicBezTo>
                    <a:cubicBezTo>
                      <a:pt x="822549" y="45912"/>
                      <a:pt x="821582" y="43737"/>
                      <a:pt x="821582" y="40837"/>
                    </a:cubicBezTo>
                    <a:cubicBezTo>
                      <a:pt x="821582" y="38663"/>
                      <a:pt x="822549" y="36730"/>
                      <a:pt x="824482" y="35280"/>
                    </a:cubicBezTo>
                    <a:cubicBezTo>
                      <a:pt x="826415" y="33830"/>
                      <a:pt x="828831" y="33105"/>
                      <a:pt x="831731" y="33105"/>
                    </a:cubicBezTo>
                    <a:cubicBezTo>
                      <a:pt x="834872" y="33105"/>
                      <a:pt x="837289" y="33588"/>
                      <a:pt x="838980" y="34796"/>
                    </a:cubicBezTo>
                    <a:cubicBezTo>
                      <a:pt x="840672" y="36005"/>
                      <a:pt x="842122" y="37213"/>
                      <a:pt x="843572" y="38421"/>
                    </a:cubicBezTo>
                    <a:lnTo>
                      <a:pt x="848404" y="32380"/>
                    </a:lnTo>
                    <a:cubicBezTo>
                      <a:pt x="846955" y="31172"/>
                      <a:pt x="845021" y="29964"/>
                      <a:pt x="842605" y="28997"/>
                    </a:cubicBezTo>
                    <a:cubicBezTo>
                      <a:pt x="840189" y="28030"/>
                      <a:pt x="836564" y="27306"/>
                      <a:pt x="832214" y="27306"/>
                    </a:cubicBezTo>
                    <a:cubicBezTo>
                      <a:pt x="829556" y="27306"/>
                      <a:pt x="827140" y="27547"/>
                      <a:pt x="824723" y="28272"/>
                    </a:cubicBezTo>
                    <a:cubicBezTo>
                      <a:pt x="822307" y="28997"/>
                      <a:pt x="820374" y="29722"/>
                      <a:pt x="818441" y="31172"/>
                    </a:cubicBezTo>
                    <a:cubicBezTo>
                      <a:pt x="816749" y="32380"/>
                      <a:pt x="815299" y="34071"/>
                      <a:pt x="814091" y="36005"/>
                    </a:cubicBezTo>
                    <a:cubicBezTo>
                      <a:pt x="812883" y="37938"/>
                      <a:pt x="812400" y="40113"/>
                      <a:pt x="812400" y="42771"/>
                    </a:cubicBezTo>
                    <a:cubicBezTo>
                      <a:pt x="812400" y="45670"/>
                      <a:pt x="812883" y="48087"/>
                      <a:pt x="813850" y="50020"/>
                    </a:cubicBezTo>
                    <a:cubicBezTo>
                      <a:pt x="814816" y="51953"/>
                      <a:pt x="816266" y="53644"/>
                      <a:pt x="817716" y="54853"/>
                    </a:cubicBezTo>
                    <a:cubicBezTo>
                      <a:pt x="819407" y="56061"/>
                      <a:pt x="821099" y="57269"/>
                      <a:pt x="822790" y="57752"/>
                    </a:cubicBezTo>
                    <a:cubicBezTo>
                      <a:pt x="824723" y="58477"/>
                      <a:pt x="826415" y="58961"/>
                      <a:pt x="828106" y="59686"/>
                    </a:cubicBezTo>
                    <a:cubicBezTo>
                      <a:pt x="831731" y="60652"/>
                      <a:pt x="834389" y="61860"/>
                      <a:pt x="836564" y="63310"/>
                    </a:cubicBezTo>
                    <a:cubicBezTo>
                      <a:pt x="838739" y="64760"/>
                      <a:pt x="839705" y="67176"/>
                      <a:pt x="839705" y="70559"/>
                    </a:cubicBezTo>
                    <a:cubicBezTo>
                      <a:pt x="839705" y="73459"/>
                      <a:pt x="838739" y="75634"/>
                      <a:pt x="837047" y="77325"/>
                    </a:cubicBezTo>
                    <a:cubicBezTo>
                      <a:pt x="835356" y="78775"/>
                      <a:pt x="832939" y="79742"/>
                      <a:pt x="829556" y="79742"/>
                    </a:cubicBezTo>
                    <a:cubicBezTo>
                      <a:pt x="827865" y="79742"/>
                      <a:pt x="826415" y="79500"/>
                      <a:pt x="824723" y="79017"/>
                    </a:cubicBezTo>
                    <a:cubicBezTo>
                      <a:pt x="823274" y="78534"/>
                      <a:pt x="821824" y="77809"/>
                      <a:pt x="820616" y="76842"/>
                    </a:cubicBezTo>
                    <a:cubicBezTo>
                      <a:pt x="819407" y="76117"/>
                      <a:pt x="818199" y="75151"/>
                      <a:pt x="817233" y="74184"/>
                    </a:cubicBezTo>
                    <a:cubicBezTo>
                      <a:pt x="816266" y="73217"/>
                      <a:pt x="815541" y="72493"/>
                      <a:pt x="814816" y="71768"/>
                    </a:cubicBezTo>
                    <a:lnTo>
                      <a:pt x="809983" y="79500"/>
                    </a:lnTo>
                    <a:cubicBezTo>
                      <a:pt x="815299" y="83608"/>
                      <a:pt x="821582" y="85783"/>
                      <a:pt x="829073" y="85783"/>
                    </a:cubicBezTo>
                    <a:cubicBezTo>
                      <a:pt x="831731" y="85783"/>
                      <a:pt x="834389" y="85300"/>
                      <a:pt x="836806" y="84575"/>
                    </a:cubicBezTo>
                    <a:cubicBezTo>
                      <a:pt x="839222" y="83850"/>
                      <a:pt x="841397" y="82641"/>
                      <a:pt x="843088" y="81192"/>
                    </a:cubicBezTo>
                    <a:cubicBezTo>
                      <a:pt x="844780" y="79742"/>
                      <a:pt x="846230" y="77809"/>
                      <a:pt x="847438" y="75634"/>
                    </a:cubicBezTo>
                    <a:cubicBezTo>
                      <a:pt x="848404" y="73459"/>
                      <a:pt x="849129" y="71043"/>
                      <a:pt x="849129" y="68143"/>
                    </a:cubicBezTo>
                    <a:cubicBezTo>
                      <a:pt x="849854" y="65485"/>
                      <a:pt x="849371" y="63310"/>
                      <a:pt x="848404" y="61377"/>
                    </a:cubicBezTo>
                    <a:moveTo>
                      <a:pt x="796693" y="61377"/>
                    </a:moveTo>
                    <a:cubicBezTo>
                      <a:pt x="795726" y="59444"/>
                      <a:pt x="794277" y="57994"/>
                      <a:pt x="792585" y="56544"/>
                    </a:cubicBezTo>
                    <a:cubicBezTo>
                      <a:pt x="790894" y="55094"/>
                      <a:pt x="789202" y="54128"/>
                      <a:pt x="787269" y="53403"/>
                    </a:cubicBezTo>
                    <a:cubicBezTo>
                      <a:pt x="785336" y="52678"/>
                      <a:pt x="783403" y="51953"/>
                      <a:pt x="781470" y="51470"/>
                    </a:cubicBezTo>
                    <a:cubicBezTo>
                      <a:pt x="778087" y="50503"/>
                      <a:pt x="775187" y="49295"/>
                      <a:pt x="773012" y="47603"/>
                    </a:cubicBezTo>
                    <a:cubicBezTo>
                      <a:pt x="770837" y="45912"/>
                      <a:pt x="769871" y="43737"/>
                      <a:pt x="769871" y="40837"/>
                    </a:cubicBezTo>
                    <a:cubicBezTo>
                      <a:pt x="769871" y="38663"/>
                      <a:pt x="770837" y="36730"/>
                      <a:pt x="772770" y="35280"/>
                    </a:cubicBezTo>
                    <a:cubicBezTo>
                      <a:pt x="774704" y="33830"/>
                      <a:pt x="777120" y="33105"/>
                      <a:pt x="780020" y="33105"/>
                    </a:cubicBezTo>
                    <a:cubicBezTo>
                      <a:pt x="783161" y="33105"/>
                      <a:pt x="785578" y="33588"/>
                      <a:pt x="787269" y="34796"/>
                    </a:cubicBezTo>
                    <a:cubicBezTo>
                      <a:pt x="788960" y="36005"/>
                      <a:pt x="790410" y="37213"/>
                      <a:pt x="791860" y="38421"/>
                    </a:cubicBezTo>
                    <a:lnTo>
                      <a:pt x="796693" y="32380"/>
                    </a:lnTo>
                    <a:cubicBezTo>
                      <a:pt x="795243" y="31172"/>
                      <a:pt x="793310" y="29964"/>
                      <a:pt x="790894" y="28997"/>
                    </a:cubicBezTo>
                    <a:cubicBezTo>
                      <a:pt x="788236" y="27789"/>
                      <a:pt x="784853" y="27306"/>
                      <a:pt x="780503" y="27306"/>
                    </a:cubicBezTo>
                    <a:cubicBezTo>
                      <a:pt x="777845" y="27306"/>
                      <a:pt x="775429" y="27547"/>
                      <a:pt x="773012" y="28272"/>
                    </a:cubicBezTo>
                    <a:cubicBezTo>
                      <a:pt x="770596" y="28997"/>
                      <a:pt x="768663" y="29722"/>
                      <a:pt x="766729" y="31172"/>
                    </a:cubicBezTo>
                    <a:cubicBezTo>
                      <a:pt x="765038" y="32380"/>
                      <a:pt x="763346" y="34071"/>
                      <a:pt x="762380" y="36005"/>
                    </a:cubicBezTo>
                    <a:cubicBezTo>
                      <a:pt x="761172" y="37938"/>
                      <a:pt x="760688" y="40113"/>
                      <a:pt x="760688" y="42771"/>
                    </a:cubicBezTo>
                    <a:cubicBezTo>
                      <a:pt x="760688" y="45670"/>
                      <a:pt x="761172" y="48087"/>
                      <a:pt x="762138" y="50020"/>
                    </a:cubicBezTo>
                    <a:cubicBezTo>
                      <a:pt x="763105" y="51953"/>
                      <a:pt x="764555" y="53644"/>
                      <a:pt x="766005" y="54853"/>
                    </a:cubicBezTo>
                    <a:cubicBezTo>
                      <a:pt x="767696" y="56061"/>
                      <a:pt x="769387" y="57269"/>
                      <a:pt x="771079" y="57752"/>
                    </a:cubicBezTo>
                    <a:cubicBezTo>
                      <a:pt x="773012" y="58477"/>
                      <a:pt x="774704" y="58961"/>
                      <a:pt x="776395" y="59686"/>
                    </a:cubicBezTo>
                    <a:cubicBezTo>
                      <a:pt x="780020" y="60652"/>
                      <a:pt x="782678" y="61860"/>
                      <a:pt x="784853" y="63310"/>
                    </a:cubicBezTo>
                    <a:cubicBezTo>
                      <a:pt x="787027" y="64760"/>
                      <a:pt x="787994" y="67176"/>
                      <a:pt x="787994" y="70559"/>
                    </a:cubicBezTo>
                    <a:cubicBezTo>
                      <a:pt x="787994" y="73459"/>
                      <a:pt x="787027" y="75634"/>
                      <a:pt x="785336" y="77325"/>
                    </a:cubicBezTo>
                    <a:cubicBezTo>
                      <a:pt x="783644" y="78775"/>
                      <a:pt x="781228" y="79742"/>
                      <a:pt x="777845" y="79742"/>
                    </a:cubicBezTo>
                    <a:cubicBezTo>
                      <a:pt x="776154" y="79742"/>
                      <a:pt x="774704" y="79500"/>
                      <a:pt x="773012" y="79017"/>
                    </a:cubicBezTo>
                    <a:cubicBezTo>
                      <a:pt x="771562" y="78534"/>
                      <a:pt x="770112" y="77809"/>
                      <a:pt x="768904" y="76842"/>
                    </a:cubicBezTo>
                    <a:cubicBezTo>
                      <a:pt x="767696" y="76117"/>
                      <a:pt x="766488" y="75151"/>
                      <a:pt x="765521" y="74184"/>
                    </a:cubicBezTo>
                    <a:cubicBezTo>
                      <a:pt x="764555" y="73217"/>
                      <a:pt x="763830" y="72493"/>
                      <a:pt x="763105" y="71768"/>
                    </a:cubicBezTo>
                    <a:lnTo>
                      <a:pt x="758272" y="79500"/>
                    </a:lnTo>
                    <a:cubicBezTo>
                      <a:pt x="763588" y="83608"/>
                      <a:pt x="769871" y="85783"/>
                      <a:pt x="777362" y="85783"/>
                    </a:cubicBezTo>
                    <a:cubicBezTo>
                      <a:pt x="780261" y="85783"/>
                      <a:pt x="782678" y="85300"/>
                      <a:pt x="785094" y="84575"/>
                    </a:cubicBezTo>
                    <a:cubicBezTo>
                      <a:pt x="787511" y="83850"/>
                      <a:pt x="789685" y="82641"/>
                      <a:pt x="791377" y="81192"/>
                    </a:cubicBezTo>
                    <a:cubicBezTo>
                      <a:pt x="793068" y="79742"/>
                      <a:pt x="794518" y="77809"/>
                      <a:pt x="795726" y="75634"/>
                    </a:cubicBezTo>
                    <a:cubicBezTo>
                      <a:pt x="796693" y="73459"/>
                      <a:pt x="797418" y="71043"/>
                      <a:pt x="797418" y="68143"/>
                    </a:cubicBezTo>
                    <a:cubicBezTo>
                      <a:pt x="798385" y="65485"/>
                      <a:pt x="797660" y="63310"/>
                      <a:pt x="796693" y="61377"/>
                    </a:cubicBezTo>
                    <a:moveTo>
                      <a:pt x="711393" y="6041"/>
                    </a:moveTo>
                    <a:cubicBezTo>
                      <a:pt x="710185" y="4833"/>
                      <a:pt x="708977" y="4350"/>
                      <a:pt x="707286" y="4350"/>
                    </a:cubicBezTo>
                    <a:cubicBezTo>
                      <a:pt x="705594" y="4350"/>
                      <a:pt x="704386" y="4833"/>
                      <a:pt x="703178" y="6041"/>
                    </a:cubicBezTo>
                    <a:cubicBezTo>
                      <a:pt x="701969" y="7249"/>
                      <a:pt x="701486" y="8457"/>
                      <a:pt x="701486" y="9907"/>
                    </a:cubicBezTo>
                    <a:cubicBezTo>
                      <a:pt x="701486" y="11357"/>
                      <a:pt x="701969" y="12807"/>
                      <a:pt x="703178" y="13774"/>
                    </a:cubicBezTo>
                    <a:cubicBezTo>
                      <a:pt x="704386" y="14982"/>
                      <a:pt x="705594" y="15465"/>
                      <a:pt x="707286" y="15465"/>
                    </a:cubicBezTo>
                    <a:cubicBezTo>
                      <a:pt x="708977" y="15465"/>
                      <a:pt x="710427" y="14982"/>
                      <a:pt x="711393" y="13774"/>
                    </a:cubicBezTo>
                    <a:cubicBezTo>
                      <a:pt x="712602" y="12565"/>
                      <a:pt x="713085" y="11357"/>
                      <a:pt x="713085" y="9907"/>
                    </a:cubicBezTo>
                    <a:cubicBezTo>
                      <a:pt x="713085" y="8457"/>
                      <a:pt x="712602" y="7249"/>
                      <a:pt x="711393" y="6041"/>
                    </a:cubicBezTo>
                    <a:moveTo>
                      <a:pt x="734833" y="6041"/>
                    </a:moveTo>
                    <a:cubicBezTo>
                      <a:pt x="733625" y="4833"/>
                      <a:pt x="732416" y="4350"/>
                      <a:pt x="730725" y="4350"/>
                    </a:cubicBezTo>
                    <a:cubicBezTo>
                      <a:pt x="729033" y="4350"/>
                      <a:pt x="727583" y="4833"/>
                      <a:pt x="726617" y="6041"/>
                    </a:cubicBezTo>
                    <a:cubicBezTo>
                      <a:pt x="725409" y="7249"/>
                      <a:pt x="724925" y="8457"/>
                      <a:pt x="724925" y="9907"/>
                    </a:cubicBezTo>
                    <a:cubicBezTo>
                      <a:pt x="724925" y="11357"/>
                      <a:pt x="725409" y="12807"/>
                      <a:pt x="726617" y="13774"/>
                    </a:cubicBezTo>
                    <a:cubicBezTo>
                      <a:pt x="727825" y="14982"/>
                      <a:pt x="729033" y="15465"/>
                      <a:pt x="730725" y="15465"/>
                    </a:cubicBezTo>
                    <a:cubicBezTo>
                      <a:pt x="732416" y="15465"/>
                      <a:pt x="733625" y="14982"/>
                      <a:pt x="734833" y="13774"/>
                    </a:cubicBezTo>
                    <a:cubicBezTo>
                      <a:pt x="736041" y="12565"/>
                      <a:pt x="736524" y="11357"/>
                      <a:pt x="736524" y="9907"/>
                    </a:cubicBezTo>
                    <a:cubicBezTo>
                      <a:pt x="736524" y="8457"/>
                      <a:pt x="735799" y="7249"/>
                      <a:pt x="734833" y="6041"/>
                    </a:cubicBezTo>
                    <a:moveTo>
                      <a:pt x="695445" y="28997"/>
                    </a:moveTo>
                    <a:lnTo>
                      <a:pt x="695445" y="63552"/>
                    </a:lnTo>
                    <a:cubicBezTo>
                      <a:pt x="695445" y="66451"/>
                      <a:pt x="695687" y="69351"/>
                      <a:pt x="695928" y="72009"/>
                    </a:cubicBezTo>
                    <a:cubicBezTo>
                      <a:pt x="696170" y="74667"/>
                      <a:pt x="696895" y="77084"/>
                      <a:pt x="698103" y="79017"/>
                    </a:cubicBezTo>
                    <a:cubicBezTo>
                      <a:pt x="699311" y="80950"/>
                      <a:pt x="701245" y="82641"/>
                      <a:pt x="703903" y="83850"/>
                    </a:cubicBezTo>
                    <a:cubicBezTo>
                      <a:pt x="706561" y="85058"/>
                      <a:pt x="709944" y="85783"/>
                      <a:pt x="714535" y="85783"/>
                    </a:cubicBezTo>
                    <a:cubicBezTo>
                      <a:pt x="717435" y="85783"/>
                      <a:pt x="719851" y="85300"/>
                      <a:pt x="722026" y="84575"/>
                    </a:cubicBezTo>
                    <a:cubicBezTo>
                      <a:pt x="724201" y="83608"/>
                      <a:pt x="725892" y="82641"/>
                      <a:pt x="727342" y="81433"/>
                    </a:cubicBezTo>
                    <a:cubicBezTo>
                      <a:pt x="728792" y="80225"/>
                      <a:pt x="730000" y="79017"/>
                      <a:pt x="730725" y="77809"/>
                    </a:cubicBezTo>
                    <a:cubicBezTo>
                      <a:pt x="731450" y="76600"/>
                      <a:pt x="732175" y="75875"/>
                      <a:pt x="732658" y="75151"/>
                    </a:cubicBezTo>
                    <a:lnTo>
                      <a:pt x="733866" y="84575"/>
                    </a:lnTo>
                    <a:lnTo>
                      <a:pt x="743290" y="83608"/>
                    </a:lnTo>
                    <a:cubicBezTo>
                      <a:pt x="743290" y="83125"/>
                      <a:pt x="743049" y="82400"/>
                      <a:pt x="743049" y="81433"/>
                    </a:cubicBezTo>
                    <a:cubicBezTo>
                      <a:pt x="742807" y="80467"/>
                      <a:pt x="742807" y="79259"/>
                      <a:pt x="742565" y="77809"/>
                    </a:cubicBezTo>
                    <a:cubicBezTo>
                      <a:pt x="742324" y="76600"/>
                      <a:pt x="742324" y="75151"/>
                      <a:pt x="742324" y="73701"/>
                    </a:cubicBezTo>
                    <a:cubicBezTo>
                      <a:pt x="742324" y="72251"/>
                      <a:pt x="742082" y="70801"/>
                      <a:pt x="742082" y="69593"/>
                    </a:cubicBezTo>
                    <a:lnTo>
                      <a:pt x="742082" y="28755"/>
                    </a:lnTo>
                    <a:lnTo>
                      <a:pt x="732175" y="28755"/>
                    </a:lnTo>
                    <a:lnTo>
                      <a:pt x="732175" y="59686"/>
                    </a:lnTo>
                    <a:cubicBezTo>
                      <a:pt x="732175" y="62102"/>
                      <a:pt x="731691" y="64518"/>
                      <a:pt x="730966" y="66935"/>
                    </a:cubicBezTo>
                    <a:cubicBezTo>
                      <a:pt x="730242" y="69110"/>
                      <a:pt x="729033" y="71284"/>
                      <a:pt x="727583" y="72734"/>
                    </a:cubicBezTo>
                    <a:cubicBezTo>
                      <a:pt x="726134" y="74426"/>
                      <a:pt x="724442" y="75634"/>
                      <a:pt x="722751" y="76600"/>
                    </a:cubicBezTo>
                    <a:cubicBezTo>
                      <a:pt x="720817" y="77567"/>
                      <a:pt x="718884" y="78050"/>
                      <a:pt x="716468" y="78050"/>
                    </a:cubicBezTo>
                    <a:cubicBezTo>
                      <a:pt x="714052" y="78050"/>
                      <a:pt x="711877" y="77809"/>
                      <a:pt x="710427" y="77084"/>
                    </a:cubicBezTo>
                    <a:cubicBezTo>
                      <a:pt x="708977" y="76359"/>
                      <a:pt x="707769" y="75634"/>
                      <a:pt x="706802" y="74184"/>
                    </a:cubicBezTo>
                    <a:cubicBezTo>
                      <a:pt x="706077" y="72976"/>
                      <a:pt x="705594" y="71284"/>
                      <a:pt x="705111" y="69593"/>
                    </a:cubicBezTo>
                    <a:cubicBezTo>
                      <a:pt x="704869" y="67660"/>
                      <a:pt x="704628" y="65727"/>
                      <a:pt x="704628" y="63310"/>
                    </a:cubicBezTo>
                    <a:lnTo>
                      <a:pt x="704628" y="28755"/>
                    </a:lnTo>
                    <a:lnTo>
                      <a:pt x="695445" y="28755"/>
                    </a:lnTo>
                    <a:close/>
                    <a:moveTo>
                      <a:pt x="664515" y="60894"/>
                    </a:moveTo>
                    <a:cubicBezTo>
                      <a:pt x="662823" y="65243"/>
                      <a:pt x="660649" y="68626"/>
                      <a:pt x="657991" y="71284"/>
                    </a:cubicBezTo>
                    <a:cubicBezTo>
                      <a:pt x="655091" y="73701"/>
                      <a:pt x="651950" y="75634"/>
                      <a:pt x="648325" y="76600"/>
                    </a:cubicBezTo>
                    <a:cubicBezTo>
                      <a:pt x="644700" y="77567"/>
                      <a:pt x="640834" y="78050"/>
                      <a:pt x="636726" y="78050"/>
                    </a:cubicBezTo>
                    <a:cubicBezTo>
                      <a:pt x="635035" y="78050"/>
                      <a:pt x="633585" y="78050"/>
                      <a:pt x="631893" y="77809"/>
                    </a:cubicBezTo>
                    <a:cubicBezTo>
                      <a:pt x="630202" y="77809"/>
                      <a:pt x="628510" y="77567"/>
                      <a:pt x="626577" y="77325"/>
                    </a:cubicBezTo>
                    <a:lnTo>
                      <a:pt x="626577" y="10874"/>
                    </a:lnTo>
                    <a:cubicBezTo>
                      <a:pt x="628027" y="10874"/>
                      <a:pt x="629477" y="10632"/>
                      <a:pt x="630927" y="10632"/>
                    </a:cubicBezTo>
                    <a:lnTo>
                      <a:pt x="635276" y="10632"/>
                    </a:lnTo>
                    <a:cubicBezTo>
                      <a:pt x="646392" y="10632"/>
                      <a:pt x="654366" y="13290"/>
                      <a:pt x="659440" y="18848"/>
                    </a:cubicBezTo>
                    <a:cubicBezTo>
                      <a:pt x="664515" y="24406"/>
                      <a:pt x="666931" y="33588"/>
                      <a:pt x="666931" y="44220"/>
                    </a:cubicBezTo>
                    <a:cubicBezTo>
                      <a:pt x="666931" y="50986"/>
                      <a:pt x="666206" y="56544"/>
                      <a:pt x="664515" y="60894"/>
                    </a:cubicBezTo>
                    <a:moveTo>
                      <a:pt x="675389" y="25856"/>
                    </a:moveTo>
                    <a:cubicBezTo>
                      <a:pt x="673456" y="21023"/>
                      <a:pt x="670798" y="16915"/>
                      <a:pt x="667173" y="13774"/>
                    </a:cubicBezTo>
                    <a:cubicBezTo>
                      <a:pt x="663548" y="10632"/>
                      <a:pt x="659440" y="8216"/>
                      <a:pt x="654366" y="6524"/>
                    </a:cubicBezTo>
                    <a:cubicBezTo>
                      <a:pt x="649292" y="4833"/>
                      <a:pt x="643734" y="4108"/>
                      <a:pt x="637451" y="4108"/>
                    </a:cubicBezTo>
                    <a:cubicBezTo>
                      <a:pt x="634793" y="4108"/>
                      <a:pt x="632860" y="4108"/>
                      <a:pt x="631168" y="4108"/>
                    </a:cubicBezTo>
                    <a:cubicBezTo>
                      <a:pt x="629719" y="4108"/>
                      <a:pt x="628269" y="4108"/>
                      <a:pt x="627060" y="4350"/>
                    </a:cubicBezTo>
                    <a:cubicBezTo>
                      <a:pt x="625852" y="4350"/>
                      <a:pt x="624402" y="4350"/>
                      <a:pt x="622953" y="4350"/>
                    </a:cubicBezTo>
                    <a:cubicBezTo>
                      <a:pt x="621503" y="4350"/>
                      <a:pt x="619328" y="4350"/>
                      <a:pt x="616670" y="4591"/>
                    </a:cubicBezTo>
                    <a:lnTo>
                      <a:pt x="616670" y="84091"/>
                    </a:lnTo>
                    <a:cubicBezTo>
                      <a:pt x="619086" y="84091"/>
                      <a:pt x="622228" y="84091"/>
                      <a:pt x="625611" y="84333"/>
                    </a:cubicBezTo>
                    <a:cubicBezTo>
                      <a:pt x="629235" y="84333"/>
                      <a:pt x="633102" y="84575"/>
                      <a:pt x="637209" y="84575"/>
                    </a:cubicBezTo>
                    <a:cubicBezTo>
                      <a:pt x="641317" y="84575"/>
                      <a:pt x="645909" y="84091"/>
                      <a:pt x="650741" y="82883"/>
                    </a:cubicBezTo>
                    <a:cubicBezTo>
                      <a:pt x="655574" y="81675"/>
                      <a:pt x="659924" y="79742"/>
                      <a:pt x="664032" y="76842"/>
                    </a:cubicBezTo>
                    <a:cubicBezTo>
                      <a:pt x="668140" y="73942"/>
                      <a:pt x="671523" y="69834"/>
                      <a:pt x="674181" y="64518"/>
                    </a:cubicBezTo>
                    <a:cubicBezTo>
                      <a:pt x="676839" y="59202"/>
                      <a:pt x="678289" y="52436"/>
                      <a:pt x="678289" y="43979"/>
                    </a:cubicBezTo>
                    <a:cubicBezTo>
                      <a:pt x="678289" y="37454"/>
                      <a:pt x="677322" y="30689"/>
                      <a:pt x="675389" y="25856"/>
                    </a:cubicBezTo>
                    <a:moveTo>
                      <a:pt x="562059" y="77325"/>
                    </a:moveTo>
                    <a:cubicBezTo>
                      <a:pt x="560851" y="77809"/>
                      <a:pt x="559884" y="78292"/>
                      <a:pt x="558918" y="78534"/>
                    </a:cubicBezTo>
                    <a:cubicBezTo>
                      <a:pt x="557951" y="78775"/>
                      <a:pt x="556984" y="79017"/>
                      <a:pt x="555776" y="79017"/>
                    </a:cubicBezTo>
                    <a:cubicBezTo>
                      <a:pt x="555051" y="79017"/>
                      <a:pt x="554326" y="78775"/>
                      <a:pt x="553360" y="78534"/>
                    </a:cubicBezTo>
                    <a:cubicBezTo>
                      <a:pt x="552393" y="78292"/>
                      <a:pt x="551668" y="78050"/>
                      <a:pt x="551185" y="77567"/>
                    </a:cubicBezTo>
                    <a:cubicBezTo>
                      <a:pt x="549977" y="76600"/>
                      <a:pt x="549252" y="75634"/>
                      <a:pt x="549010" y="74184"/>
                    </a:cubicBezTo>
                    <a:cubicBezTo>
                      <a:pt x="548769" y="72734"/>
                      <a:pt x="548769" y="70801"/>
                      <a:pt x="548769" y="67901"/>
                    </a:cubicBezTo>
                    <a:lnTo>
                      <a:pt x="548769" y="35280"/>
                    </a:lnTo>
                    <a:lnTo>
                      <a:pt x="561817" y="35280"/>
                    </a:lnTo>
                    <a:lnTo>
                      <a:pt x="561817" y="28997"/>
                    </a:lnTo>
                    <a:lnTo>
                      <a:pt x="548769" y="28997"/>
                    </a:lnTo>
                    <a:lnTo>
                      <a:pt x="548769" y="12807"/>
                    </a:lnTo>
                    <a:lnTo>
                      <a:pt x="539103" y="14982"/>
                    </a:lnTo>
                    <a:lnTo>
                      <a:pt x="539103" y="28997"/>
                    </a:lnTo>
                    <a:lnTo>
                      <a:pt x="529679" y="28997"/>
                    </a:lnTo>
                    <a:lnTo>
                      <a:pt x="529679" y="35280"/>
                    </a:lnTo>
                    <a:lnTo>
                      <a:pt x="539103" y="35280"/>
                    </a:lnTo>
                    <a:lnTo>
                      <a:pt x="539103" y="68868"/>
                    </a:lnTo>
                    <a:cubicBezTo>
                      <a:pt x="539103" y="71768"/>
                      <a:pt x="539103" y="74184"/>
                      <a:pt x="539345" y="76117"/>
                    </a:cubicBezTo>
                    <a:cubicBezTo>
                      <a:pt x="539586" y="78050"/>
                      <a:pt x="540311" y="79983"/>
                      <a:pt x="541278" y="81433"/>
                    </a:cubicBezTo>
                    <a:cubicBezTo>
                      <a:pt x="542486" y="83125"/>
                      <a:pt x="543936" y="84091"/>
                      <a:pt x="545869" y="84816"/>
                    </a:cubicBezTo>
                    <a:cubicBezTo>
                      <a:pt x="547802" y="85541"/>
                      <a:pt x="549735" y="85783"/>
                      <a:pt x="551910" y="85783"/>
                    </a:cubicBezTo>
                    <a:cubicBezTo>
                      <a:pt x="554085" y="85783"/>
                      <a:pt x="556259" y="85541"/>
                      <a:pt x="558434" y="84816"/>
                    </a:cubicBezTo>
                    <a:cubicBezTo>
                      <a:pt x="560609" y="84091"/>
                      <a:pt x="562300" y="83125"/>
                      <a:pt x="563992" y="82158"/>
                    </a:cubicBezTo>
                    <a:lnTo>
                      <a:pt x="562059" y="77325"/>
                    </a:lnTo>
                    <a:close/>
                    <a:moveTo>
                      <a:pt x="487392" y="6041"/>
                    </a:moveTo>
                    <a:cubicBezTo>
                      <a:pt x="486183" y="4833"/>
                      <a:pt x="484975" y="4350"/>
                      <a:pt x="483284" y="4350"/>
                    </a:cubicBezTo>
                    <a:cubicBezTo>
                      <a:pt x="481592" y="4350"/>
                      <a:pt x="480384" y="4833"/>
                      <a:pt x="479176" y="6041"/>
                    </a:cubicBezTo>
                    <a:cubicBezTo>
                      <a:pt x="477967" y="7249"/>
                      <a:pt x="477484" y="8457"/>
                      <a:pt x="477484" y="9907"/>
                    </a:cubicBezTo>
                    <a:cubicBezTo>
                      <a:pt x="477484" y="11357"/>
                      <a:pt x="477967" y="12807"/>
                      <a:pt x="479176" y="13774"/>
                    </a:cubicBezTo>
                    <a:cubicBezTo>
                      <a:pt x="480384" y="14982"/>
                      <a:pt x="481592" y="15465"/>
                      <a:pt x="483284" y="15465"/>
                    </a:cubicBezTo>
                    <a:cubicBezTo>
                      <a:pt x="484975" y="15465"/>
                      <a:pt x="486425" y="14982"/>
                      <a:pt x="487392" y="13774"/>
                    </a:cubicBezTo>
                    <a:cubicBezTo>
                      <a:pt x="488600" y="12565"/>
                      <a:pt x="489083" y="11357"/>
                      <a:pt x="489083" y="9907"/>
                    </a:cubicBezTo>
                    <a:cubicBezTo>
                      <a:pt x="488841" y="8457"/>
                      <a:pt x="488358" y="7249"/>
                      <a:pt x="487392" y="6041"/>
                    </a:cubicBezTo>
                    <a:moveTo>
                      <a:pt x="510589" y="6041"/>
                    </a:moveTo>
                    <a:cubicBezTo>
                      <a:pt x="509381" y="4833"/>
                      <a:pt x="508173" y="4350"/>
                      <a:pt x="506481" y="4350"/>
                    </a:cubicBezTo>
                    <a:cubicBezTo>
                      <a:pt x="504790" y="4350"/>
                      <a:pt x="503340" y="4833"/>
                      <a:pt x="502373" y="6041"/>
                    </a:cubicBezTo>
                    <a:cubicBezTo>
                      <a:pt x="501165" y="7249"/>
                      <a:pt x="500682" y="8457"/>
                      <a:pt x="500682" y="9907"/>
                    </a:cubicBezTo>
                    <a:cubicBezTo>
                      <a:pt x="500682" y="11357"/>
                      <a:pt x="501165" y="12807"/>
                      <a:pt x="502373" y="13774"/>
                    </a:cubicBezTo>
                    <a:cubicBezTo>
                      <a:pt x="503582" y="14982"/>
                      <a:pt x="504790" y="15465"/>
                      <a:pt x="506481" y="15465"/>
                    </a:cubicBezTo>
                    <a:cubicBezTo>
                      <a:pt x="508173" y="15465"/>
                      <a:pt x="509381" y="14982"/>
                      <a:pt x="510589" y="13774"/>
                    </a:cubicBezTo>
                    <a:cubicBezTo>
                      <a:pt x="511797" y="12565"/>
                      <a:pt x="512281" y="11357"/>
                      <a:pt x="512281" y="9907"/>
                    </a:cubicBezTo>
                    <a:cubicBezTo>
                      <a:pt x="512281" y="8457"/>
                      <a:pt x="511797" y="7249"/>
                      <a:pt x="510589" y="6041"/>
                    </a:cubicBezTo>
                    <a:moveTo>
                      <a:pt x="504548" y="62827"/>
                    </a:moveTo>
                    <a:cubicBezTo>
                      <a:pt x="504548" y="64518"/>
                      <a:pt x="504306" y="65968"/>
                      <a:pt x="504306" y="67660"/>
                    </a:cubicBezTo>
                    <a:cubicBezTo>
                      <a:pt x="504065" y="69834"/>
                      <a:pt x="503340" y="71526"/>
                      <a:pt x="502373" y="72976"/>
                    </a:cubicBezTo>
                    <a:cubicBezTo>
                      <a:pt x="501407" y="74426"/>
                      <a:pt x="500199" y="75634"/>
                      <a:pt x="498990" y="76600"/>
                    </a:cubicBezTo>
                    <a:cubicBezTo>
                      <a:pt x="497782" y="77567"/>
                      <a:pt x="496332" y="78050"/>
                      <a:pt x="495124" y="78534"/>
                    </a:cubicBezTo>
                    <a:cubicBezTo>
                      <a:pt x="493916" y="79017"/>
                      <a:pt x="492708" y="79017"/>
                      <a:pt x="491741" y="79017"/>
                    </a:cubicBezTo>
                    <a:cubicBezTo>
                      <a:pt x="490533" y="79017"/>
                      <a:pt x="489325" y="78775"/>
                      <a:pt x="488116" y="78534"/>
                    </a:cubicBezTo>
                    <a:cubicBezTo>
                      <a:pt x="486908" y="78292"/>
                      <a:pt x="485942" y="77567"/>
                      <a:pt x="484975" y="76842"/>
                    </a:cubicBezTo>
                    <a:cubicBezTo>
                      <a:pt x="484009" y="76117"/>
                      <a:pt x="483284" y="75151"/>
                      <a:pt x="482800" y="73942"/>
                    </a:cubicBezTo>
                    <a:cubicBezTo>
                      <a:pt x="482317" y="72734"/>
                      <a:pt x="482075" y="71284"/>
                      <a:pt x="482075" y="69351"/>
                    </a:cubicBezTo>
                    <a:cubicBezTo>
                      <a:pt x="482075" y="67418"/>
                      <a:pt x="482559" y="65968"/>
                      <a:pt x="483284" y="64760"/>
                    </a:cubicBezTo>
                    <a:cubicBezTo>
                      <a:pt x="484009" y="63552"/>
                      <a:pt x="484975" y="62585"/>
                      <a:pt x="486183" y="61619"/>
                    </a:cubicBezTo>
                    <a:cubicBezTo>
                      <a:pt x="487392" y="60894"/>
                      <a:pt x="488358" y="60169"/>
                      <a:pt x="489566" y="59686"/>
                    </a:cubicBezTo>
                    <a:cubicBezTo>
                      <a:pt x="490775" y="59202"/>
                      <a:pt x="491741" y="58961"/>
                      <a:pt x="492708" y="58719"/>
                    </a:cubicBezTo>
                    <a:cubicBezTo>
                      <a:pt x="493674" y="58477"/>
                      <a:pt x="494882" y="58236"/>
                      <a:pt x="496091" y="58236"/>
                    </a:cubicBezTo>
                    <a:cubicBezTo>
                      <a:pt x="497299" y="58236"/>
                      <a:pt x="498507" y="57994"/>
                      <a:pt x="499715" y="57994"/>
                    </a:cubicBezTo>
                    <a:cubicBezTo>
                      <a:pt x="500923" y="57994"/>
                      <a:pt x="501890" y="57752"/>
                      <a:pt x="502857" y="57752"/>
                    </a:cubicBezTo>
                    <a:lnTo>
                      <a:pt x="505031" y="57752"/>
                    </a:lnTo>
                    <a:cubicBezTo>
                      <a:pt x="504548" y="59444"/>
                      <a:pt x="504548" y="61135"/>
                      <a:pt x="504548" y="62827"/>
                    </a:cubicBezTo>
                    <a:moveTo>
                      <a:pt x="522188" y="78292"/>
                    </a:moveTo>
                    <a:cubicBezTo>
                      <a:pt x="520738" y="78775"/>
                      <a:pt x="519288" y="79017"/>
                      <a:pt x="517838" y="79017"/>
                    </a:cubicBezTo>
                    <a:cubicBezTo>
                      <a:pt x="516630" y="79017"/>
                      <a:pt x="515664" y="78534"/>
                      <a:pt x="514939" y="77809"/>
                    </a:cubicBezTo>
                    <a:cubicBezTo>
                      <a:pt x="514214" y="77084"/>
                      <a:pt x="513972" y="75392"/>
                      <a:pt x="513972" y="72734"/>
                    </a:cubicBezTo>
                    <a:lnTo>
                      <a:pt x="513972" y="43496"/>
                    </a:lnTo>
                    <a:cubicBezTo>
                      <a:pt x="513972" y="42529"/>
                      <a:pt x="513972" y="41562"/>
                      <a:pt x="513972" y="40354"/>
                    </a:cubicBezTo>
                    <a:cubicBezTo>
                      <a:pt x="513972" y="39146"/>
                      <a:pt x="513730" y="38179"/>
                      <a:pt x="513489" y="36971"/>
                    </a:cubicBezTo>
                    <a:cubicBezTo>
                      <a:pt x="513247" y="35763"/>
                      <a:pt x="512764" y="34796"/>
                      <a:pt x="512281" y="33830"/>
                    </a:cubicBezTo>
                    <a:cubicBezTo>
                      <a:pt x="511797" y="32863"/>
                      <a:pt x="510831" y="31897"/>
                      <a:pt x="509864" y="31172"/>
                    </a:cubicBezTo>
                    <a:cubicBezTo>
                      <a:pt x="507689" y="29480"/>
                      <a:pt x="505273" y="28514"/>
                      <a:pt x="502615" y="27789"/>
                    </a:cubicBezTo>
                    <a:cubicBezTo>
                      <a:pt x="499957" y="27306"/>
                      <a:pt x="497540" y="27064"/>
                      <a:pt x="494882" y="27064"/>
                    </a:cubicBezTo>
                    <a:cubicBezTo>
                      <a:pt x="492708" y="27064"/>
                      <a:pt x="490291" y="27306"/>
                      <a:pt x="488116" y="27789"/>
                    </a:cubicBezTo>
                    <a:cubicBezTo>
                      <a:pt x="485942" y="28272"/>
                      <a:pt x="483767" y="28997"/>
                      <a:pt x="482075" y="29964"/>
                    </a:cubicBezTo>
                    <a:cubicBezTo>
                      <a:pt x="480142" y="30930"/>
                      <a:pt x="478692" y="32380"/>
                      <a:pt x="477243" y="33830"/>
                    </a:cubicBezTo>
                    <a:cubicBezTo>
                      <a:pt x="475793" y="35280"/>
                      <a:pt x="475068" y="37454"/>
                      <a:pt x="474584" y="40113"/>
                    </a:cubicBezTo>
                    <a:lnTo>
                      <a:pt x="482317" y="42529"/>
                    </a:lnTo>
                    <a:cubicBezTo>
                      <a:pt x="482559" y="41321"/>
                      <a:pt x="482800" y="40113"/>
                      <a:pt x="483284" y="38904"/>
                    </a:cubicBezTo>
                    <a:cubicBezTo>
                      <a:pt x="483767" y="37938"/>
                      <a:pt x="484250" y="36730"/>
                      <a:pt x="485217" y="36005"/>
                    </a:cubicBezTo>
                    <a:cubicBezTo>
                      <a:pt x="486183" y="35038"/>
                      <a:pt x="487150" y="34555"/>
                      <a:pt x="488600" y="33830"/>
                    </a:cubicBezTo>
                    <a:cubicBezTo>
                      <a:pt x="490050" y="33347"/>
                      <a:pt x="491741" y="33105"/>
                      <a:pt x="493916" y="33105"/>
                    </a:cubicBezTo>
                    <a:cubicBezTo>
                      <a:pt x="495124" y="33105"/>
                      <a:pt x="496332" y="33105"/>
                      <a:pt x="497299" y="33347"/>
                    </a:cubicBezTo>
                    <a:cubicBezTo>
                      <a:pt x="498507" y="33588"/>
                      <a:pt x="499474" y="33830"/>
                      <a:pt x="500440" y="34313"/>
                    </a:cubicBezTo>
                    <a:cubicBezTo>
                      <a:pt x="501890" y="35038"/>
                      <a:pt x="502857" y="36005"/>
                      <a:pt x="503582" y="37213"/>
                    </a:cubicBezTo>
                    <a:cubicBezTo>
                      <a:pt x="504065" y="38421"/>
                      <a:pt x="504548" y="40113"/>
                      <a:pt x="504548" y="42287"/>
                    </a:cubicBezTo>
                    <a:lnTo>
                      <a:pt x="504548" y="51711"/>
                    </a:lnTo>
                    <a:cubicBezTo>
                      <a:pt x="501648" y="51711"/>
                      <a:pt x="499232" y="51711"/>
                      <a:pt x="497057" y="51953"/>
                    </a:cubicBezTo>
                    <a:cubicBezTo>
                      <a:pt x="494882" y="51953"/>
                      <a:pt x="492949" y="52195"/>
                      <a:pt x="491016" y="52436"/>
                    </a:cubicBezTo>
                    <a:cubicBezTo>
                      <a:pt x="488358" y="52920"/>
                      <a:pt x="485942" y="53644"/>
                      <a:pt x="483525" y="54369"/>
                    </a:cubicBezTo>
                    <a:cubicBezTo>
                      <a:pt x="481350" y="55336"/>
                      <a:pt x="479176" y="56544"/>
                      <a:pt x="477484" y="57994"/>
                    </a:cubicBezTo>
                    <a:cubicBezTo>
                      <a:pt x="475793" y="59444"/>
                      <a:pt x="474584" y="61135"/>
                      <a:pt x="473618" y="63310"/>
                    </a:cubicBezTo>
                    <a:cubicBezTo>
                      <a:pt x="472651" y="65243"/>
                      <a:pt x="472168" y="67660"/>
                      <a:pt x="472168" y="70076"/>
                    </a:cubicBezTo>
                    <a:cubicBezTo>
                      <a:pt x="472168" y="72493"/>
                      <a:pt x="472651" y="74909"/>
                      <a:pt x="473618" y="76842"/>
                    </a:cubicBezTo>
                    <a:cubicBezTo>
                      <a:pt x="474584" y="78775"/>
                      <a:pt x="475793" y="80467"/>
                      <a:pt x="477243" y="81675"/>
                    </a:cubicBezTo>
                    <a:cubicBezTo>
                      <a:pt x="478692" y="82883"/>
                      <a:pt x="480384" y="83850"/>
                      <a:pt x="482317" y="84575"/>
                    </a:cubicBezTo>
                    <a:cubicBezTo>
                      <a:pt x="484250" y="85300"/>
                      <a:pt x="485942" y="85541"/>
                      <a:pt x="488116" y="85541"/>
                    </a:cubicBezTo>
                    <a:cubicBezTo>
                      <a:pt x="492708" y="85541"/>
                      <a:pt x="496332" y="84575"/>
                      <a:pt x="499232" y="82641"/>
                    </a:cubicBezTo>
                    <a:cubicBezTo>
                      <a:pt x="502132" y="80708"/>
                      <a:pt x="504065" y="78292"/>
                      <a:pt x="505031" y="75634"/>
                    </a:cubicBezTo>
                    <a:cubicBezTo>
                      <a:pt x="505273" y="78050"/>
                      <a:pt x="506240" y="80225"/>
                      <a:pt x="507689" y="82158"/>
                    </a:cubicBezTo>
                    <a:cubicBezTo>
                      <a:pt x="509139" y="84091"/>
                      <a:pt x="511314" y="84816"/>
                      <a:pt x="514214" y="84816"/>
                    </a:cubicBezTo>
                    <a:cubicBezTo>
                      <a:pt x="515905" y="84816"/>
                      <a:pt x="517597" y="84575"/>
                      <a:pt x="519047" y="84333"/>
                    </a:cubicBezTo>
                    <a:cubicBezTo>
                      <a:pt x="520496" y="84091"/>
                      <a:pt x="521705" y="83850"/>
                      <a:pt x="522430" y="83608"/>
                    </a:cubicBezTo>
                    <a:lnTo>
                      <a:pt x="522430" y="78292"/>
                    </a:lnTo>
                    <a:close/>
                    <a:moveTo>
                      <a:pt x="458636" y="77325"/>
                    </a:moveTo>
                    <a:cubicBezTo>
                      <a:pt x="457428" y="77809"/>
                      <a:pt x="456461" y="78292"/>
                      <a:pt x="455495" y="78534"/>
                    </a:cubicBezTo>
                    <a:cubicBezTo>
                      <a:pt x="454528" y="78775"/>
                      <a:pt x="453562" y="79017"/>
                      <a:pt x="452353" y="79017"/>
                    </a:cubicBezTo>
                    <a:cubicBezTo>
                      <a:pt x="451629" y="79017"/>
                      <a:pt x="450904" y="78775"/>
                      <a:pt x="449937" y="78534"/>
                    </a:cubicBezTo>
                    <a:cubicBezTo>
                      <a:pt x="448970" y="78292"/>
                      <a:pt x="448246" y="78050"/>
                      <a:pt x="447762" y="77567"/>
                    </a:cubicBezTo>
                    <a:cubicBezTo>
                      <a:pt x="446554" y="76600"/>
                      <a:pt x="445829" y="75634"/>
                      <a:pt x="445587" y="74184"/>
                    </a:cubicBezTo>
                    <a:cubicBezTo>
                      <a:pt x="445346" y="72734"/>
                      <a:pt x="445346" y="70801"/>
                      <a:pt x="445346" y="67901"/>
                    </a:cubicBezTo>
                    <a:lnTo>
                      <a:pt x="445346" y="35280"/>
                    </a:lnTo>
                    <a:lnTo>
                      <a:pt x="458394" y="35280"/>
                    </a:lnTo>
                    <a:lnTo>
                      <a:pt x="458394" y="28997"/>
                    </a:lnTo>
                    <a:lnTo>
                      <a:pt x="445346" y="28997"/>
                    </a:lnTo>
                    <a:lnTo>
                      <a:pt x="445346" y="12807"/>
                    </a:lnTo>
                    <a:lnTo>
                      <a:pt x="435680" y="14982"/>
                    </a:lnTo>
                    <a:lnTo>
                      <a:pt x="435680" y="28997"/>
                    </a:lnTo>
                    <a:lnTo>
                      <a:pt x="426256" y="28997"/>
                    </a:lnTo>
                    <a:lnTo>
                      <a:pt x="426256" y="35280"/>
                    </a:lnTo>
                    <a:lnTo>
                      <a:pt x="435680" y="35280"/>
                    </a:lnTo>
                    <a:lnTo>
                      <a:pt x="435680" y="68868"/>
                    </a:lnTo>
                    <a:cubicBezTo>
                      <a:pt x="435680" y="71768"/>
                      <a:pt x="435680" y="74184"/>
                      <a:pt x="435922" y="76117"/>
                    </a:cubicBezTo>
                    <a:cubicBezTo>
                      <a:pt x="436163" y="78050"/>
                      <a:pt x="436888" y="79983"/>
                      <a:pt x="437855" y="81433"/>
                    </a:cubicBezTo>
                    <a:cubicBezTo>
                      <a:pt x="439063" y="83125"/>
                      <a:pt x="440513" y="84091"/>
                      <a:pt x="442446" y="84816"/>
                    </a:cubicBezTo>
                    <a:cubicBezTo>
                      <a:pt x="444379" y="85541"/>
                      <a:pt x="446312" y="85783"/>
                      <a:pt x="448487" y="85783"/>
                    </a:cubicBezTo>
                    <a:cubicBezTo>
                      <a:pt x="450662" y="85783"/>
                      <a:pt x="452837" y="85541"/>
                      <a:pt x="455012" y="84816"/>
                    </a:cubicBezTo>
                    <a:cubicBezTo>
                      <a:pt x="457186" y="84091"/>
                      <a:pt x="458878" y="83125"/>
                      <a:pt x="460569" y="82158"/>
                    </a:cubicBezTo>
                    <a:lnTo>
                      <a:pt x="458636" y="77325"/>
                    </a:lnTo>
                    <a:close/>
                    <a:moveTo>
                      <a:pt x="409825" y="28997"/>
                    </a:moveTo>
                    <a:lnTo>
                      <a:pt x="399676" y="28997"/>
                    </a:lnTo>
                    <a:lnTo>
                      <a:pt x="399676" y="84091"/>
                    </a:lnTo>
                    <a:lnTo>
                      <a:pt x="409825" y="84091"/>
                    </a:lnTo>
                    <a:lnTo>
                      <a:pt x="409825" y="28997"/>
                    </a:lnTo>
                    <a:close/>
                    <a:moveTo>
                      <a:pt x="409341" y="2416"/>
                    </a:moveTo>
                    <a:cubicBezTo>
                      <a:pt x="408133" y="1208"/>
                      <a:pt x="406683" y="483"/>
                      <a:pt x="404992" y="483"/>
                    </a:cubicBezTo>
                    <a:cubicBezTo>
                      <a:pt x="403300" y="483"/>
                      <a:pt x="401609" y="1208"/>
                      <a:pt x="400400" y="2416"/>
                    </a:cubicBezTo>
                    <a:cubicBezTo>
                      <a:pt x="399192" y="3625"/>
                      <a:pt x="398467" y="5316"/>
                      <a:pt x="398467" y="6766"/>
                    </a:cubicBezTo>
                    <a:cubicBezTo>
                      <a:pt x="398467" y="8457"/>
                      <a:pt x="399192" y="9907"/>
                      <a:pt x="400400" y="11116"/>
                    </a:cubicBezTo>
                    <a:cubicBezTo>
                      <a:pt x="401609" y="12324"/>
                      <a:pt x="403059" y="13049"/>
                      <a:pt x="404992" y="13049"/>
                    </a:cubicBezTo>
                    <a:cubicBezTo>
                      <a:pt x="406683" y="13049"/>
                      <a:pt x="408133" y="12324"/>
                      <a:pt x="409341" y="11116"/>
                    </a:cubicBezTo>
                    <a:cubicBezTo>
                      <a:pt x="410549" y="9907"/>
                      <a:pt x="411274" y="8457"/>
                      <a:pt x="411274" y="6766"/>
                    </a:cubicBezTo>
                    <a:cubicBezTo>
                      <a:pt x="411274" y="5074"/>
                      <a:pt x="410549" y="3625"/>
                      <a:pt x="409341" y="2416"/>
                    </a:cubicBezTo>
                    <a:moveTo>
                      <a:pt x="379619" y="61377"/>
                    </a:moveTo>
                    <a:cubicBezTo>
                      <a:pt x="378653" y="59444"/>
                      <a:pt x="377203" y="57994"/>
                      <a:pt x="375511" y="56544"/>
                    </a:cubicBezTo>
                    <a:cubicBezTo>
                      <a:pt x="373820" y="55094"/>
                      <a:pt x="372128" y="54128"/>
                      <a:pt x="370195" y="53403"/>
                    </a:cubicBezTo>
                    <a:cubicBezTo>
                      <a:pt x="368262" y="52678"/>
                      <a:pt x="366329" y="51953"/>
                      <a:pt x="364396" y="51470"/>
                    </a:cubicBezTo>
                    <a:cubicBezTo>
                      <a:pt x="361013" y="50503"/>
                      <a:pt x="358113" y="49295"/>
                      <a:pt x="355938" y="47603"/>
                    </a:cubicBezTo>
                    <a:cubicBezTo>
                      <a:pt x="353764" y="45912"/>
                      <a:pt x="352797" y="43737"/>
                      <a:pt x="352797" y="40837"/>
                    </a:cubicBezTo>
                    <a:cubicBezTo>
                      <a:pt x="352797" y="38663"/>
                      <a:pt x="353764" y="36730"/>
                      <a:pt x="355697" y="35280"/>
                    </a:cubicBezTo>
                    <a:cubicBezTo>
                      <a:pt x="357630" y="33830"/>
                      <a:pt x="360046" y="33105"/>
                      <a:pt x="362946" y="33105"/>
                    </a:cubicBezTo>
                    <a:cubicBezTo>
                      <a:pt x="366087" y="33105"/>
                      <a:pt x="368504" y="33588"/>
                      <a:pt x="370195" y="34796"/>
                    </a:cubicBezTo>
                    <a:cubicBezTo>
                      <a:pt x="371887" y="36005"/>
                      <a:pt x="373337" y="37213"/>
                      <a:pt x="374786" y="38421"/>
                    </a:cubicBezTo>
                    <a:lnTo>
                      <a:pt x="379619" y="32380"/>
                    </a:lnTo>
                    <a:cubicBezTo>
                      <a:pt x="378169" y="31172"/>
                      <a:pt x="376236" y="29964"/>
                      <a:pt x="373820" y="28997"/>
                    </a:cubicBezTo>
                    <a:cubicBezTo>
                      <a:pt x="371162" y="27789"/>
                      <a:pt x="367779" y="27306"/>
                      <a:pt x="363429" y="27306"/>
                    </a:cubicBezTo>
                    <a:cubicBezTo>
                      <a:pt x="360771" y="27306"/>
                      <a:pt x="358355" y="27547"/>
                      <a:pt x="355938" y="28272"/>
                    </a:cubicBezTo>
                    <a:cubicBezTo>
                      <a:pt x="353522" y="28997"/>
                      <a:pt x="351589" y="29722"/>
                      <a:pt x="349656" y="31172"/>
                    </a:cubicBezTo>
                    <a:cubicBezTo>
                      <a:pt x="347964" y="32380"/>
                      <a:pt x="346514" y="34071"/>
                      <a:pt x="345306" y="36005"/>
                    </a:cubicBezTo>
                    <a:cubicBezTo>
                      <a:pt x="344098" y="37938"/>
                      <a:pt x="343615" y="40113"/>
                      <a:pt x="343615" y="42771"/>
                    </a:cubicBezTo>
                    <a:cubicBezTo>
                      <a:pt x="343615" y="45670"/>
                      <a:pt x="344098" y="48087"/>
                      <a:pt x="345065" y="50020"/>
                    </a:cubicBezTo>
                    <a:cubicBezTo>
                      <a:pt x="346031" y="51953"/>
                      <a:pt x="347481" y="53644"/>
                      <a:pt x="348931" y="54853"/>
                    </a:cubicBezTo>
                    <a:cubicBezTo>
                      <a:pt x="350622" y="56061"/>
                      <a:pt x="352314" y="57269"/>
                      <a:pt x="354005" y="57752"/>
                    </a:cubicBezTo>
                    <a:cubicBezTo>
                      <a:pt x="355938" y="58477"/>
                      <a:pt x="357630" y="58961"/>
                      <a:pt x="359321" y="59686"/>
                    </a:cubicBezTo>
                    <a:cubicBezTo>
                      <a:pt x="362946" y="60652"/>
                      <a:pt x="365604" y="61860"/>
                      <a:pt x="367779" y="63310"/>
                    </a:cubicBezTo>
                    <a:cubicBezTo>
                      <a:pt x="369954" y="64760"/>
                      <a:pt x="370920" y="67176"/>
                      <a:pt x="370920" y="70559"/>
                    </a:cubicBezTo>
                    <a:cubicBezTo>
                      <a:pt x="370920" y="73459"/>
                      <a:pt x="369954" y="75634"/>
                      <a:pt x="368262" y="77325"/>
                    </a:cubicBezTo>
                    <a:cubicBezTo>
                      <a:pt x="366571" y="78775"/>
                      <a:pt x="364154" y="79742"/>
                      <a:pt x="360771" y="79742"/>
                    </a:cubicBezTo>
                    <a:cubicBezTo>
                      <a:pt x="359080" y="79742"/>
                      <a:pt x="357630" y="79500"/>
                      <a:pt x="355938" y="79017"/>
                    </a:cubicBezTo>
                    <a:cubicBezTo>
                      <a:pt x="354489" y="78534"/>
                      <a:pt x="353039" y="77809"/>
                      <a:pt x="351830" y="76842"/>
                    </a:cubicBezTo>
                    <a:cubicBezTo>
                      <a:pt x="350622" y="76117"/>
                      <a:pt x="349414" y="75151"/>
                      <a:pt x="348447" y="74184"/>
                    </a:cubicBezTo>
                    <a:cubicBezTo>
                      <a:pt x="347481" y="73217"/>
                      <a:pt x="346756" y="72493"/>
                      <a:pt x="346031" y="71768"/>
                    </a:cubicBezTo>
                    <a:lnTo>
                      <a:pt x="341198" y="79500"/>
                    </a:lnTo>
                    <a:cubicBezTo>
                      <a:pt x="346514" y="83608"/>
                      <a:pt x="352797" y="85783"/>
                      <a:pt x="360288" y="85783"/>
                    </a:cubicBezTo>
                    <a:cubicBezTo>
                      <a:pt x="363188" y="85783"/>
                      <a:pt x="365604" y="85300"/>
                      <a:pt x="368020" y="84575"/>
                    </a:cubicBezTo>
                    <a:cubicBezTo>
                      <a:pt x="370437" y="83850"/>
                      <a:pt x="372612" y="82641"/>
                      <a:pt x="374303" y="81192"/>
                    </a:cubicBezTo>
                    <a:cubicBezTo>
                      <a:pt x="375995" y="79742"/>
                      <a:pt x="377444" y="77809"/>
                      <a:pt x="378411" y="75634"/>
                    </a:cubicBezTo>
                    <a:cubicBezTo>
                      <a:pt x="379378" y="73459"/>
                      <a:pt x="380103" y="71043"/>
                      <a:pt x="380103" y="68143"/>
                    </a:cubicBezTo>
                    <a:cubicBezTo>
                      <a:pt x="381069" y="65485"/>
                      <a:pt x="380586" y="63310"/>
                      <a:pt x="379619" y="61377"/>
                    </a:cubicBezTo>
                    <a:moveTo>
                      <a:pt x="298428" y="84091"/>
                    </a:moveTo>
                    <a:lnTo>
                      <a:pt x="307852" y="84091"/>
                    </a:lnTo>
                    <a:lnTo>
                      <a:pt x="307852" y="57511"/>
                    </a:lnTo>
                    <a:cubicBezTo>
                      <a:pt x="307852" y="55578"/>
                      <a:pt x="307852" y="53886"/>
                      <a:pt x="308093" y="51953"/>
                    </a:cubicBezTo>
                    <a:cubicBezTo>
                      <a:pt x="308335" y="50020"/>
                      <a:pt x="308577" y="48328"/>
                      <a:pt x="308818" y="46637"/>
                    </a:cubicBezTo>
                    <a:cubicBezTo>
                      <a:pt x="309785" y="43254"/>
                      <a:pt x="310993" y="40354"/>
                      <a:pt x="312926" y="37938"/>
                    </a:cubicBezTo>
                    <a:cubicBezTo>
                      <a:pt x="314618" y="35521"/>
                      <a:pt x="316792" y="34555"/>
                      <a:pt x="318967" y="34555"/>
                    </a:cubicBezTo>
                    <a:cubicBezTo>
                      <a:pt x="322833" y="34555"/>
                      <a:pt x="324767" y="36488"/>
                      <a:pt x="325008" y="40596"/>
                    </a:cubicBezTo>
                    <a:lnTo>
                      <a:pt x="333224" y="37696"/>
                    </a:lnTo>
                    <a:cubicBezTo>
                      <a:pt x="333224" y="35763"/>
                      <a:pt x="332741" y="34313"/>
                      <a:pt x="332016" y="32863"/>
                    </a:cubicBezTo>
                    <a:cubicBezTo>
                      <a:pt x="331291" y="31413"/>
                      <a:pt x="330566" y="30447"/>
                      <a:pt x="329599" y="29722"/>
                    </a:cubicBezTo>
                    <a:cubicBezTo>
                      <a:pt x="328633" y="28997"/>
                      <a:pt x="327425" y="28272"/>
                      <a:pt x="326216" y="28030"/>
                    </a:cubicBezTo>
                    <a:cubicBezTo>
                      <a:pt x="325008" y="27547"/>
                      <a:pt x="323800" y="27547"/>
                      <a:pt x="322833" y="27547"/>
                    </a:cubicBezTo>
                    <a:cubicBezTo>
                      <a:pt x="319450" y="27547"/>
                      <a:pt x="316792" y="28514"/>
                      <a:pt x="314134" y="30205"/>
                    </a:cubicBezTo>
                    <a:cubicBezTo>
                      <a:pt x="311718" y="32138"/>
                      <a:pt x="309543" y="34555"/>
                      <a:pt x="307852" y="37696"/>
                    </a:cubicBezTo>
                    <a:lnTo>
                      <a:pt x="306643" y="28272"/>
                    </a:lnTo>
                    <a:lnTo>
                      <a:pt x="297219" y="29239"/>
                    </a:lnTo>
                    <a:cubicBezTo>
                      <a:pt x="297219" y="29722"/>
                      <a:pt x="297461" y="30447"/>
                      <a:pt x="297461" y="31413"/>
                    </a:cubicBezTo>
                    <a:cubicBezTo>
                      <a:pt x="297703" y="32380"/>
                      <a:pt x="297703" y="33588"/>
                      <a:pt x="297944" y="35038"/>
                    </a:cubicBezTo>
                    <a:cubicBezTo>
                      <a:pt x="298186" y="36488"/>
                      <a:pt x="298186" y="37696"/>
                      <a:pt x="298186" y="39146"/>
                    </a:cubicBezTo>
                    <a:cubicBezTo>
                      <a:pt x="298186" y="40596"/>
                      <a:pt x="298428" y="41804"/>
                      <a:pt x="298428" y="43254"/>
                    </a:cubicBezTo>
                    <a:lnTo>
                      <a:pt x="298428" y="84091"/>
                    </a:lnTo>
                    <a:close/>
                    <a:moveTo>
                      <a:pt x="267981" y="38179"/>
                    </a:moveTo>
                    <a:cubicBezTo>
                      <a:pt x="270156" y="41079"/>
                      <a:pt x="271122" y="45187"/>
                      <a:pt x="271122" y="50262"/>
                    </a:cubicBezTo>
                    <a:lnTo>
                      <a:pt x="271122" y="52195"/>
                    </a:lnTo>
                    <a:lnTo>
                      <a:pt x="243817" y="52195"/>
                    </a:lnTo>
                    <a:cubicBezTo>
                      <a:pt x="244058" y="49778"/>
                      <a:pt x="244783" y="47362"/>
                      <a:pt x="245508" y="45187"/>
                    </a:cubicBezTo>
                    <a:cubicBezTo>
                      <a:pt x="246233" y="43012"/>
                      <a:pt x="247441" y="41079"/>
                      <a:pt x="248649" y="39388"/>
                    </a:cubicBezTo>
                    <a:cubicBezTo>
                      <a:pt x="249858" y="37696"/>
                      <a:pt x="251549" y="36246"/>
                      <a:pt x="253241" y="35280"/>
                    </a:cubicBezTo>
                    <a:cubicBezTo>
                      <a:pt x="254932" y="34313"/>
                      <a:pt x="257107" y="33830"/>
                      <a:pt x="259282" y="33830"/>
                    </a:cubicBezTo>
                    <a:cubicBezTo>
                      <a:pt x="262906" y="33588"/>
                      <a:pt x="265806" y="35038"/>
                      <a:pt x="267981" y="38179"/>
                    </a:cubicBezTo>
                    <a:moveTo>
                      <a:pt x="281029" y="58236"/>
                    </a:moveTo>
                    <a:lnTo>
                      <a:pt x="281029" y="52678"/>
                    </a:lnTo>
                    <a:cubicBezTo>
                      <a:pt x="281029" y="49537"/>
                      <a:pt x="280788" y="46395"/>
                      <a:pt x="280063" y="43496"/>
                    </a:cubicBezTo>
                    <a:cubicBezTo>
                      <a:pt x="279338" y="40354"/>
                      <a:pt x="278130" y="37696"/>
                      <a:pt x="276438" y="35280"/>
                    </a:cubicBezTo>
                    <a:cubicBezTo>
                      <a:pt x="274747" y="32863"/>
                      <a:pt x="272572" y="30930"/>
                      <a:pt x="269672" y="29480"/>
                    </a:cubicBezTo>
                    <a:cubicBezTo>
                      <a:pt x="266773" y="28030"/>
                      <a:pt x="263390" y="27306"/>
                      <a:pt x="259040" y="27306"/>
                    </a:cubicBezTo>
                    <a:cubicBezTo>
                      <a:pt x="255415" y="27306"/>
                      <a:pt x="252274" y="28030"/>
                      <a:pt x="249133" y="29480"/>
                    </a:cubicBezTo>
                    <a:cubicBezTo>
                      <a:pt x="245991" y="30930"/>
                      <a:pt x="243333" y="32863"/>
                      <a:pt x="241159" y="35521"/>
                    </a:cubicBezTo>
                    <a:cubicBezTo>
                      <a:pt x="238984" y="38179"/>
                      <a:pt x="237051" y="41079"/>
                      <a:pt x="235842" y="44704"/>
                    </a:cubicBezTo>
                    <a:cubicBezTo>
                      <a:pt x="234634" y="48328"/>
                      <a:pt x="233909" y="52195"/>
                      <a:pt x="233909" y="56544"/>
                    </a:cubicBezTo>
                    <a:cubicBezTo>
                      <a:pt x="233909" y="66210"/>
                      <a:pt x="236084" y="73459"/>
                      <a:pt x="240675" y="78292"/>
                    </a:cubicBezTo>
                    <a:cubicBezTo>
                      <a:pt x="245025" y="83125"/>
                      <a:pt x="251791" y="85783"/>
                      <a:pt x="260490" y="85783"/>
                    </a:cubicBezTo>
                    <a:cubicBezTo>
                      <a:pt x="265081" y="85783"/>
                      <a:pt x="268947" y="84816"/>
                      <a:pt x="272572" y="83125"/>
                    </a:cubicBezTo>
                    <a:cubicBezTo>
                      <a:pt x="275955" y="81192"/>
                      <a:pt x="279338" y="78534"/>
                      <a:pt x="282238" y="75151"/>
                    </a:cubicBezTo>
                    <a:lnTo>
                      <a:pt x="278371" y="71043"/>
                    </a:lnTo>
                    <a:cubicBezTo>
                      <a:pt x="274747" y="74426"/>
                      <a:pt x="271605" y="76359"/>
                      <a:pt x="268947" y="77567"/>
                    </a:cubicBezTo>
                    <a:cubicBezTo>
                      <a:pt x="266289" y="78534"/>
                      <a:pt x="263631" y="79017"/>
                      <a:pt x="261215" y="79017"/>
                    </a:cubicBezTo>
                    <a:cubicBezTo>
                      <a:pt x="255657" y="79017"/>
                      <a:pt x="251549" y="77325"/>
                      <a:pt x="248649" y="73701"/>
                    </a:cubicBezTo>
                    <a:cubicBezTo>
                      <a:pt x="245750" y="70076"/>
                      <a:pt x="244300" y="65002"/>
                      <a:pt x="244058" y="58477"/>
                    </a:cubicBezTo>
                    <a:lnTo>
                      <a:pt x="281029" y="58477"/>
                    </a:lnTo>
                    <a:close/>
                    <a:moveTo>
                      <a:pt x="183648" y="28997"/>
                    </a:moveTo>
                    <a:lnTo>
                      <a:pt x="172774" y="28997"/>
                    </a:lnTo>
                    <a:lnTo>
                      <a:pt x="195247" y="85300"/>
                    </a:lnTo>
                    <a:lnTo>
                      <a:pt x="203221" y="85300"/>
                    </a:lnTo>
                    <a:lnTo>
                      <a:pt x="226418" y="28997"/>
                    </a:lnTo>
                    <a:lnTo>
                      <a:pt x="217236" y="28997"/>
                    </a:lnTo>
                    <a:lnTo>
                      <a:pt x="202496" y="67660"/>
                    </a:lnTo>
                    <a:cubicBezTo>
                      <a:pt x="201046" y="71526"/>
                      <a:pt x="200321" y="74426"/>
                      <a:pt x="200079" y="76359"/>
                    </a:cubicBezTo>
                    <a:cubicBezTo>
                      <a:pt x="199838" y="75392"/>
                      <a:pt x="199596" y="74184"/>
                      <a:pt x="199354" y="72734"/>
                    </a:cubicBezTo>
                    <a:cubicBezTo>
                      <a:pt x="199113" y="71284"/>
                      <a:pt x="198388" y="69351"/>
                      <a:pt x="197663" y="67176"/>
                    </a:cubicBezTo>
                    <a:lnTo>
                      <a:pt x="183648" y="28997"/>
                    </a:lnTo>
                    <a:close/>
                    <a:moveTo>
                      <a:pt x="159000" y="28997"/>
                    </a:moveTo>
                    <a:lnTo>
                      <a:pt x="148851" y="28997"/>
                    </a:lnTo>
                    <a:lnTo>
                      <a:pt x="148851" y="84091"/>
                    </a:lnTo>
                    <a:lnTo>
                      <a:pt x="159000" y="84091"/>
                    </a:lnTo>
                    <a:lnTo>
                      <a:pt x="159000" y="28997"/>
                    </a:lnTo>
                    <a:close/>
                    <a:moveTo>
                      <a:pt x="158517" y="2416"/>
                    </a:moveTo>
                    <a:cubicBezTo>
                      <a:pt x="157309" y="1208"/>
                      <a:pt x="155859" y="483"/>
                      <a:pt x="154167" y="483"/>
                    </a:cubicBezTo>
                    <a:cubicBezTo>
                      <a:pt x="152476" y="483"/>
                      <a:pt x="150784" y="1208"/>
                      <a:pt x="149576" y="2416"/>
                    </a:cubicBezTo>
                    <a:cubicBezTo>
                      <a:pt x="148368" y="3625"/>
                      <a:pt x="147643" y="5316"/>
                      <a:pt x="147643" y="6766"/>
                    </a:cubicBezTo>
                    <a:cubicBezTo>
                      <a:pt x="147643" y="8457"/>
                      <a:pt x="148368" y="9907"/>
                      <a:pt x="149576" y="11116"/>
                    </a:cubicBezTo>
                    <a:cubicBezTo>
                      <a:pt x="150784" y="12324"/>
                      <a:pt x="152476" y="13049"/>
                      <a:pt x="154167" y="13049"/>
                    </a:cubicBezTo>
                    <a:cubicBezTo>
                      <a:pt x="155859" y="13049"/>
                      <a:pt x="157309" y="12324"/>
                      <a:pt x="158517" y="11116"/>
                    </a:cubicBezTo>
                    <a:cubicBezTo>
                      <a:pt x="159725" y="9907"/>
                      <a:pt x="160450" y="8457"/>
                      <a:pt x="160450" y="6766"/>
                    </a:cubicBezTo>
                    <a:cubicBezTo>
                      <a:pt x="160450" y="5074"/>
                      <a:pt x="159725" y="3625"/>
                      <a:pt x="158517" y="2416"/>
                    </a:cubicBezTo>
                    <a:moveTo>
                      <a:pt x="128795" y="84091"/>
                    </a:moveTo>
                    <a:lnTo>
                      <a:pt x="128795" y="49537"/>
                    </a:lnTo>
                    <a:cubicBezTo>
                      <a:pt x="128795" y="46637"/>
                      <a:pt x="128553" y="43737"/>
                      <a:pt x="128312" y="41079"/>
                    </a:cubicBezTo>
                    <a:cubicBezTo>
                      <a:pt x="128070" y="38421"/>
                      <a:pt x="127345" y="36005"/>
                      <a:pt x="126137" y="34071"/>
                    </a:cubicBezTo>
                    <a:cubicBezTo>
                      <a:pt x="124929" y="32138"/>
                      <a:pt x="122996" y="30447"/>
                      <a:pt x="120338" y="29239"/>
                    </a:cubicBezTo>
                    <a:cubicBezTo>
                      <a:pt x="117680" y="28030"/>
                      <a:pt x="114297" y="27306"/>
                      <a:pt x="109705" y="27306"/>
                    </a:cubicBezTo>
                    <a:cubicBezTo>
                      <a:pt x="106806" y="27306"/>
                      <a:pt x="104389" y="27789"/>
                      <a:pt x="102214" y="28514"/>
                    </a:cubicBezTo>
                    <a:cubicBezTo>
                      <a:pt x="100040" y="29480"/>
                      <a:pt x="98348" y="30447"/>
                      <a:pt x="96898" y="31655"/>
                    </a:cubicBezTo>
                    <a:cubicBezTo>
                      <a:pt x="95449" y="32863"/>
                      <a:pt x="94240" y="34071"/>
                      <a:pt x="93274" y="35280"/>
                    </a:cubicBezTo>
                    <a:cubicBezTo>
                      <a:pt x="92307" y="36488"/>
                      <a:pt x="91824" y="37213"/>
                      <a:pt x="91341" y="37938"/>
                    </a:cubicBezTo>
                    <a:lnTo>
                      <a:pt x="90132" y="28514"/>
                    </a:lnTo>
                    <a:lnTo>
                      <a:pt x="80708" y="29480"/>
                    </a:lnTo>
                    <a:cubicBezTo>
                      <a:pt x="80708" y="29964"/>
                      <a:pt x="80950" y="30689"/>
                      <a:pt x="80950" y="31655"/>
                    </a:cubicBezTo>
                    <a:cubicBezTo>
                      <a:pt x="81192" y="32622"/>
                      <a:pt x="81192" y="33830"/>
                      <a:pt x="81433" y="35280"/>
                    </a:cubicBezTo>
                    <a:cubicBezTo>
                      <a:pt x="81675" y="36730"/>
                      <a:pt x="81675" y="37938"/>
                      <a:pt x="81675" y="39388"/>
                    </a:cubicBezTo>
                    <a:cubicBezTo>
                      <a:pt x="81675" y="40837"/>
                      <a:pt x="81917" y="42046"/>
                      <a:pt x="81917" y="43496"/>
                    </a:cubicBezTo>
                    <a:lnTo>
                      <a:pt x="81917" y="84333"/>
                    </a:lnTo>
                    <a:lnTo>
                      <a:pt x="91824" y="84333"/>
                    </a:lnTo>
                    <a:lnTo>
                      <a:pt x="91824" y="53403"/>
                    </a:lnTo>
                    <a:cubicBezTo>
                      <a:pt x="91824" y="50986"/>
                      <a:pt x="92307" y="48570"/>
                      <a:pt x="93032" y="46154"/>
                    </a:cubicBezTo>
                    <a:cubicBezTo>
                      <a:pt x="93757" y="43979"/>
                      <a:pt x="94965" y="41804"/>
                      <a:pt x="96415" y="40354"/>
                    </a:cubicBezTo>
                    <a:cubicBezTo>
                      <a:pt x="97865" y="38663"/>
                      <a:pt x="99556" y="37454"/>
                      <a:pt x="101248" y="36488"/>
                    </a:cubicBezTo>
                    <a:cubicBezTo>
                      <a:pt x="103181" y="35521"/>
                      <a:pt x="105114" y="35038"/>
                      <a:pt x="107531" y="35038"/>
                    </a:cubicBezTo>
                    <a:cubicBezTo>
                      <a:pt x="109947" y="35038"/>
                      <a:pt x="112122" y="35280"/>
                      <a:pt x="113572" y="36005"/>
                    </a:cubicBezTo>
                    <a:cubicBezTo>
                      <a:pt x="115021" y="36730"/>
                      <a:pt x="116230" y="37454"/>
                      <a:pt x="117196" y="38904"/>
                    </a:cubicBezTo>
                    <a:cubicBezTo>
                      <a:pt x="117921" y="40113"/>
                      <a:pt x="118404" y="41804"/>
                      <a:pt x="118888" y="43496"/>
                    </a:cubicBezTo>
                    <a:cubicBezTo>
                      <a:pt x="119129" y="45429"/>
                      <a:pt x="119371" y="47362"/>
                      <a:pt x="119371" y="49778"/>
                    </a:cubicBezTo>
                    <a:lnTo>
                      <a:pt x="119371" y="84333"/>
                    </a:lnTo>
                    <a:lnTo>
                      <a:pt x="128795" y="84333"/>
                    </a:lnTo>
                    <a:close/>
                    <a:moveTo>
                      <a:pt x="60894" y="5799"/>
                    </a:moveTo>
                    <a:lnTo>
                      <a:pt x="50986" y="5799"/>
                    </a:lnTo>
                    <a:lnTo>
                      <a:pt x="50986" y="54128"/>
                    </a:lnTo>
                    <a:cubicBezTo>
                      <a:pt x="50986" y="59202"/>
                      <a:pt x="50503" y="63552"/>
                      <a:pt x="49295" y="66935"/>
                    </a:cubicBezTo>
                    <a:cubicBezTo>
                      <a:pt x="48328" y="70318"/>
                      <a:pt x="46879" y="72976"/>
                      <a:pt x="44945" y="74667"/>
                    </a:cubicBezTo>
                    <a:cubicBezTo>
                      <a:pt x="43012" y="76600"/>
                      <a:pt x="40837" y="77809"/>
                      <a:pt x="38421" y="78534"/>
                    </a:cubicBezTo>
                    <a:cubicBezTo>
                      <a:pt x="36005" y="79259"/>
                      <a:pt x="33347" y="79500"/>
                      <a:pt x="30447" y="79500"/>
                    </a:cubicBezTo>
                    <a:cubicBezTo>
                      <a:pt x="27547" y="79500"/>
                      <a:pt x="24889" y="79259"/>
                      <a:pt x="22231" y="78534"/>
                    </a:cubicBezTo>
                    <a:cubicBezTo>
                      <a:pt x="19815" y="77809"/>
                      <a:pt x="17640" y="76600"/>
                      <a:pt x="15707" y="74667"/>
                    </a:cubicBezTo>
                    <a:cubicBezTo>
                      <a:pt x="14015" y="72734"/>
                      <a:pt x="12565" y="70076"/>
                      <a:pt x="11357" y="66935"/>
                    </a:cubicBezTo>
                    <a:cubicBezTo>
                      <a:pt x="10391" y="63552"/>
                      <a:pt x="9666" y="59444"/>
                      <a:pt x="9666" y="54128"/>
                    </a:cubicBezTo>
                    <a:lnTo>
                      <a:pt x="9666" y="5799"/>
                    </a:lnTo>
                    <a:lnTo>
                      <a:pt x="0" y="5799"/>
                    </a:lnTo>
                    <a:lnTo>
                      <a:pt x="0" y="54853"/>
                    </a:lnTo>
                    <a:cubicBezTo>
                      <a:pt x="0" y="66451"/>
                      <a:pt x="2658" y="74667"/>
                      <a:pt x="7733" y="79500"/>
                    </a:cubicBezTo>
                    <a:cubicBezTo>
                      <a:pt x="12807" y="84333"/>
                      <a:pt x="20540" y="86749"/>
                      <a:pt x="30689" y="86749"/>
                    </a:cubicBezTo>
                    <a:cubicBezTo>
                      <a:pt x="40837" y="86749"/>
                      <a:pt x="48570" y="84333"/>
                      <a:pt x="53403" y="79500"/>
                    </a:cubicBezTo>
                    <a:cubicBezTo>
                      <a:pt x="58477" y="74667"/>
                      <a:pt x="60894" y="66451"/>
                      <a:pt x="60894" y="54853"/>
                    </a:cubicBezTo>
                    <a:lnTo>
                      <a:pt x="60894" y="5799"/>
                    </a:lnTo>
                    <a:close/>
                  </a:path>
                </a:pathLst>
              </a:custGeom>
              <a:solidFill>
                <a:srgbClr val="000000"/>
              </a:solidFill>
              <a:ln w="2402" cap="flat">
                <a:noFill/>
                <a:prstDash val="solid"/>
                <a:miter/>
              </a:ln>
            </p:spPr>
            <p:txBody>
              <a:bodyPr rtlCol="0" anchor="ctr">
                <a:noAutofit/>
              </a:bodyPr>
              <a:lstStyle/>
              <a:p>
                <a:endParaRPr lang="de-DE" sz="1799"/>
              </a:p>
            </p:txBody>
          </p:sp>
          <p:sp>
            <p:nvSpPr>
              <p:cNvPr id="44" name="Freihandform: Form 43">
                <a:extLst>
                  <a:ext uri="{FF2B5EF4-FFF2-40B4-BE49-F238E27FC236}">
                    <a16:creationId xmlns:a16="http://schemas.microsoft.com/office/drawing/2014/main" id="{CCA96FB2-00D1-437E-BC9E-014BF2485AA3}"/>
                  </a:ext>
                </a:extLst>
              </p:cNvPr>
              <p:cNvSpPr/>
              <p:nvPr/>
            </p:nvSpPr>
            <p:spPr>
              <a:xfrm>
                <a:off x="11569754" y="1219314"/>
                <a:ext cx="152234" cy="132903"/>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chemeClr val="tx2"/>
              </a:solidFill>
              <a:ln w="2402" cap="flat">
                <a:noFill/>
                <a:prstDash val="solid"/>
                <a:miter/>
              </a:ln>
            </p:spPr>
            <p:txBody>
              <a:bodyPr rtlCol="0" anchor="ctr">
                <a:noAutofit/>
              </a:bodyPr>
              <a:lstStyle/>
              <a:p>
                <a:endParaRPr lang="de-DE" sz="1799"/>
              </a:p>
            </p:txBody>
          </p:sp>
        </p:grpSp>
      </p:grpSp>
      <p:sp>
        <p:nvSpPr>
          <p:cNvPr id="45" name="Freihandform: Form 44">
            <a:extLst>
              <a:ext uri="{FF2B5EF4-FFF2-40B4-BE49-F238E27FC236}">
                <a16:creationId xmlns:a16="http://schemas.microsoft.com/office/drawing/2014/main" id="{883162FD-5920-459D-B957-31A263988D88}"/>
              </a:ext>
            </a:extLst>
          </p:cNvPr>
          <p:cNvSpPr/>
          <p:nvPr/>
        </p:nvSpPr>
        <p:spPr>
          <a:xfrm>
            <a:off x="-6503" y="543053"/>
            <a:ext cx="449875" cy="392748"/>
          </a:xfrm>
          <a:custGeom>
            <a:avLst/>
            <a:gdLst>
              <a:gd name="connsiteX0" fmla="*/ 0 w 152234"/>
              <a:gd name="connsiteY0" fmla="*/ 134353 h 132902"/>
              <a:gd name="connsiteX1" fmla="*/ 84816 w 152234"/>
              <a:gd name="connsiteY1" fmla="*/ 134353 h 132902"/>
              <a:gd name="connsiteX2" fmla="*/ 152234 w 152234"/>
              <a:gd name="connsiteY2" fmla="*/ 67176 h 132902"/>
              <a:gd name="connsiteX3" fmla="*/ 84816 w 152234"/>
              <a:gd name="connsiteY3" fmla="*/ 0 h 132902"/>
              <a:gd name="connsiteX4" fmla="*/ 0 w 152234"/>
              <a:gd name="connsiteY4" fmla="*/ 0 h 132902"/>
              <a:gd name="connsiteX5" fmla="*/ 0 w 152234"/>
              <a:gd name="connsiteY5" fmla="*/ 134353 h 13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234" h="132902">
                <a:moveTo>
                  <a:pt x="0" y="134353"/>
                </a:moveTo>
                <a:lnTo>
                  <a:pt x="84816" y="134353"/>
                </a:lnTo>
                <a:cubicBezTo>
                  <a:pt x="122029" y="134353"/>
                  <a:pt x="152234" y="104389"/>
                  <a:pt x="152234" y="67176"/>
                </a:cubicBezTo>
                <a:cubicBezTo>
                  <a:pt x="152234" y="29964"/>
                  <a:pt x="122029" y="0"/>
                  <a:pt x="84816" y="0"/>
                </a:cubicBezTo>
                <a:lnTo>
                  <a:pt x="0" y="0"/>
                </a:lnTo>
                <a:lnTo>
                  <a:pt x="0" y="134353"/>
                </a:lnTo>
                <a:close/>
              </a:path>
            </a:pathLst>
          </a:custGeom>
          <a:solidFill>
            <a:srgbClr val="006AB3"/>
          </a:solidFill>
          <a:ln w="2402" cap="flat">
            <a:noFill/>
            <a:prstDash val="solid"/>
            <a:miter/>
          </a:ln>
        </p:spPr>
        <p:txBody>
          <a:bodyPr rtlCol="0" anchor="ctr"/>
          <a:lstStyle/>
          <a:p>
            <a:endParaRPr lang="de-DE" sz="1799"/>
          </a:p>
        </p:txBody>
      </p:sp>
    </p:spTree>
    <p:extLst>
      <p:ext uri="{BB962C8B-B14F-4D97-AF65-F5344CB8AC3E}">
        <p14:creationId xmlns:p14="http://schemas.microsoft.com/office/powerpoint/2010/main" val="342873049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Lst>
  <p:hf hdr="0" ftr="0" dt="0"/>
  <p:txStyles>
    <p:titleStyle>
      <a:lvl1pPr algn="l" defTabSz="1217706" rtl="0" eaLnBrk="1" latinLnBrk="0" hangingPunct="1">
        <a:lnSpc>
          <a:spcPct val="90000"/>
        </a:lnSpc>
        <a:spcBef>
          <a:spcPct val="0"/>
        </a:spcBef>
        <a:buNone/>
        <a:defRPr sz="3596" kern="1200">
          <a:solidFill>
            <a:schemeClr val="tx2"/>
          </a:solidFill>
          <a:latin typeface="+mj-lt"/>
          <a:ea typeface="+mj-ea"/>
          <a:cs typeface="+mj-cs"/>
        </a:defRPr>
      </a:lvl1pPr>
    </p:titleStyle>
    <p:bodyStyle>
      <a:lvl1pPr marL="355164" indent="-355164" algn="l" defTabSz="1217706" rtl="0" eaLnBrk="1" latinLnBrk="0" hangingPunct="1">
        <a:lnSpc>
          <a:spcPct val="90000"/>
        </a:lnSpc>
        <a:spcBef>
          <a:spcPts val="799"/>
        </a:spcBef>
        <a:buClr>
          <a:schemeClr val="tx2"/>
        </a:buClr>
        <a:buFont typeface="Wingdings 2" panose="05020102010507070707" pitchFamily="18" charset="2"/>
        <a:buChar char=""/>
        <a:defRPr sz="2131" kern="1200">
          <a:solidFill>
            <a:schemeClr val="tx1"/>
          </a:solidFill>
          <a:latin typeface="+mn-lt"/>
          <a:ea typeface="+mn-ea"/>
          <a:cs typeface="+mn-cs"/>
        </a:defRPr>
      </a:lvl1pPr>
      <a:lvl2pPr marL="720900" indent="-365735" algn="l" defTabSz="1217706" rtl="0" eaLnBrk="1" latinLnBrk="0" hangingPunct="1">
        <a:lnSpc>
          <a:spcPct val="90000"/>
        </a:lnSpc>
        <a:spcBef>
          <a:spcPts val="799"/>
        </a:spcBef>
        <a:buClr>
          <a:schemeClr val="accent6"/>
        </a:buClr>
        <a:buFont typeface="Wingdings 2" panose="05020102010507070707" pitchFamily="18" charset="2"/>
        <a:buChar char=""/>
        <a:defRPr sz="1864" kern="1200">
          <a:solidFill>
            <a:schemeClr val="tx1"/>
          </a:solidFill>
          <a:latin typeface="+mn-lt"/>
          <a:ea typeface="+mn-ea"/>
          <a:cs typeface="+mn-cs"/>
        </a:defRPr>
      </a:lvl2pPr>
      <a:lvl3pPr marL="1076064" indent="-355164" algn="l" defTabSz="1217706" rtl="0" eaLnBrk="1" latinLnBrk="0" hangingPunct="1">
        <a:lnSpc>
          <a:spcPct val="90000"/>
        </a:lnSpc>
        <a:spcBef>
          <a:spcPts val="799"/>
        </a:spcBef>
        <a:buClr>
          <a:schemeClr val="accent6"/>
        </a:buClr>
        <a:buFont typeface="Wingdings 2" panose="05020102010507070707" pitchFamily="18" charset="2"/>
        <a:buChar char=""/>
        <a:defRPr sz="1598" kern="1200">
          <a:solidFill>
            <a:schemeClr val="tx1"/>
          </a:solidFill>
          <a:latin typeface="+mn-lt"/>
          <a:ea typeface="+mn-ea"/>
          <a:cs typeface="+mn-cs"/>
        </a:defRPr>
      </a:lvl3pPr>
      <a:lvl4pPr marL="1431229" indent="-355164" algn="l" defTabSz="1217706" rtl="0" eaLnBrk="1" latinLnBrk="0" hangingPunct="1">
        <a:lnSpc>
          <a:spcPct val="90000"/>
        </a:lnSpc>
        <a:spcBef>
          <a:spcPts val="799"/>
        </a:spcBef>
        <a:buClr>
          <a:schemeClr val="tx2"/>
        </a:buClr>
        <a:buFont typeface="Wingdings 2" panose="05020102010507070707" pitchFamily="18" charset="2"/>
        <a:buChar char=""/>
        <a:defRPr sz="1598" kern="1200">
          <a:solidFill>
            <a:schemeClr val="tx1"/>
          </a:solidFill>
          <a:latin typeface="+mn-lt"/>
          <a:ea typeface="+mn-ea"/>
          <a:cs typeface="+mn-cs"/>
        </a:defRPr>
      </a:lvl4pPr>
      <a:lvl5pPr marL="1786393" indent="-355164" algn="l" defTabSz="1217706" rtl="0" eaLnBrk="1" latinLnBrk="0" hangingPunct="1">
        <a:lnSpc>
          <a:spcPct val="90000"/>
        </a:lnSpc>
        <a:spcBef>
          <a:spcPts val="799"/>
        </a:spcBef>
        <a:buClr>
          <a:schemeClr val="tx2"/>
        </a:buClr>
        <a:buFont typeface="Wingdings 2" panose="05020102010507070707" pitchFamily="18" charset="2"/>
        <a:buChar char=""/>
        <a:defRPr sz="1598" kern="1200">
          <a:solidFill>
            <a:schemeClr val="tx1"/>
          </a:solidFill>
          <a:latin typeface="+mn-lt"/>
          <a:ea typeface="+mn-ea"/>
          <a:cs typeface="+mn-cs"/>
        </a:defRPr>
      </a:lvl5pPr>
      <a:lvl6pPr marL="0" indent="0" algn="l" defTabSz="1217706" rtl="0" eaLnBrk="1" latinLnBrk="0" hangingPunct="1">
        <a:lnSpc>
          <a:spcPct val="90000"/>
        </a:lnSpc>
        <a:spcBef>
          <a:spcPts val="666"/>
        </a:spcBef>
        <a:buFont typeface="Arial" panose="020B0604020202020204" pitchFamily="34" charset="0"/>
        <a:buNone/>
        <a:defRPr sz="1864" kern="1200">
          <a:solidFill>
            <a:schemeClr val="tx1"/>
          </a:solidFill>
          <a:latin typeface="+mn-lt"/>
          <a:ea typeface="+mn-ea"/>
          <a:cs typeface="+mn-cs"/>
        </a:defRPr>
      </a:lvl6pPr>
      <a:lvl7pPr marL="0" indent="0" algn="l" defTabSz="1217706" rtl="0" eaLnBrk="1" latinLnBrk="0" hangingPunct="1">
        <a:lnSpc>
          <a:spcPct val="90000"/>
        </a:lnSpc>
        <a:spcBef>
          <a:spcPts val="666"/>
        </a:spcBef>
        <a:buFont typeface="Arial" panose="020B0604020202020204" pitchFamily="34" charset="0"/>
        <a:buNone/>
        <a:defRPr sz="1864" kern="1200">
          <a:solidFill>
            <a:schemeClr val="tx1"/>
          </a:solidFill>
          <a:latin typeface="+mn-lt"/>
          <a:ea typeface="+mn-ea"/>
          <a:cs typeface="+mn-cs"/>
        </a:defRPr>
      </a:lvl7pPr>
      <a:lvl8pPr marL="0" indent="0" algn="l" defTabSz="1217706" rtl="0" eaLnBrk="1" latinLnBrk="0" hangingPunct="1">
        <a:lnSpc>
          <a:spcPct val="90000"/>
        </a:lnSpc>
        <a:spcBef>
          <a:spcPts val="666"/>
        </a:spcBef>
        <a:buFont typeface="Arial" panose="020B0604020202020204" pitchFamily="34" charset="0"/>
        <a:buNone/>
        <a:defRPr sz="1864" kern="1200">
          <a:solidFill>
            <a:schemeClr val="tx1"/>
          </a:solidFill>
          <a:latin typeface="+mn-lt"/>
          <a:ea typeface="+mn-ea"/>
          <a:cs typeface="+mn-cs"/>
        </a:defRPr>
      </a:lvl8pPr>
      <a:lvl9pPr marL="0" indent="0" algn="l" defTabSz="1217706" rtl="0" eaLnBrk="1" latinLnBrk="0" hangingPunct="1">
        <a:lnSpc>
          <a:spcPct val="90000"/>
        </a:lnSpc>
        <a:spcBef>
          <a:spcPts val="666"/>
        </a:spcBef>
        <a:buFont typeface="Arial" panose="020B0604020202020204" pitchFamily="34" charset="0"/>
        <a:buNone/>
        <a:defRPr sz="1864" kern="1200">
          <a:solidFill>
            <a:schemeClr val="tx1"/>
          </a:solidFill>
          <a:latin typeface="+mn-lt"/>
          <a:ea typeface="+mn-ea"/>
          <a:cs typeface="+mn-cs"/>
        </a:defRPr>
      </a:lvl9pPr>
    </p:bodyStyle>
    <p:otherStyle>
      <a:defPPr>
        <a:defRPr lang="de-DE"/>
      </a:defPPr>
      <a:lvl1pPr marL="0" algn="l" defTabSz="1217706" rtl="0" eaLnBrk="1" latinLnBrk="0" hangingPunct="1">
        <a:defRPr sz="2397" kern="1200">
          <a:solidFill>
            <a:schemeClr val="tx1"/>
          </a:solidFill>
          <a:latin typeface="+mn-lt"/>
          <a:ea typeface="+mn-ea"/>
          <a:cs typeface="+mn-cs"/>
        </a:defRPr>
      </a:lvl1pPr>
      <a:lvl2pPr marL="608853" algn="l" defTabSz="1217706" rtl="0" eaLnBrk="1" latinLnBrk="0" hangingPunct="1">
        <a:defRPr sz="2397" kern="1200">
          <a:solidFill>
            <a:schemeClr val="tx1"/>
          </a:solidFill>
          <a:latin typeface="+mn-lt"/>
          <a:ea typeface="+mn-ea"/>
          <a:cs typeface="+mn-cs"/>
        </a:defRPr>
      </a:lvl2pPr>
      <a:lvl3pPr marL="1217706" algn="l" defTabSz="1217706" rtl="0" eaLnBrk="1" latinLnBrk="0" hangingPunct="1">
        <a:defRPr sz="2397" kern="1200">
          <a:solidFill>
            <a:schemeClr val="tx1"/>
          </a:solidFill>
          <a:latin typeface="+mn-lt"/>
          <a:ea typeface="+mn-ea"/>
          <a:cs typeface="+mn-cs"/>
        </a:defRPr>
      </a:lvl3pPr>
      <a:lvl4pPr marL="1826560" algn="l" defTabSz="1217706" rtl="0" eaLnBrk="1" latinLnBrk="0" hangingPunct="1">
        <a:defRPr sz="2397" kern="1200">
          <a:solidFill>
            <a:schemeClr val="tx1"/>
          </a:solidFill>
          <a:latin typeface="+mn-lt"/>
          <a:ea typeface="+mn-ea"/>
          <a:cs typeface="+mn-cs"/>
        </a:defRPr>
      </a:lvl4pPr>
      <a:lvl5pPr marL="2435413" algn="l" defTabSz="1217706" rtl="0" eaLnBrk="1" latinLnBrk="0" hangingPunct="1">
        <a:defRPr sz="2397" kern="1200">
          <a:solidFill>
            <a:schemeClr val="tx1"/>
          </a:solidFill>
          <a:latin typeface="+mn-lt"/>
          <a:ea typeface="+mn-ea"/>
          <a:cs typeface="+mn-cs"/>
        </a:defRPr>
      </a:lvl5pPr>
      <a:lvl6pPr marL="3044266" algn="l" defTabSz="1217706" rtl="0" eaLnBrk="1" latinLnBrk="0" hangingPunct="1">
        <a:defRPr sz="2397" kern="1200">
          <a:solidFill>
            <a:schemeClr val="tx1"/>
          </a:solidFill>
          <a:latin typeface="+mn-lt"/>
          <a:ea typeface="+mn-ea"/>
          <a:cs typeface="+mn-cs"/>
        </a:defRPr>
      </a:lvl6pPr>
      <a:lvl7pPr marL="3653119" algn="l" defTabSz="1217706" rtl="0" eaLnBrk="1" latinLnBrk="0" hangingPunct="1">
        <a:defRPr sz="2397" kern="1200">
          <a:solidFill>
            <a:schemeClr val="tx1"/>
          </a:solidFill>
          <a:latin typeface="+mn-lt"/>
          <a:ea typeface="+mn-ea"/>
          <a:cs typeface="+mn-cs"/>
        </a:defRPr>
      </a:lvl7pPr>
      <a:lvl8pPr marL="4261973" algn="l" defTabSz="1217706" rtl="0" eaLnBrk="1" latinLnBrk="0" hangingPunct="1">
        <a:defRPr sz="2397" kern="1200">
          <a:solidFill>
            <a:schemeClr val="tx1"/>
          </a:solidFill>
          <a:latin typeface="+mn-lt"/>
          <a:ea typeface="+mn-ea"/>
          <a:cs typeface="+mn-cs"/>
        </a:defRPr>
      </a:lvl8pPr>
      <a:lvl9pPr marL="4870826" algn="l" defTabSz="1217706" rtl="0" eaLnBrk="1" latinLnBrk="0" hangingPunct="1">
        <a:defRPr sz="2397"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61">
          <p15:clr>
            <a:srgbClr val="F26B43"/>
          </p15:clr>
        </p15:guide>
        <p15:guide id="4" pos="329">
          <p15:clr>
            <a:srgbClr val="F26B43"/>
          </p15:clr>
        </p15:guide>
        <p15:guide id="5" pos="5432">
          <p15:clr>
            <a:srgbClr val="F26B43"/>
          </p15:clr>
        </p15:guide>
        <p15:guide id="6" orient="horz" pos="686">
          <p15:clr>
            <a:srgbClr val="F26B43"/>
          </p15:clr>
        </p15:guide>
        <p15:guide id="7" orient="horz" pos="3096">
          <p15:clr>
            <a:srgbClr val="F26B43"/>
          </p15:clr>
        </p15:guide>
        <p15:guide id="9" orient="horz" pos="3121">
          <p15:clr>
            <a:srgbClr val="F26B43"/>
          </p15:clr>
        </p15:guide>
        <p15:guide id="10" orient="horz" pos="8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svg"/><Relationship Id="rId7" Type="http://schemas.openxmlformats.org/officeDocument/2006/relationships/image" Target="../media/image42.svg"/><Relationship Id="rId2" Type="http://schemas.openxmlformats.org/officeDocument/2006/relationships/image" Target="../media/image37.pn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hyperlink" Target="https://www.sfb1535.de/" TargetMode="Externa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usadellab/sfb1535_MibiNet_DB/issues"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hyperlink" Target="mailto:sabrina.zander@hhu.de" TargetMode="External"/><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s://nfdi4plants.org/nfdi4plants.knowledgebase/docs/teaching-materials/disseminations/ARC-user-support_HHU-Uoc-FZJ/arc-user-support.html" TargetMode="External"/><Relationship Id="rId5" Type="http://schemas.openxmlformats.org/officeDocument/2006/relationships/hyperlink" Target="https://join.slack.com/t/arc-user-support/shared_invite/zt-2cadwq8cx-azPsJhUF8m0ukXsrstNc0A" TargetMode="Externa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2.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png"/><Relationship Id="rId7" Type="http://schemas.openxmlformats.org/officeDocument/2006/relationships/image" Target="../media/image16.tif"/><Relationship Id="rId12"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15.tif"/><Relationship Id="rId11" Type="http://schemas.openxmlformats.org/officeDocument/2006/relationships/image" Target="../media/image20.sv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tif"/><Relationship Id="rId9" Type="http://schemas.openxmlformats.org/officeDocument/2006/relationships/image" Target="../media/image18.svg"/><Relationship Id="rId1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1131A155-ABFB-468E-A2B3-8AED1E94B321}"/>
              </a:ext>
            </a:extLst>
          </p:cNvPr>
          <p:cNvSpPr/>
          <p:nvPr/>
        </p:nvSpPr>
        <p:spPr>
          <a:xfrm>
            <a:off x="11065162" y="0"/>
            <a:ext cx="1126838"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small" spc="0" normalizeH="0" baseline="0" noProof="0" dirty="0">
                <a:ln>
                  <a:noFill/>
                </a:ln>
                <a:solidFill>
                  <a:srgbClr val="EE7F00"/>
                </a:solidFill>
                <a:effectLst/>
                <a:uLnTx/>
                <a:uFillTx/>
                <a:latin typeface="Calibri" panose="020F0502020204030204"/>
                <a:ea typeface="Times New Roman" panose="02020603050405020304" pitchFamily="18" charset="0"/>
                <a:cs typeface="Times New Roman" panose="02020603050405020304" pitchFamily="18" charset="0"/>
              </a:rPr>
              <a:t>Z</a:t>
            </a:r>
            <a:r>
              <a:rPr kumimoji="0" lang="en-US" sz="3600" b="0" i="0" u="none" strike="noStrike" kern="1200" cap="small" spc="0" normalizeH="0" baseline="0" noProof="0" dirty="0">
                <a:ln>
                  <a:noFill/>
                </a:ln>
                <a:solidFill>
                  <a:srgbClr val="FF0000"/>
                </a:solidFill>
                <a:effectLst/>
                <a:uLnTx/>
                <a:uFillTx/>
                <a:latin typeface="Calibri" panose="020F0502020204030204"/>
                <a:ea typeface="Times New Roman" panose="02020603050405020304" pitchFamily="18" charset="0"/>
                <a:cs typeface="Times New Roman" panose="02020603050405020304" pitchFamily="18" charset="0"/>
              </a:rPr>
              <a:t>3</a:t>
            </a:r>
            <a:r>
              <a:rPr kumimoji="0" lang="en-US" sz="3600" b="0" i="0" u="none" strike="noStrike" kern="1200" cap="small" spc="0" normalizeH="0" baseline="0" noProof="0" dirty="0">
                <a:ln>
                  <a:noFill/>
                </a:ln>
                <a:solidFill>
                  <a:prstClr val="black"/>
                </a:solidFill>
                <a:effectLst/>
                <a:uLnTx/>
                <a:uFillTx/>
                <a:latin typeface="Calibri" panose="020F0502020204030204"/>
                <a:ea typeface="Times New Roman" panose="02020603050405020304" pitchFamily="18" charset="0"/>
                <a:cs typeface="Times New Roman" panose="02020603050405020304" pitchFamily="18" charset="0"/>
              </a:rPr>
              <a:t> </a:t>
            </a:r>
          </a:p>
        </p:txBody>
      </p:sp>
      <p:sp>
        <p:nvSpPr>
          <p:cNvPr id="5" name="Rechteck 4">
            <a:extLst>
              <a:ext uri="{FF2B5EF4-FFF2-40B4-BE49-F238E27FC236}">
                <a16:creationId xmlns:a16="http://schemas.microsoft.com/office/drawing/2014/main" id="{82264F6D-657A-4721-AB49-AC5B4094FADF}"/>
              </a:ext>
            </a:extLst>
          </p:cNvPr>
          <p:cNvSpPr/>
          <p:nvPr/>
        </p:nvSpPr>
        <p:spPr>
          <a:xfrm>
            <a:off x="544946" y="2434361"/>
            <a:ext cx="11102107"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200" b="0" i="0" u="none" strike="noStrike" kern="1200" cap="none" spc="0" normalizeH="0" baseline="0" noProof="0" dirty="0">
                <a:ln>
                  <a:noFill/>
                </a:ln>
                <a:solidFill>
                  <a:prstClr val="white"/>
                </a:solidFill>
                <a:effectLst/>
                <a:uLnTx/>
                <a:uFillTx/>
                <a:latin typeface="Arial"/>
                <a:ea typeface="+mn-ea"/>
                <a:cs typeface="Arial"/>
              </a:rPr>
              <a:t>INF: </a:t>
            </a:r>
            <a:r>
              <a:rPr kumimoji="0" lang="de-DE" sz="3200" b="0" i="0" u="none" strike="noStrike" kern="1200" cap="none" spc="0" normalizeH="0" baseline="0" noProof="0" dirty="0" err="1">
                <a:ln>
                  <a:noFill/>
                </a:ln>
                <a:solidFill>
                  <a:prstClr val="white"/>
                </a:solidFill>
                <a:effectLst/>
                <a:uLnTx/>
                <a:uFillTx/>
                <a:latin typeface="Arial"/>
                <a:ea typeface="+mn-ea"/>
                <a:cs typeface="Arial"/>
              </a:rPr>
              <a:t>data</a:t>
            </a:r>
            <a:r>
              <a:rPr kumimoji="0" lang="de-DE" sz="3200" b="0" i="0" u="none" strike="noStrike" kern="1200" cap="none" spc="0" normalizeH="0" baseline="0" noProof="0" dirty="0">
                <a:ln>
                  <a:noFill/>
                </a:ln>
                <a:solidFill>
                  <a:prstClr val="white"/>
                </a:solidFill>
                <a:effectLst/>
                <a:uLnTx/>
                <a:uFillTx/>
                <a:latin typeface="Arial"/>
                <a:ea typeface="+mn-ea"/>
                <a:cs typeface="Arial"/>
              </a:rPr>
              <a:t> </a:t>
            </a:r>
            <a:r>
              <a:rPr kumimoji="0" lang="de-DE" sz="3200" b="0" i="0" u="none" strike="noStrike" kern="1200" cap="none" spc="0" normalizeH="0" baseline="0" noProof="0" dirty="0" err="1">
                <a:ln>
                  <a:noFill/>
                </a:ln>
                <a:solidFill>
                  <a:prstClr val="white"/>
                </a:solidFill>
                <a:effectLst/>
                <a:uLnTx/>
                <a:uFillTx/>
                <a:latin typeface="Arial"/>
                <a:ea typeface="+mn-ea"/>
                <a:cs typeface="Arial"/>
              </a:rPr>
              <a:t>management</a:t>
            </a:r>
            <a:r>
              <a:rPr kumimoji="0" lang="de-DE" sz="3200" b="0" i="0" u="none" strike="noStrike" kern="1200" cap="none" spc="0" normalizeH="0" baseline="0" noProof="0" dirty="0">
                <a:ln>
                  <a:noFill/>
                </a:ln>
                <a:solidFill>
                  <a:prstClr val="white"/>
                </a:solidFill>
                <a:effectLst/>
                <a:uLnTx/>
                <a:uFillTx/>
                <a:latin typeface="Arial"/>
                <a:ea typeface="+mn-ea"/>
                <a:cs typeface="Arial"/>
              </a:rPr>
              <a:t> and </a:t>
            </a:r>
            <a:r>
              <a:rPr kumimoji="0" lang="de-DE" sz="3200" b="0" i="0" u="none" strike="noStrike" kern="1200" cap="none" spc="0" normalizeH="0" baseline="0" noProof="0" dirty="0" err="1">
                <a:ln>
                  <a:noFill/>
                </a:ln>
                <a:solidFill>
                  <a:prstClr val="white"/>
                </a:solidFill>
                <a:effectLst/>
                <a:uLnTx/>
                <a:uFillTx/>
                <a:latin typeface="Arial"/>
                <a:ea typeface="+mn-ea"/>
                <a:cs typeface="Arial"/>
              </a:rPr>
              <a:t>central</a:t>
            </a:r>
            <a:r>
              <a:rPr kumimoji="0" lang="de-DE" sz="3200" b="0" i="0" u="none" strike="noStrike" kern="1200" cap="none" spc="0" normalizeH="0" baseline="0" noProof="0" dirty="0">
                <a:ln>
                  <a:noFill/>
                </a:ln>
                <a:solidFill>
                  <a:prstClr val="white"/>
                </a:solidFill>
                <a:effectLst/>
                <a:uLnTx/>
                <a:uFillTx/>
                <a:latin typeface="Arial"/>
                <a:ea typeface="+mn-ea"/>
                <a:cs typeface="Arial"/>
              </a:rPr>
              <a:t> </a:t>
            </a:r>
            <a:r>
              <a:rPr kumimoji="0" lang="de-DE" sz="3200" b="0" i="0" u="none" strike="noStrike" kern="1200" cap="none" spc="0" normalizeH="0" baseline="0" noProof="0" dirty="0" err="1">
                <a:ln>
                  <a:noFill/>
                </a:ln>
                <a:solidFill>
                  <a:prstClr val="white"/>
                </a:solidFill>
                <a:effectLst/>
                <a:uLnTx/>
                <a:uFillTx/>
                <a:latin typeface="Arial"/>
                <a:ea typeface="+mn-ea"/>
                <a:cs typeface="Arial"/>
              </a:rPr>
              <a:t>database</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
        <p:nvSpPr>
          <p:cNvPr id="7" name="Textfeld 6">
            <a:extLst>
              <a:ext uri="{FF2B5EF4-FFF2-40B4-BE49-F238E27FC236}">
                <a16:creationId xmlns:a16="http://schemas.microsoft.com/office/drawing/2014/main" id="{2E1CE433-A20A-493C-8B1C-6B2356FF546F}"/>
              </a:ext>
            </a:extLst>
          </p:cNvPr>
          <p:cNvSpPr txBox="1"/>
          <p:nvPr/>
        </p:nvSpPr>
        <p:spPr>
          <a:xfrm>
            <a:off x="763661" y="4064378"/>
            <a:ext cx="3857723" cy="163121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srgbClr val="0070C0"/>
                </a:solidFill>
                <a:effectLst/>
                <a:uLnTx/>
                <a:uFillTx/>
                <a:latin typeface="Calibri" panose="020F0502020204030204"/>
                <a:ea typeface="+mn-ea"/>
                <a:cs typeface="+mn-cs"/>
              </a:rPr>
              <a:t>Sabrina Zander</a:t>
            </a:r>
            <a:endPar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rPr>
              <a:t>Institute for Biological Data Science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err="1">
                <a:ln>
                  <a:noFill/>
                </a:ln>
                <a:solidFill>
                  <a:srgbClr val="0070C0"/>
                </a:solidFill>
                <a:effectLst/>
                <a:uLnTx/>
                <a:uFillTx/>
                <a:latin typeface="Calibri" panose="020F0502020204030204"/>
                <a:ea typeface="+mn-ea"/>
                <a:cs typeface="+mn-cs"/>
              </a:rPr>
              <a:t>MibiNext</a:t>
            </a:r>
            <a:r>
              <a:rPr kumimoji="0" lang="de-DE" sz="2000" b="0" i="0" u="none" strike="noStrike" kern="1200" cap="none" spc="0" normalizeH="0" baseline="0" noProof="0" dirty="0">
                <a:ln>
                  <a:noFill/>
                </a:ln>
                <a:solidFill>
                  <a:srgbClr val="0070C0"/>
                </a:solidFill>
                <a:effectLst/>
                <a:uLnTx/>
                <a:uFillTx/>
                <a:latin typeface="Calibri" panose="020F0502020204030204"/>
                <a:ea typeface="+mn-ea"/>
                <a:cs typeface="+mn-cs"/>
              </a:rPr>
              <a:t> Progress Seminar</a:t>
            </a:r>
            <a:endPar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rgbClr val="0070C0"/>
                </a:solidFill>
                <a:latin typeface="Calibri" panose="020F0502020204030204"/>
              </a:rPr>
              <a:t>29</a:t>
            </a:r>
            <a:r>
              <a:rPr kumimoji="0" lang="de-DE" sz="2000" b="0" i="0" u="none" strike="noStrike" kern="1200" cap="none" spc="0" normalizeH="0" baseline="0" noProof="0" dirty="0">
                <a:ln>
                  <a:noFill/>
                </a:ln>
                <a:solidFill>
                  <a:srgbClr val="0070C0"/>
                </a:solidFill>
                <a:effectLst/>
                <a:uLnTx/>
                <a:uFillTx/>
                <a:latin typeface="Calibri" panose="020F0502020204030204"/>
                <a:ea typeface="+mn-ea"/>
                <a:cs typeface="+mn-cs"/>
              </a:rPr>
              <a:t>.05.</a:t>
            </a:r>
            <a:r>
              <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rPr>
              <a:t>202</a:t>
            </a:r>
            <a:r>
              <a:rPr kumimoji="0" lang="de-DE" sz="2000" b="0" i="0" u="none" strike="noStrike" kern="1200" cap="none" spc="0" normalizeH="0" baseline="0" noProof="0" dirty="0">
                <a:ln>
                  <a:noFill/>
                </a:ln>
                <a:solidFill>
                  <a:srgbClr val="0070C0"/>
                </a:solidFill>
                <a:effectLst/>
                <a:uLnTx/>
                <a:uFillTx/>
                <a:latin typeface="Calibri" panose="020F0502020204030204"/>
                <a:ea typeface="+mn-ea"/>
                <a:cs typeface="+mn-cs"/>
              </a:rPr>
              <a:t>4</a:t>
            </a:r>
            <a:endParaRPr kumimoji="0" lang="en-DE" sz="20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pic>
        <p:nvPicPr>
          <p:cNvPr id="3" name="Grafik 2">
            <a:extLst>
              <a:ext uri="{FF2B5EF4-FFF2-40B4-BE49-F238E27FC236}">
                <a16:creationId xmlns:a16="http://schemas.microsoft.com/office/drawing/2014/main" id="{D82F2E4C-E5A2-4FCC-94A5-EDDE44E888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4746" y="3736325"/>
            <a:ext cx="3765007" cy="2870215"/>
          </a:xfrm>
          <a:prstGeom prst="rect">
            <a:avLst/>
          </a:prstGeom>
        </p:spPr>
      </p:pic>
    </p:spTree>
    <p:extLst>
      <p:ext uri="{BB962C8B-B14F-4D97-AF65-F5344CB8AC3E}">
        <p14:creationId xmlns:p14="http://schemas.microsoft.com/office/powerpoint/2010/main" val="1923665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2905A7-DDD1-467A-B784-DEF73FFF3681}"/>
              </a:ext>
            </a:extLst>
          </p:cNvPr>
          <p:cNvSpPr>
            <a:spLocks noGrp="1"/>
          </p:cNvSpPr>
          <p:nvPr>
            <p:ph type="title"/>
          </p:nvPr>
        </p:nvSpPr>
        <p:spPr/>
        <p:txBody>
          <a:bodyPr/>
          <a:lstStyle/>
          <a:p>
            <a:r>
              <a:rPr lang="de-DE" dirty="0" err="1"/>
              <a:t>Datatypes</a:t>
            </a:r>
            <a:r>
              <a:rPr lang="de-DE" dirty="0"/>
              <a:t> in </a:t>
            </a:r>
            <a:r>
              <a:rPr lang="de-DE" dirty="0" err="1"/>
              <a:t>MibiNet</a:t>
            </a:r>
            <a:r>
              <a:rPr lang="de-DE" dirty="0"/>
              <a:t> &amp; </a:t>
            </a:r>
            <a:r>
              <a:rPr lang="de-DE" dirty="0" err="1"/>
              <a:t>Swate</a:t>
            </a:r>
            <a:r>
              <a:rPr lang="de-DE" dirty="0"/>
              <a:t> </a:t>
            </a:r>
            <a:r>
              <a:rPr lang="de-DE" dirty="0" err="1"/>
              <a:t>templates</a:t>
            </a:r>
            <a:r>
              <a:rPr lang="de-DE" dirty="0"/>
              <a:t>  </a:t>
            </a:r>
            <a:endParaRPr lang="en-GB" dirty="0"/>
          </a:p>
        </p:txBody>
      </p:sp>
      <p:sp>
        <p:nvSpPr>
          <p:cNvPr id="3" name="Inhaltsplatzhalter 2">
            <a:extLst>
              <a:ext uri="{FF2B5EF4-FFF2-40B4-BE49-F238E27FC236}">
                <a16:creationId xmlns:a16="http://schemas.microsoft.com/office/drawing/2014/main" id="{6E71DF96-2A12-4C95-8831-91F8D8E6FEC8}"/>
              </a:ext>
            </a:extLst>
          </p:cNvPr>
          <p:cNvSpPr>
            <a:spLocks noGrp="1"/>
          </p:cNvSpPr>
          <p:nvPr>
            <p:ph idx="1"/>
          </p:nvPr>
        </p:nvSpPr>
        <p:spPr>
          <a:xfrm>
            <a:off x="838203" y="1379310"/>
            <a:ext cx="10036626" cy="4351336"/>
          </a:xfrm>
        </p:spPr>
        <p:txBody>
          <a:bodyPr/>
          <a:lstStyle/>
          <a:p>
            <a:r>
              <a:rPr lang="de-DE" sz="2400" dirty="0" err="1"/>
              <a:t>Metabolomics</a:t>
            </a:r>
            <a:endParaRPr lang="de-DE" sz="2400" dirty="0"/>
          </a:p>
          <a:p>
            <a:r>
              <a:rPr lang="de-DE" sz="2400" dirty="0" err="1"/>
              <a:t>Transcriptomics</a:t>
            </a:r>
            <a:endParaRPr lang="de-DE" sz="2400" dirty="0"/>
          </a:p>
          <a:p>
            <a:r>
              <a:rPr lang="de-DE" sz="2400" dirty="0" err="1"/>
              <a:t>Genomics</a:t>
            </a:r>
            <a:r>
              <a:rPr lang="de-DE" sz="2400" dirty="0"/>
              <a:t>/</a:t>
            </a:r>
            <a:r>
              <a:rPr lang="de-DE" sz="2400" dirty="0" err="1"/>
              <a:t>Metagenomics</a:t>
            </a:r>
            <a:endParaRPr lang="de-DE" sz="2400" dirty="0"/>
          </a:p>
          <a:p>
            <a:r>
              <a:rPr lang="de-DE" sz="2400" dirty="0" err="1"/>
              <a:t>Proteomics</a:t>
            </a:r>
            <a:r>
              <a:rPr lang="de-DE" sz="2400" dirty="0"/>
              <a:t> </a:t>
            </a:r>
          </a:p>
          <a:p>
            <a:r>
              <a:rPr lang="de-DE" sz="2400" dirty="0" err="1"/>
              <a:t>Cloning</a:t>
            </a:r>
            <a:r>
              <a:rPr lang="de-DE" sz="2400" dirty="0"/>
              <a:t> ( e.g. </a:t>
            </a:r>
            <a:r>
              <a:rPr lang="de-DE" sz="2400" dirty="0" err="1"/>
              <a:t>plasmid</a:t>
            </a:r>
            <a:r>
              <a:rPr lang="de-DE" sz="2400" dirty="0"/>
              <a:t>/</a:t>
            </a:r>
            <a:r>
              <a:rPr lang="de-DE" sz="2400" dirty="0" err="1"/>
              <a:t>strain</a:t>
            </a:r>
            <a:r>
              <a:rPr lang="de-DE" sz="2400" dirty="0"/>
              <a:t> </a:t>
            </a:r>
            <a:r>
              <a:rPr lang="de-DE" sz="2400" dirty="0" err="1"/>
              <a:t>generation</a:t>
            </a:r>
            <a:r>
              <a:rPr lang="de-DE" sz="2400" dirty="0"/>
              <a:t>) </a:t>
            </a:r>
          </a:p>
          <a:p>
            <a:r>
              <a:rPr lang="de-DE" sz="2400" dirty="0"/>
              <a:t>Imaging </a:t>
            </a:r>
          </a:p>
          <a:p>
            <a:r>
              <a:rPr lang="de-DE" sz="2400" dirty="0"/>
              <a:t>Growth </a:t>
            </a:r>
            <a:r>
              <a:rPr lang="de-DE" sz="2400" dirty="0" err="1"/>
              <a:t>data</a:t>
            </a:r>
            <a:r>
              <a:rPr lang="de-DE" sz="2400" dirty="0"/>
              <a:t> (e.g. </a:t>
            </a:r>
            <a:r>
              <a:rPr lang="de-DE" sz="2400" dirty="0" err="1"/>
              <a:t>growth</a:t>
            </a:r>
            <a:r>
              <a:rPr lang="de-DE" sz="2400" dirty="0"/>
              <a:t> </a:t>
            </a:r>
            <a:r>
              <a:rPr lang="de-DE" sz="2400" dirty="0" err="1"/>
              <a:t>conditions</a:t>
            </a:r>
            <a:r>
              <a:rPr lang="de-DE" sz="2400" dirty="0"/>
              <a:t>, </a:t>
            </a:r>
            <a:r>
              <a:rPr lang="de-DE" sz="2400" dirty="0" err="1"/>
              <a:t>co-cultivation</a:t>
            </a:r>
            <a:r>
              <a:rPr lang="de-DE" sz="2400" dirty="0"/>
              <a:t>, </a:t>
            </a:r>
            <a:r>
              <a:rPr lang="de-DE" sz="2400" dirty="0" err="1"/>
              <a:t>bioreactor</a:t>
            </a:r>
            <a:r>
              <a:rPr lang="de-DE" sz="2400" dirty="0"/>
              <a:t>, </a:t>
            </a:r>
            <a:r>
              <a:rPr lang="de-DE" sz="2400" dirty="0" err="1"/>
              <a:t>microfluidics</a:t>
            </a:r>
            <a:r>
              <a:rPr lang="de-DE" sz="2400" dirty="0"/>
              <a:t>)</a:t>
            </a:r>
          </a:p>
          <a:p>
            <a:r>
              <a:rPr lang="de-DE" sz="2400" dirty="0" err="1"/>
              <a:t>Stuctures</a:t>
            </a:r>
            <a:r>
              <a:rPr lang="de-DE" sz="2400" dirty="0"/>
              <a:t> </a:t>
            </a:r>
          </a:p>
          <a:p>
            <a:r>
              <a:rPr lang="de-DE" sz="2400" dirty="0" err="1"/>
              <a:t>Mathematic</a:t>
            </a:r>
            <a:r>
              <a:rPr lang="de-DE" sz="2400" dirty="0"/>
              <a:t> </a:t>
            </a:r>
            <a:r>
              <a:rPr lang="de-DE" sz="2400" dirty="0" err="1"/>
              <a:t>modelling</a:t>
            </a:r>
            <a:endParaRPr lang="de-DE" sz="2400" dirty="0"/>
          </a:p>
          <a:p>
            <a:r>
              <a:rPr lang="de-DE" sz="2400" dirty="0" err="1"/>
              <a:t>Optogenetics</a:t>
            </a:r>
            <a:r>
              <a:rPr lang="de-DE" sz="2400" dirty="0"/>
              <a:t> </a:t>
            </a:r>
            <a:endParaRPr lang="en-GB" sz="2400" dirty="0"/>
          </a:p>
        </p:txBody>
      </p:sp>
      <p:sp>
        <p:nvSpPr>
          <p:cNvPr id="5" name="Foliennummernplatzhalter 4">
            <a:extLst>
              <a:ext uri="{FF2B5EF4-FFF2-40B4-BE49-F238E27FC236}">
                <a16:creationId xmlns:a16="http://schemas.microsoft.com/office/drawing/2014/main" id="{8F6CAE8B-418F-47CD-9D90-151D63DCDCE6}"/>
              </a:ext>
            </a:extLst>
          </p:cNvPr>
          <p:cNvSpPr>
            <a:spLocks noGrp="1"/>
          </p:cNvSpPr>
          <p:nvPr>
            <p:ph type="sldNum" sz="quarter" idx="8"/>
          </p:nvPr>
        </p:nvSpPr>
        <p:spPr/>
        <p:txBody>
          <a:bodyPr/>
          <a:lstStyle/>
          <a:p>
            <a:pPr lvl="0"/>
            <a:fld id="{47998BB0-97B9-4939-9A5C-C78581D27E8D}" type="slidenum">
              <a:rPr lang="en-GB" smtClean="0"/>
              <a:t>10</a:t>
            </a:fld>
            <a:endParaRPr lang="en-GB"/>
          </a:p>
        </p:txBody>
      </p:sp>
      <p:pic>
        <p:nvPicPr>
          <p:cNvPr id="9" name="Grafik 8" descr="Schließen mit einfarbiger Füllung">
            <a:extLst>
              <a:ext uri="{FF2B5EF4-FFF2-40B4-BE49-F238E27FC236}">
                <a16:creationId xmlns:a16="http://schemas.microsoft.com/office/drawing/2014/main" id="{69EEA775-C684-4090-8A1A-3B434B647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44200" y="4063529"/>
            <a:ext cx="494617" cy="494617"/>
          </a:xfrm>
          <a:prstGeom prst="rect">
            <a:avLst/>
          </a:prstGeom>
        </p:spPr>
      </p:pic>
      <p:pic>
        <p:nvPicPr>
          <p:cNvPr id="11" name="Grafik 10" descr="Häkchen mit einfarbiger Füllung">
            <a:extLst>
              <a:ext uri="{FF2B5EF4-FFF2-40B4-BE49-F238E27FC236}">
                <a16:creationId xmlns:a16="http://schemas.microsoft.com/office/drawing/2014/main" id="{A3218238-8910-4C58-A818-4B3564EE54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52098" y="1287464"/>
            <a:ext cx="494617" cy="494617"/>
          </a:xfrm>
          <a:prstGeom prst="rect">
            <a:avLst/>
          </a:prstGeom>
        </p:spPr>
      </p:pic>
      <p:pic>
        <p:nvPicPr>
          <p:cNvPr id="15" name="Grafik 14" descr="Häkchen mit einfarbiger Füllung">
            <a:extLst>
              <a:ext uri="{FF2B5EF4-FFF2-40B4-BE49-F238E27FC236}">
                <a16:creationId xmlns:a16="http://schemas.microsoft.com/office/drawing/2014/main" id="{61DF0286-23D3-429E-82D4-0DB58D9C9BF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52098" y="1782081"/>
            <a:ext cx="494617" cy="494617"/>
          </a:xfrm>
          <a:prstGeom prst="rect">
            <a:avLst/>
          </a:prstGeom>
        </p:spPr>
      </p:pic>
      <p:pic>
        <p:nvPicPr>
          <p:cNvPr id="16" name="Grafik 15" descr="Häkchen mit einfarbiger Füllung">
            <a:extLst>
              <a:ext uri="{FF2B5EF4-FFF2-40B4-BE49-F238E27FC236}">
                <a16:creationId xmlns:a16="http://schemas.microsoft.com/office/drawing/2014/main" id="{B69FD0F5-340D-48E7-B92E-C4D3377D82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44436" y="2273522"/>
            <a:ext cx="494617" cy="494617"/>
          </a:xfrm>
          <a:prstGeom prst="rect">
            <a:avLst/>
          </a:prstGeom>
        </p:spPr>
      </p:pic>
      <p:pic>
        <p:nvPicPr>
          <p:cNvPr id="17" name="Grafik 16" descr="Häkchen mit einfarbiger Füllung">
            <a:extLst>
              <a:ext uri="{FF2B5EF4-FFF2-40B4-BE49-F238E27FC236}">
                <a16:creationId xmlns:a16="http://schemas.microsoft.com/office/drawing/2014/main" id="{73EE7617-EB9C-4B5D-860E-8695FC3EE5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35710" y="2697276"/>
            <a:ext cx="494617" cy="494617"/>
          </a:xfrm>
          <a:prstGeom prst="rect">
            <a:avLst/>
          </a:prstGeom>
        </p:spPr>
      </p:pic>
      <p:pic>
        <p:nvPicPr>
          <p:cNvPr id="18" name="Grafik 17" descr="Häkchen mit einfarbiger Füllung">
            <a:extLst>
              <a:ext uri="{FF2B5EF4-FFF2-40B4-BE49-F238E27FC236}">
                <a16:creationId xmlns:a16="http://schemas.microsoft.com/office/drawing/2014/main" id="{DF37A0AC-C7D5-4AC7-849C-79D58C948DB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40577" y="3154476"/>
            <a:ext cx="494617" cy="494617"/>
          </a:xfrm>
          <a:prstGeom prst="rect">
            <a:avLst/>
          </a:prstGeom>
        </p:spPr>
      </p:pic>
      <p:pic>
        <p:nvPicPr>
          <p:cNvPr id="19" name="Grafik 18" descr="Schließen mit einfarbiger Füllung">
            <a:extLst>
              <a:ext uri="{FF2B5EF4-FFF2-40B4-BE49-F238E27FC236}">
                <a16:creationId xmlns:a16="http://schemas.microsoft.com/office/drawing/2014/main" id="{09819956-7A44-4A1C-804B-63D926C02F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8401" y="4558146"/>
            <a:ext cx="494617" cy="494617"/>
          </a:xfrm>
          <a:prstGeom prst="rect">
            <a:avLst/>
          </a:prstGeom>
        </p:spPr>
      </p:pic>
      <p:pic>
        <p:nvPicPr>
          <p:cNvPr id="20" name="Grafik 19" descr="Schließen mit einfarbiger Füllung">
            <a:extLst>
              <a:ext uri="{FF2B5EF4-FFF2-40B4-BE49-F238E27FC236}">
                <a16:creationId xmlns:a16="http://schemas.microsoft.com/office/drawing/2014/main" id="{B38B5A18-5478-4276-867D-99488DFAA8F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83057" y="4984073"/>
            <a:ext cx="494617" cy="494617"/>
          </a:xfrm>
          <a:prstGeom prst="rect">
            <a:avLst/>
          </a:prstGeom>
        </p:spPr>
      </p:pic>
      <p:pic>
        <p:nvPicPr>
          <p:cNvPr id="21" name="Grafik 20" descr="Schließen mit einfarbiger Füllung">
            <a:extLst>
              <a:ext uri="{FF2B5EF4-FFF2-40B4-BE49-F238E27FC236}">
                <a16:creationId xmlns:a16="http://schemas.microsoft.com/office/drawing/2014/main" id="{B543037A-7578-48BA-AED4-1BAD754A1B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83018" y="5409694"/>
            <a:ext cx="494617" cy="494617"/>
          </a:xfrm>
          <a:prstGeom prst="rect">
            <a:avLst/>
          </a:prstGeom>
        </p:spPr>
      </p:pic>
      <p:pic>
        <p:nvPicPr>
          <p:cNvPr id="22" name="Grafik 21" descr="Häkchen mit einfarbiger Füllung">
            <a:extLst>
              <a:ext uri="{FF2B5EF4-FFF2-40B4-BE49-F238E27FC236}">
                <a16:creationId xmlns:a16="http://schemas.microsoft.com/office/drawing/2014/main" id="{458FBEEA-0A36-4DA0-B088-41137B0A41A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47219" y="3627711"/>
            <a:ext cx="494617" cy="494617"/>
          </a:xfrm>
          <a:prstGeom prst="rect">
            <a:avLst/>
          </a:prstGeom>
        </p:spPr>
      </p:pic>
      <p:sp>
        <p:nvSpPr>
          <p:cNvPr id="23" name="Textfeld 22">
            <a:extLst>
              <a:ext uri="{FF2B5EF4-FFF2-40B4-BE49-F238E27FC236}">
                <a16:creationId xmlns:a16="http://schemas.microsoft.com/office/drawing/2014/main" id="{AE9AACFF-133E-41C1-896C-CC8674E850E6}"/>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10</a:t>
            </a:fld>
            <a:endParaRPr lang="de-DE" dirty="0">
              <a:solidFill>
                <a:schemeClr val="accent1"/>
              </a:solidFill>
            </a:endParaRPr>
          </a:p>
        </p:txBody>
      </p:sp>
    </p:spTree>
    <p:extLst>
      <p:ext uri="{BB962C8B-B14F-4D97-AF65-F5344CB8AC3E}">
        <p14:creationId xmlns:p14="http://schemas.microsoft.com/office/powerpoint/2010/main" val="3346216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331BD4-CA98-44EB-965A-55FF4D34CE2E}"/>
              </a:ext>
            </a:extLst>
          </p:cNvPr>
          <p:cNvSpPr>
            <a:spLocks noGrp="1"/>
          </p:cNvSpPr>
          <p:nvPr>
            <p:ph type="title"/>
          </p:nvPr>
        </p:nvSpPr>
        <p:spPr/>
        <p:txBody>
          <a:bodyPr/>
          <a:lstStyle/>
          <a:p>
            <a:r>
              <a:rPr lang="de-DE" dirty="0" err="1"/>
              <a:t>Swate</a:t>
            </a:r>
            <a:r>
              <a:rPr lang="de-DE" dirty="0"/>
              <a:t> </a:t>
            </a:r>
            <a:r>
              <a:rPr lang="de-DE" dirty="0" err="1"/>
              <a:t>directly</a:t>
            </a:r>
            <a:r>
              <a:rPr lang="de-DE" dirty="0"/>
              <a:t> </a:t>
            </a:r>
            <a:r>
              <a:rPr lang="de-DE" dirty="0" err="1"/>
              <a:t>integrated</a:t>
            </a:r>
            <a:r>
              <a:rPr lang="de-DE" dirty="0"/>
              <a:t> </a:t>
            </a:r>
            <a:r>
              <a:rPr lang="de-DE" dirty="0" err="1"/>
              <a:t>into</a:t>
            </a:r>
            <a:r>
              <a:rPr lang="de-DE" dirty="0"/>
              <a:t> </a:t>
            </a:r>
            <a:r>
              <a:rPr lang="de-DE" dirty="0" err="1"/>
              <a:t>ARCitect</a:t>
            </a:r>
            <a:endParaRPr lang="en-GB" dirty="0"/>
          </a:p>
        </p:txBody>
      </p:sp>
      <p:sp>
        <p:nvSpPr>
          <p:cNvPr id="3" name="Inhaltsplatzhalter 2">
            <a:extLst>
              <a:ext uri="{FF2B5EF4-FFF2-40B4-BE49-F238E27FC236}">
                <a16:creationId xmlns:a16="http://schemas.microsoft.com/office/drawing/2014/main" id="{D7FAE354-7D00-4DBB-AE2B-66C443650C32}"/>
              </a:ext>
            </a:extLst>
          </p:cNvPr>
          <p:cNvSpPr>
            <a:spLocks noGrp="1"/>
          </p:cNvSpPr>
          <p:nvPr>
            <p:ph idx="1"/>
          </p:nvPr>
        </p:nvSpPr>
        <p:spPr/>
        <p:txBody>
          <a:bodyPr/>
          <a:lstStyle/>
          <a:p>
            <a:endParaRPr lang="en-GB"/>
          </a:p>
        </p:txBody>
      </p:sp>
      <p:sp>
        <p:nvSpPr>
          <p:cNvPr id="4" name="Inhaltsplatzhalter 3">
            <a:extLst>
              <a:ext uri="{FF2B5EF4-FFF2-40B4-BE49-F238E27FC236}">
                <a16:creationId xmlns:a16="http://schemas.microsoft.com/office/drawing/2014/main" id="{5D712E1C-559D-411F-9859-08D6188C7700}"/>
              </a:ext>
            </a:extLst>
          </p:cNvPr>
          <p:cNvSpPr>
            <a:spLocks noGrp="1"/>
          </p:cNvSpPr>
          <p:nvPr>
            <p:ph idx="2"/>
          </p:nvPr>
        </p:nvSpPr>
        <p:spPr/>
        <p:txBody>
          <a:bodyPr/>
          <a:lstStyle/>
          <a:p>
            <a:endParaRPr lang="en-GB"/>
          </a:p>
        </p:txBody>
      </p:sp>
      <p:sp>
        <p:nvSpPr>
          <p:cNvPr id="5" name="Foliennummernplatzhalter 4">
            <a:extLst>
              <a:ext uri="{FF2B5EF4-FFF2-40B4-BE49-F238E27FC236}">
                <a16:creationId xmlns:a16="http://schemas.microsoft.com/office/drawing/2014/main" id="{9E013247-AD9A-42E7-9F0F-27264DEE080F}"/>
              </a:ext>
            </a:extLst>
          </p:cNvPr>
          <p:cNvSpPr>
            <a:spLocks noGrp="1"/>
          </p:cNvSpPr>
          <p:nvPr>
            <p:ph type="sldNum" sz="quarter" idx="8"/>
          </p:nvPr>
        </p:nvSpPr>
        <p:spPr/>
        <p:txBody>
          <a:bodyPr/>
          <a:lstStyle/>
          <a:p>
            <a:pPr lvl="0"/>
            <a:r>
              <a:rPr lang="de-DE" dirty="0"/>
              <a:t>12</a:t>
            </a:r>
          </a:p>
          <a:p>
            <a:pPr lvl="0"/>
            <a:endParaRPr lang="en-GB" dirty="0"/>
          </a:p>
        </p:txBody>
      </p:sp>
      <p:pic>
        <p:nvPicPr>
          <p:cNvPr id="7" name="Grafik 6">
            <a:extLst>
              <a:ext uri="{FF2B5EF4-FFF2-40B4-BE49-F238E27FC236}">
                <a16:creationId xmlns:a16="http://schemas.microsoft.com/office/drawing/2014/main" id="{8047AF41-DBB7-462E-A1FA-666E7DB6FF07}"/>
              </a:ext>
            </a:extLst>
          </p:cNvPr>
          <p:cNvPicPr>
            <a:picLocks noChangeAspect="1"/>
          </p:cNvPicPr>
          <p:nvPr/>
        </p:nvPicPr>
        <p:blipFill>
          <a:blip r:embed="rId2"/>
          <a:stretch>
            <a:fillRect/>
          </a:stretch>
        </p:blipFill>
        <p:spPr>
          <a:xfrm>
            <a:off x="130628" y="1182013"/>
            <a:ext cx="12061372" cy="5156582"/>
          </a:xfrm>
          <a:prstGeom prst="rect">
            <a:avLst/>
          </a:prstGeom>
        </p:spPr>
      </p:pic>
      <p:cxnSp>
        <p:nvCxnSpPr>
          <p:cNvPr id="9" name="Gerade Verbindung mit Pfeil 8">
            <a:extLst>
              <a:ext uri="{FF2B5EF4-FFF2-40B4-BE49-F238E27FC236}">
                <a16:creationId xmlns:a16="http://schemas.microsoft.com/office/drawing/2014/main" id="{FEEF5356-740F-4953-9D11-53F2B22111F9}"/>
              </a:ext>
            </a:extLst>
          </p:cNvPr>
          <p:cNvCxnSpPr/>
          <p:nvPr/>
        </p:nvCxnSpPr>
        <p:spPr>
          <a:xfrm flipH="1" flipV="1">
            <a:off x="5334003" y="1860344"/>
            <a:ext cx="293914" cy="4245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25038F22-D4B6-46CC-993A-AB96465752F1}"/>
              </a:ext>
            </a:extLst>
          </p:cNvPr>
          <p:cNvSpPr txBox="1"/>
          <p:nvPr/>
        </p:nvSpPr>
        <p:spPr>
          <a:xfrm>
            <a:off x="5245743" y="2255462"/>
            <a:ext cx="1548116" cy="369332"/>
          </a:xfrm>
          <a:prstGeom prst="rect">
            <a:avLst/>
          </a:prstGeom>
          <a:noFill/>
        </p:spPr>
        <p:txBody>
          <a:bodyPr wrap="none" rtlCol="0">
            <a:spAutoFit/>
          </a:bodyPr>
          <a:lstStyle/>
          <a:p>
            <a:r>
              <a:rPr lang="de-DE" dirty="0">
                <a:solidFill>
                  <a:schemeClr val="accent1"/>
                </a:solidFill>
              </a:rPr>
              <a:t>Pick </a:t>
            </a:r>
            <a:r>
              <a:rPr lang="de-DE" dirty="0" err="1">
                <a:solidFill>
                  <a:schemeClr val="accent1"/>
                </a:solidFill>
              </a:rPr>
              <a:t>templates</a:t>
            </a:r>
            <a:endParaRPr lang="en-GB" dirty="0">
              <a:solidFill>
                <a:schemeClr val="accent1"/>
              </a:solidFill>
            </a:endParaRPr>
          </a:p>
        </p:txBody>
      </p:sp>
      <p:cxnSp>
        <p:nvCxnSpPr>
          <p:cNvPr id="11" name="Gerade Verbindung mit Pfeil 10">
            <a:extLst>
              <a:ext uri="{FF2B5EF4-FFF2-40B4-BE49-F238E27FC236}">
                <a16:creationId xmlns:a16="http://schemas.microsoft.com/office/drawing/2014/main" id="{93F873DB-A735-42CA-B8D9-A1382F426B77}"/>
              </a:ext>
            </a:extLst>
          </p:cNvPr>
          <p:cNvCxnSpPr>
            <a:cxnSpLocks/>
          </p:cNvCxnSpPr>
          <p:nvPr/>
        </p:nvCxnSpPr>
        <p:spPr>
          <a:xfrm flipH="1" flipV="1">
            <a:off x="5949043" y="4418192"/>
            <a:ext cx="473528" cy="184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99031EF6-D468-4D48-B503-8E3F3BB7D28A}"/>
              </a:ext>
            </a:extLst>
          </p:cNvPr>
          <p:cNvSpPr txBox="1"/>
          <p:nvPr/>
        </p:nvSpPr>
        <p:spPr>
          <a:xfrm>
            <a:off x="6433466" y="4233526"/>
            <a:ext cx="1865895" cy="369332"/>
          </a:xfrm>
          <a:prstGeom prst="rect">
            <a:avLst/>
          </a:prstGeom>
          <a:noFill/>
        </p:spPr>
        <p:txBody>
          <a:bodyPr wrap="none" rtlCol="0">
            <a:spAutoFit/>
          </a:bodyPr>
          <a:lstStyle/>
          <a:p>
            <a:r>
              <a:rPr lang="de-DE" dirty="0">
                <a:solidFill>
                  <a:schemeClr val="accent1"/>
                </a:solidFill>
              </a:rPr>
              <a:t>Select </a:t>
            </a:r>
            <a:r>
              <a:rPr lang="de-DE" dirty="0" err="1">
                <a:solidFill>
                  <a:schemeClr val="accent1"/>
                </a:solidFill>
              </a:rPr>
              <a:t>community</a:t>
            </a:r>
            <a:endParaRPr lang="en-GB" dirty="0">
              <a:solidFill>
                <a:schemeClr val="accent1"/>
              </a:solidFill>
            </a:endParaRPr>
          </a:p>
        </p:txBody>
      </p:sp>
      <p:pic>
        <p:nvPicPr>
          <p:cNvPr id="13" name="Picture 101">
            <a:extLst>
              <a:ext uri="{FF2B5EF4-FFF2-40B4-BE49-F238E27FC236}">
                <a16:creationId xmlns:a16="http://schemas.microsoft.com/office/drawing/2014/main" id="{3110CE8B-AD51-4363-8C6D-4344D15FA197}"/>
              </a:ext>
            </a:extLst>
          </p:cNvPr>
          <p:cNvPicPr>
            <a:picLocks noChangeAspect="1"/>
          </p:cNvPicPr>
          <p:nvPr/>
        </p:nvPicPr>
        <p:blipFill>
          <a:blip r:embed="rId3"/>
          <a:stretch>
            <a:fillRect/>
          </a:stretch>
        </p:blipFill>
        <p:spPr>
          <a:xfrm>
            <a:off x="11139992" y="6467028"/>
            <a:ext cx="874208" cy="331494"/>
          </a:xfrm>
          <a:prstGeom prst="rect">
            <a:avLst/>
          </a:prstGeom>
        </p:spPr>
      </p:pic>
      <p:sp>
        <p:nvSpPr>
          <p:cNvPr id="14" name="Textfeld 13">
            <a:extLst>
              <a:ext uri="{FF2B5EF4-FFF2-40B4-BE49-F238E27FC236}">
                <a16:creationId xmlns:a16="http://schemas.microsoft.com/office/drawing/2014/main" id="{2D2A698C-CC0C-4BF9-826A-CC6CA76667CC}"/>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11</a:t>
            </a:fld>
            <a:endParaRPr lang="de-DE" dirty="0">
              <a:solidFill>
                <a:schemeClr val="accent1"/>
              </a:solidFill>
            </a:endParaRPr>
          </a:p>
        </p:txBody>
      </p:sp>
    </p:spTree>
    <p:extLst>
      <p:ext uri="{BB962C8B-B14F-4D97-AF65-F5344CB8AC3E}">
        <p14:creationId xmlns:p14="http://schemas.microsoft.com/office/powerpoint/2010/main" val="3006434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9F6185-1BF1-4D52-A045-D0612F55903B}"/>
              </a:ext>
            </a:extLst>
          </p:cNvPr>
          <p:cNvSpPr>
            <a:spLocks noGrp="1"/>
          </p:cNvSpPr>
          <p:nvPr>
            <p:ph type="title"/>
          </p:nvPr>
        </p:nvSpPr>
        <p:spPr/>
        <p:txBody>
          <a:bodyPr/>
          <a:lstStyle/>
          <a:p>
            <a:r>
              <a:rPr lang="de-DE" dirty="0" err="1"/>
              <a:t>We</a:t>
            </a:r>
            <a:r>
              <a:rPr lang="de-DE" dirty="0"/>
              <a:t> </a:t>
            </a:r>
            <a:r>
              <a:rPr lang="de-DE" dirty="0" err="1"/>
              <a:t>need</a:t>
            </a:r>
            <a:r>
              <a:rPr lang="de-DE" dirty="0"/>
              <a:t> </a:t>
            </a:r>
            <a:r>
              <a:rPr lang="de-DE" dirty="0" err="1"/>
              <a:t>your</a:t>
            </a:r>
            <a:r>
              <a:rPr lang="de-DE" dirty="0"/>
              <a:t> </a:t>
            </a:r>
            <a:r>
              <a:rPr lang="de-DE" dirty="0" err="1"/>
              <a:t>help</a:t>
            </a:r>
            <a:endParaRPr lang="en-GB" dirty="0"/>
          </a:p>
        </p:txBody>
      </p:sp>
      <p:sp>
        <p:nvSpPr>
          <p:cNvPr id="3" name="Inhaltsplatzhalter 2">
            <a:extLst>
              <a:ext uri="{FF2B5EF4-FFF2-40B4-BE49-F238E27FC236}">
                <a16:creationId xmlns:a16="http://schemas.microsoft.com/office/drawing/2014/main" id="{A0AEC60F-1FE6-4D9F-B7B8-C42692297157}"/>
              </a:ext>
            </a:extLst>
          </p:cNvPr>
          <p:cNvSpPr>
            <a:spLocks noGrp="1"/>
          </p:cNvSpPr>
          <p:nvPr>
            <p:ph idx="1"/>
          </p:nvPr>
        </p:nvSpPr>
        <p:spPr/>
        <p:txBody>
          <a:bodyPr/>
          <a:lstStyle/>
          <a:p>
            <a:r>
              <a:rPr lang="de-DE" dirty="0" err="1"/>
              <a:t>What</a:t>
            </a:r>
            <a:r>
              <a:rPr lang="de-DE" dirty="0"/>
              <a:t> </a:t>
            </a:r>
            <a:r>
              <a:rPr lang="de-DE" dirty="0" err="1"/>
              <a:t>templates</a:t>
            </a:r>
            <a:r>
              <a:rPr lang="de-DE" dirty="0"/>
              <a:t> do </a:t>
            </a:r>
            <a:r>
              <a:rPr lang="de-DE" dirty="0" err="1"/>
              <a:t>you</a:t>
            </a:r>
            <a:r>
              <a:rPr lang="de-DE" dirty="0"/>
              <a:t> </a:t>
            </a:r>
            <a:r>
              <a:rPr lang="de-DE" dirty="0" err="1"/>
              <a:t>need</a:t>
            </a:r>
            <a:r>
              <a:rPr lang="de-DE" dirty="0"/>
              <a:t>?</a:t>
            </a:r>
          </a:p>
          <a:p>
            <a:r>
              <a:rPr lang="de-DE" dirty="0" err="1"/>
              <a:t>What</a:t>
            </a:r>
            <a:r>
              <a:rPr lang="de-DE" dirty="0"/>
              <a:t> </a:t>
            </a:r>
            <a:r>
              <a:rPr lang="de-DE" dirty="0" err="1"/>
              <a:t>terms</a:t>
            </a:r>
            <a:r>
              <a:rPr lang="de-DE" dirty="0"/>
              <a:t> </a:t>
            </a:r>
            <a:r>
              <a:rPr lang="de-DE" dirty="0" err="1"/>
              <a:t>are</a:t>
            </a:r>
            <a:r>
              <a:rPr lang="de-DE" dirty="0"/>
              <a:t> </a:t>
            </a:r>
            <a:r>
              <a:rPr lang="de-DE" dirty="0" err="1"/>
              <a:t>missing</a:t>
            </a:r>
            <a:r>
              <a:rPr lang="de-DE" dirty="0"/>
              <a:t>?</a:t>
            </a:r>
            <a:endParaRPr lang="en-GB" dirty="0"/>
          </a:p>
        </p:txBody>
      </p:sp>
      <p:sp>
        <p:nvSpPr>
          <p:cNvPr id="5" name="Foliennummernplatzhalter 4">
            <a:extLst>
              <a:ext uri="{FF2B5EF4-FFF2-40B4-BE49-F238E27FC236}">
                <a16:creationId xmlns:a16="http://schemas.microsoft.com/office/drawing/2014/main" id="{AFF4BB15-7596-4D16-9385-68AA4E16CBCB}"/>
              </a:ext>
            </a:extLst>
          </p:cNvPr>
          <p:cNvSpPr>
            <a:spLocks noGrp="1"/>
          </p:cNvSpPr>
          <p:nvPr>
            <p:ph type="sldNum" sz="quarter" idx="8"/>
          </p:nvPr>
        </p:nvSpPr>
        <p:spPr/>
        <p:txBody>
          <a:bodyPr/>
          <a:lstStyle/>
          <a:p>
            <a:pPr lvl="0"/>
            <a:fld id="{47998BB0-97B9-4939-9A5C-C78581D27E8D}" type="slidenum">
              <a:rPr lang="en-GB" smtClean="0"/>
              <a:t>12</a:t>
            </a:fld>
            <a:endParaRPr lang="en-GB"/>
          </a:p>
        </p:txBody>
      </p:sp>
      <p:grpSp>
        <p:nvGrpSpPr>
          <p:cNvPr id="6" name="Gruppieren 5">
            <a:extLst>
              <a:ext uri="{FF2B5EF4-FFF2-40B4-BE49-F238E27FC236}">
                <a16:creationId xmlns:a16="http://schemas.microsoft.com/office/drawing/2014/main" id="{D8E8B681-85EF-470B-918F-800EAAE47174}"/>
              </a:ext>
            </a:extLst>
          </p:cNvPr>
          <p:cNvGrpSpPr/>
          <p:nvPr/>
        </p:nvGrpSpPr>
        <p:grpSpPr>
          <a:xfrm>
            <a:off x="6884144" y="1679534"/>
            <a:ext cx="2751152" cy="3102449"/>
            <a:chOff x="1782748" y="4001295"/>
            <a:chExt cx="675717" cy="762000"/>
          </a:xfrm>
          <a:solidFill>
            <a:schemeClr val="accent1">
              <a:lumMod val="60000"/>
              <a:lumOff val="40000"/>
            </a:schemeClr>
          </a:solidFill>
        </p:grpSpPr>
        <p:sp>
          <p:nvSpPr>
            <p:cNvPr id="7" name="Freihandform: Form 6">
              <a:extLst>
                <a:ext uri="{FF2B5EF4-FFF2-40B4-BE49-F238E27FC236}">
                  <a16:creationId xmlns:a16="http://schemas.microsoft.com/office/drawing/2014/main" id="{B71D14CC-1903-4478-A4D7-4405E39CD35B}"/>
                </a:ext>
              </a:extLst>
            </p:cNvPr>
            <p:cNvSpPr/>
            <p:nvPr/>
          </p:nvSpPr>
          <p:spPr>
            <a:xfrm>
              <a:off x="1868487" y="4264185"/>
              <a:ext cx="171450" cy="171450"/>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de-DE"/>
            </a:p>
          </p:txBody>
        </p:sp>
        <p:sp>
          <p:nvSpPr>
            <p:cNvPr id="8" name="Freihandform: Form 7">
              <a:extLst>
                <a:ext uri="{FF2B5EF4-FFF2-40B4-BE49-F238E27FC236}">
                  <a16:creationId xmlns:a16="http://schemas.microsoft.com/office/drawing/2014/main" id="{32A74251-198B-4537-A0BD-FE66397942D4}"/>
                </a:ext>
              </a:extLst>
            </p:cNvPr>
            <p:cNvSpPr/>
            <p:nvPr/>
          </p:nvSpPr>
          <p:spPr>
            <a:xfrm>
              <a:off x="2011362" y="4591845"/>
              <a:ext cx="342913" cy="171450"/>
            </a:xfrm>
            <a:custGeom>
              <a:avLst/>
              <a:gdLst>
                <a:gd name="connsiteX0" fmla="*/ 342900 w 342913"/>
                <a:gd name="connsiteY0" fmla="*/ 171450 h 171450"/>
                <a:gd name="connsiteX1" fmla="*/ 342900 w 342913"/>
                <a:gd name="connsiteY1" fmla="*/ 85725 h 171450"/>
                <a:gd name="connsiteX2" fmla="*/ 325755 w 342913"/>
                <a:gd name="connsiteY2" fmla="*/ 51435 h 171450"/>
                <a:gd name="connsiteX3" fmla="*/ 241935 w 342913"/>
                <a:gd name="connsiteY3" fmla="*/ 11430 h 171450"/>
                <a:gd name="connsiteX4" fmla="*/ 171450 w 342913"/>
                <a:gd name="connsiteY4" fmla="*/ 0 h 171450"/>
                <a:gd name="connsiteX5" fmla="*/ 100965 w 342913"/>
                <a:gd name="connsiteY5" fmla="*/ 11430 h 171450"/>
                <a:gd name="connsiteX6" fmla="*/ 17145 w 342913"/>
                <a:gd name="connsiteY6" fmla="*/ 51435 h 171450"/>
                <a:gd name="connsiteX7" fmla="*/ 0 w 342913"/>
                <a:gd name="connsiteY7" fmla="*/ 85725 h 171450"/>
                <a:gd name="connsiteX8" fmla="*/ 0 w 342913"/>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13" h="171450">
                  <a:moveTo>
                    <a:pt x="342900" y="171450"/>
                  </a:moveTo>
                  <a:lnTo>
                    <a:pt x="342900" y="85725"/>
                  </a:lnTo>
                  <a:cubicBezTo>
                    <a:pt x="343252" y="72153"/>
                    <a:pt x="336823" y="59297"/>
                    <a:pt x="325755" y="51435"/>
                  </a:cubicBezTo>
                  <a:cubicBezTo>
                    <a:pt x="301081" y="32123"/>
                    <a:pt x="272467" y="18466"/>
                    <a:pt x="241935" y="11430"/>
                  </a:cubicBezTo>
                  <a:cubicBezTo>
                    <a:pt x="219043" y="4548"/>
                    <a:pt x="195344" y="706"/>
                    <a:pt x="171450" y="0"/>
                  </a:cubicBezTo>
                  <a:cubicBezTo>
                    <a:pt x="147499" y="74"/>
                    <a:pt x="123712" y="3931"/>
                    <a:pt x="100965" y="11430"/>
                  </a:cubicBezTo>
                  <a:cubicBezTo>
                    <a:pt x="70866" y="19669"/>
                    <a:pt x="42481" y="33217"/>
                    <a:pt x="17145" y="51435"/>
                  </a:cubicBezTo>
                  <a:cubicBezTo>
                    <a:pt x="6399" y="59568"/>
                    <a:pt x="59" y="72248"/>
                    <a:pt x="0" y="85725"/>
                  </a:cubicBezTo>
                  <a:lnTo>
                    <a:pt x="0" y="171450"/>
                  </a:lnTo>
                  <a:close/>
                </a:path>
              </a:pathLst>
            </a:custGeom>
            <a:grpFill/>
            <a:ln w="9525" cap="flat">
              <a:noFill/>
              <a:prstDash val="solid"/>
              <a:miter/>
            </a:ln>
          </p:spPr>
          <p:txBody>
            <a:bodyPr rtlCol="0" anchor="ctr"/>
            <a:lstStyle/>
            <a:p>
              <a:endParaRPr lang="de-DE"/>
            </a:p>
          </p:txBody>
        </p:sp>
        <p:sp>
          <p:nvSpPr>
            <p:cNvPr id="9" name="Freihandform: Form 8">
              <a:extLst>
                <a:ext uri="{FF2B5EF4-FFF2-40B4-BE49-F238E27FC236}">
                  <a16:creationId xmlns:a16="http://schemas.microsoft.com/office/drawing/2014/main" id="{C8D12E0B-4129-4102-961F-E87FE6A1B90E}"/>
                </a:ext>
              </a:extLst>
            </p:cNvPr>
            <p:cNvSpPr/>
            <p:nvPr/>
          </p:nvSpPr>
          <p:spPr>
            <a:xfrm>
              <a:off x="2097087" y="4397535"/>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de-DE" dirty="0"/>
            </a:p>
          </p:txBody>
        </p:sp>
        <p:sp>
          <p:nvSpPr>
            <p:cNvPr id="10" name="Freihandform: Form 9">
              <a:extLst>
                <a:ext uri="{FF2B5EF4-FFF2-40B4-BE49-F238E27FC236}">
                  <a16:creationId xmlns:a16="http://schemas.microsoft.com/office/drawing/2014/main" id="{37C19D24-8633-496C-AFAB-687B0B63E7C2}"/>
                </a:ext>
              </a:extLst>
            </p:cNvPr>
            <p:cNvSpPr/>
            <p:nvPr/>
          </p:nvSpPr>
          <p:spPr>
            <a:xfrm>
              <a:off x="1782748" y="4458495"/>
              <a:ext cx="310528" cy="171450"/>
            </a:xfrm>
            <a:custGeom>
              <a:avLst/>
              <a:gdLst>
                <a:gd name="connsiteX0" fmla="*/ 222899 w 310528"/>
                <a:gd name="connsiteY0" fmla="*/ 154305 h 171450"/>
                <a:gd name="connsiteX1" fmla="*/ 222899 w 310528"/>
                <a:gd name="connsiteY1" fmla="*/ 154305 h 171450"/>
                <a:gd name="connsiteX2" fmla="*/ 310529 w 310528"/>
                <a:gd name="connsiteY2" fmla="*/ 110490 h 171450"/>
                <a:gd name="connsiteX3" fmla="*/ 276239 w 310528"/>
                <a:gd name="connsiteY3" fmla="*/ 26670 h 171450"/>
                <a:gd name="connsiteX4" fmla="*/ 276239 w 310528"/>
                <a:gd name="connsiteY4" fmla="*/ 22860 h 171450"/>
                <a:gd name="connsiteX5" fmla="*/ 241949 w 310528"/>
                <a:gd name="connsiteY5" fmla="*/ 11430 h 171450"/>
                <a:gd name="connsiteX6" fmla="*/ 171464 w 310528"/>
                <a:gd name="connsiteY6" fmla="*/ 0 h 171450"/>
                <a:gd name="connsiteX7" fmla="*/ 100979 w 310528"/>
                <a:gd name="connsiteY7" fmla="*/ 11430 h 171450"/>
                <a:gd name="connsiteX8" fmla="*/ 17159 w 310528"/>
                <a:gd name="connsiteY8" fmla="*/ 51435 h 171450"/>
                <a:gd name="connsiteX9" fmla="*/ 14 w 310528"/>
                <a:gd name="connsiteY9" fmla="*/ 85725 h 171450"/>
                <a:gd name="connsiteX10" fmla="*/ 14 w 310528"/>
                <a:gd name="connsiteY10" fmla="*/ 171450 h 171450"/>
                <a:gd name="connsiteX11" fmla="*/ 205754 w 310528"/>
                <a:gd name="connsiteY11" fmla="*/ 171450 h 171450"/>
                <a:gd name="connsiteX12" fmla="*/ 222899 w 310528"/>
                <a:gd name="connsiteY12" fmla="*/ 15430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528" h="171450">
                  <a:moveTo>
                    <a:pt x="222899" y="154305"/>
                  </a:moveTo>
                  <a:lnTo>
                    <a:pt x="222899" y="154305"/>
                  </a:lnTo>
                  <a:cubicBezTo>
                    <a:pt x="249644" y="135218"/>
                    <a:pt x="279211" y="120434"/>
                    <a:pt x="310529" y="110490"/>
                  </a:cubicBezTo>
                  <a:cubicBezTo>
                    <a:pt x="288868" y="87919"/>
                    <a:pt x="276608" y="57951"/>
                    <a:pt x="276239" y="26670"/>
                  </a:cubicBezTo>
                  <a:lnTo>
                    <a:pt x="276239" y="22860"/>
                  </a:lnTo>
                  <a:cubicBezTo>
                    <a:pt x="265111" y="18198"/>
                    <a:pt x="253648" y="14377"/>
                    <a:pt x="241949" y="11430"/>
                  </a:cubicBezTo>
                  <a:cubicBezTo>
                    <a:pt x="219056" y="4548"/>
                    <a:pt x="195358" y="705"/>
                    <a:pt x="171464" y="0"/>
                  </a:cubicBezTo>
                  <a:cubicBezTo>
                    <a:pt x="147513" y="73"/>
                    <a:pt x="123725" y="3931"/>
                    <a:pt x="100979" y="11430"/>
                  </a:cubicBezTo>
                  <a:cubicBezTo>
                    <a:pt x="71185" y="20474"/>
                    <a:pt x="42928" y="33960"/>
                    <a:pt x="17159" y="51435"/>
                  </a:cubicBezTo>
                  <a:cubicBezTo>
                    <a:pt x="6091" y="59297"/>
                    <a:pt x="-338" y="72153"/>
                    <a:pt x="14" y="85725"/>
                  </a:cubicBezTo>
                  <a:lnTo>
                    <a:pt x="14" y="171450"/>
                  </a:lnTo>
                  <a:lnTo>
                    <a:pt x="205754" y="171450"/>
                  </a:lnTo>
                  <a:cubicBezTo>
                    <a:pt x="210476" y="164823"/>
                    <a:pt x="216271" y="159028"/>
                    <a:pt x="222899" y="154305"/>
                  </a:cubicBezTo>
                  <a:close/>
                </a:path>
              </a:pathLst>
            </a:custGeom>
            <a:grpFill/>
            <a:ln w="9525" cap="flat">
              <a:noFill/>
              <a:prstDash val="solid"/>
              <a:miter/>
            </a:ln>
          </p:spPr>
          <p:txBody>
            <a:bodyPr rtlCol="0" anchor="ctr"/>
            <a:lstStyle/>
            <a:p>
              <a:endParaRPr lang="de-DE"/>
            </a:p>
          </p:txBody>
        </p:sp>
        <p:sp>
          <p:nvSpPr>
            <p:cNvPr id="11" name="Freihandform: Form 10">
              <a:extLst>
                <a:ext uri="{FF2B5EF4-FFF2-40B4-BE49-F238E27FC236}">
                  <a16:creationId xmlns:a16="http://schemas.microsoft.com/office/drawing/2014/main" id="{460F60B2-BCDD-4EEC-BBB1-3D3239ADD91D}"/>
                </a:ext>
              </a:extLst>
            </p:cNvPr>
            <p:cNvSpPr/>
            <p:nvPr/>
          </p:nvSpPr>
          <p:spPr>
            <a:xfrm>
              <a:off x="2058983" y="4001295"/>
              <a:ext cx="399482" cy="366140"/>
            </a:xfrm>
            <a:custGeom>
              <a:avLst/>
              <a:gdLst>
                <a:gd name="connsiteX0" fmla="*/ 379575 w 399482"/>
                <a:gd name="connsiteY0" fmla="*/ 0 h 366140"/>
                <a:gd name="connsiteX1" fmla="*/ 19816 w 399482"/>
                <a:gd name="connsiteY1" fmla="*/ 0 h 366140"/>
                <a:gd name="connsiteX2" fmla="*/ 4 w 399482"/>
                <a:gd name="connsiteY2" fmla="*/ 20098 h 366140"/>
                <a:gd name="connsiteX3" fmla="*/ 4 w 399482"/>
                <a:gd name="connsiteY3" fmla="*/ 265367 h 366140"/>
                <a:gd name="connsiteX4" fmla="*/ 19620 w 399482"/>
                <a:gd name="connsiteY4" fmla="*/ 285747 h 366140"/>
                <a:gd name="connsiteX5" fmla="*/ 19816 w 399482"/>
                <a:gd name="connsiteY5" fmla="*/ 285750 h 366140"/>
                <a:gd name="connsiteX6" fmla="*/ 76966 w 399482"/>
                <a:gd name="connsiteY6" fmla="*/ 285750 h 366140"/>
                <a:gd name="connsiteX7" fmla="*/ 76966 w 399482"/>
                <a:gd name="connsiteY7" fmla="*/ 366141 h 366140"/>
                <a:gd name="connsiteX8" fmla="*/ 155928 w 399482"/>
                <a:gd name="connsiteY8" fmla="*/ 285750 h 366140"/>
                <a:gd name="connsiteX9" fmla="*/ 379575 w 399482"/>
                <a:gd name="connsiteY9" fmla="*/ 285750 h 366140"/>
                <a:gd name="connsiteX10" fmla="*/ 399482 w 399482"/>
                <a:gd name="connsiteY10" fmla="*/ 265652 h 366140"/>
                <a:gd name="connsiteX11" fmla="*/ 399482 w 399482"/>
                <a:gd name="connsiteY11" fmla="*/ 20098 h 366140"/>
                <a:gd name="connsiteX12" fmla="*/ 379575 w 399482"/>
                <a:gd name="connsiteY12" fmla="*/ 0 h 366140"/>
                <a:gd name="connsiteX13" fmla="*/ 198028 w 399482"/>
                <a:gd name="connsiteY13" fmla="*/ 250031 h 366140"/>
                <a:gd name="connsiteX14" fmla="*/ 176885 w 399482"/>
                <a:gd name="connsiteY14" fmla="*/ 228884 h 366140"/>
                <a:gd name="connsiteX15" fmla="*/ 198032 w 399482"/>
                <a:gd name="connsiteY15" fmla="*/ 207740 h 366140"/>
                <a:gd name="connsiteX16" fmla="*/ 219174 w 399482"/>
                <a:gd name="connsiteY16" fmla="*/ 228600 h 366140"/>
                <a:gd name="connsiteX17" fmla="*/ 198509 w 399482"/>
                <a:gd name="connsiteY17" fmla="*/ 250028 h 366140"/>
                <a:gd name="connsiteX18" fmla="*/ 198028 w 399482"/>
                <a:gd name="connsiteY18" fmla="*/ 250031 h 366140"/>
                <a:gd name="connsiteX19" fmla="*/ 211649 w 399482"/>
                <a:gd name="connsiteY19" fmla="*/ 162878 h 366140"/>
                <a:gd name="connsiteX20" fmla="*/ 211649 w 399482"/>
                <a:gd name="connsiteY20" fmla="*/ 192881 h 366140"/>
                <a:gd name="connsiteX21" fmla="*/ 184503 w 399482"/>
                <a:gd name="connsiteY21" fmla="*/ 192881 h 366140"/>
                <a:gd name="connsiteX22" fmla="*/ 184503 w 399482"/>
                <a:gd name="connsiteY22" fmla="*/ 136779 h 366140"/>
                <a:gd name="connsiteX23" fmla="*/ 198028 w 399482"/>
                <a:gd name="connsiteY23" fmla="*/ 136779 h 366140"/>
                <a:gd name="connsiteX24" fmla="*/ 236890 w 399482"/>
                <a:gd name="connsiteY24" fmla="*/ 101727 h 366140"/>
                <a:gd name="connsiteX25" fmla="*/ 199471 w 399482"/>
                <a:gd name="connsiteY25" fmla="*/ 62958 h 366140"/>
                <a:gd name="connsiteX26" fmla="*/ 198028 w 399482"/>
                <a:gd name="connsiteY26" fmla="*/ 62960 h 366140"/>
                <a:gd name="connsiteX27" fmla="*/ 159262 w 399482"/>
                <a:gd name="connsiteY27" fmla="*/ 95135 h 366140"/>
                <a:gd name="connsiteX28" fmla="*/ 159262 w 399482"/>
                <a:gd name="connsiteY28" fmla="*/ 101727 h 366140"/>
                <a:gd name="connsiteX29" fmla="*/ 159262 w 399482"/>
                <a:gd name="connsiteY29" fmla="*/ 104108 h 366140"/>
                <a:gd name="connsiteX30" fmla="*/ 132115 w 399482"/>
                <a:gd name="connsiteY30" fmla="*/ 104108 h 366140"/>
                <a:gd name="connsiteX31" fmla="*/ 132115 w 399482"/>
                <a:gd name="connsiteY31" fmla="*/ 101727 h 366140"/>
                <a:gd name="connsiteX32" fmla="*/ 190668 w 399482"/>
                <a:gd name="connsiteY32" fmla="*/ 35724 h 366140"/>
                <a:gd name="connsiteX33" fmla="*/ 198028 w 399482"/>
                <a:gd name="connsiteY33" fmla="*/ 35719 h 366140"/>
                <a:gd name="connsiteX34" fmla="*/ 264037 w 399482"/>
                <a:gd name="connsiteY34" fmla="*/ 100194 h 366140"/>
                <a:gd name="connsiteX35" fmla="*/ 264037 w 399482"/>
                <a:gd name="connsiteY35" fmla="*/ 101727 h 366140"/>
                <a:gd name="connsiteX36" fmla="*/ 211649 w 399482"/>
                <a:gd name="connsiteY36" fmla="*/ 162878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9482" h="366140">
                  <a:moveTo>
                    <a:pt x="379575" y="0"/>
                  </a:moveTo>
                  <a:lnTo>
                    <a:pt x="19816" y="0"/>
                  </a:lnTo>
                  <a:cubicBezTo>
                    <a:pt x="8806" y="105"/>
                    <a:pt x="-50" y="9088"/>
                    <a:pt x="4" y="20098"/>
                  </a:cubicBezTo>
                  <a:lnTo>
                    <a:pt x="4" y="265367"/>
                  </a:lnTo>
                  <a:cubicBezTo>
                    <a:pt x="-207" y="276412"/>
                    <a:pt x="8575" y="285537"/>
                    <a:pt x="19620" y="285747"/>
                  </a:cubicBezTo>
                  <a:cubicBezTo>
                    <a:pt x="19685" y="285748"/>
                    <a:pt x="19751" y="285749"/>
                    <a:pt x="19816" y="285750"/>
                  </a:cubicBezTo>
                  <a:lnTo>
                    <a:pt x="76966" y="285750"/>
                  </a:lnTo>
                  <a:lnTo>
                    <a:pt x="76966"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8" y="250031"/>
                  </a:moveTo>
                  <a:cubicBezTo>
                    <a:pt x="186350" y="250030"/>
                    <a:pt x="176884" y="240562"/>
                    <a:pt x="176885" y="228884"/>
                  </a:cubicBezTo>
                  <a:cubicBezTo>
                    <a:pt x="176886" y="217205"/>
                    <a:pt x="186354" y="207739"/>
                    <a:pt x="198032" y="207740"/>
                  </a:cubicBezTo>
                  <a:cubicBezTo>
                    <a:pt x="209598" y="207741"/>
                    <a:pt x="219018" y="217035"/>
                    <a:pt x="219174" y="228600"/>
                  </a:cubicBezTo>
                  <a:cubicBezTo>
                    <a:pt x="219384" y="240223"/>
                    <a:pt x="210132" y="249818"/>
                    <a:pt x="198509" y="250028"/>
                  </a:cubicBezTo>
                  <a:cubicBezTo>
                    <a:pt x="198349" y="250031"/>
                    <a:pt x="198188" y="250032"/>
                    <a:pt x="198028" y="250031"/>
                  </a:cubicBezTo>
                  <a:close/>
                  <a:moveTo>
                    <a:pt x="211649" y="162878"/>
                  </a:moveTo>
                  <a:lnTo>
                    <a:pt x="211649" y="192881"/>
                  </a:lnTo>
                  <a:lnTo>
                    <a:pt x="184503" y="192881"/>
                  </a:lnTo>
                  <a:lnTo>
                    <a:pt x="184503" y="136779"/>
                  </a:lnTo>
                  <a:lnTo>
                    <a:pt x="198028" y="136779"/>
                  </a:lnTo>
                  <a:cubicBezTo>
                    <a:pt x="221650" y="136779"/>
                    <a:pt x="236890" y="122968"/>
                    <a:pt x="236890" y="101727"/>
                  </a:cubicBezTo>
                  <a:cubicBezTo>
                    <a:pt x="237263" y="80688"/>
                    <a:pt x="220509" y="63331"/>
                    <a:pt x="199471" y="62958"/>
                  </a:cubicBezTo>
                  <a:cubicBezTo>
                    <a:pt x="198990" y="62950"/>
                    <a:pt x="198509" y="62951"/>
                    <a:pt x="198028" y="62960"/>
                  </a:cubicBezTo>
                  <a:cubicBezTo>
                    <a:pt x="178438" y="61140"/>
                    <a:pt x="161082" y="75545"/>
                    <a:pt x="159262" y="95135"/>
                  </a:cubicBezTo>
                  <a:cubicBezTo>
                    <a:pt x="159058" y="97327"/>
                    <a:pt x="159058" y="99534"/>
                    <a:pt x="159262" y="101727"/>
                  </a:cubicBezTo>
                  <a:lnTo>
                    <a:pt x="159262" y="104108"/>
                  </a:lnTo>
                  <a:lnTo>
                    <a:pt x="132115" y="104108"/>
                  </a:lnTo>
                  <a:lnTo>
                    <a:pt x="132115" y="101727"/>
                  </a:lnTo>
                  <a:cubicBezTo>
                    <a:pt x="130058" y="67332"/>
                    <a:pt x="156273" y="37782"/>
                    <a:pt x="190668" y="35724"/>
                  </a:cubicBezTo>
                  <a:cubicBezTo>
                    <a:pt x="193119" y="35578"/>
                    <a:pt x="195577" y="35576"/>
                    <a:pt x="198028" y="35719"/>
                  </a:cubicBezTo>
                  <a:cubicBezTo>
                    <a:pt x="234061" y="35296"/>
                    <a:pt x="263614" y="64162"/>
                    <a:pt x="264037" y="100194"/>
                  </a:cubicBezTo>
                  <a:cubicBezTo>
                    <a:pt x="264042" y="100705"/>
                    <a:pt x="264042" y="101216"/>
                    <a:pt x="264037" y="101727"/>
                  </a:cubicBezTo>
                  <a:cubicBezTo>
                    <a:pt x="264962" y="132572"/>
                    <a:pt x="242271" y="159059"/>
                    <a:pt x="211649" y="162878"/>
                  </a:cubicBezTo>
                  <a:close/>
                </a:path>
              </a:pathLst>
            </a:custGeom>
            <a:grpFill/>
            <a:ln w="9525" cap="flat">
              <a:noFill/>
              <a:prstDash val="solid"/>
              <a:miter/>
            </a:ln>
          </p:spPr>
          <p:txBody>
            <a:bodyPr rtlCol="0" anchor="ctr"/>
            <a:lstStyle/>
            <a:p>
              <a:endParaRPr lang="de-DE" dirty="0"/>
            </a:p>
          </p:txBody>
        </p:sp>
      </p:grpSp>
      <p:sp>
        <p:nvSpPr>
          <p:cNvPr id="12" name="Textfeld 11">
            <a:extLst>
              <a:ext uri="{FF2B5EF4-FFF2-40B4-BE49-F238E27FC236}">
                <a16:creationId xmlns:a16="http://schemas.microsoft.com/office/drawing/2014/main" id="{A80C79FA-B6E4-4E86-B64B-1F8D6F825133}"/>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12</a:t>
            </a:fld>
            <a:endParaRPr lang="de-DE" dirty="0">
              <a:solidFill>
                <a:schemeClr val="accent1"/>
              </a:solidFill>
            </a:endParaRPr>
          </a:p>
        </p:txBody>
      </p:sp>
    </p:spTree>
    <p:extLst>
      <p:ext uri="{BB962C8B-B14F-4D97-AF65-F5344CB8AC3E}">
        <p14:creationId xmlns:p14="http://schemas.microsoft.com/office/powerpoint/2010/main" val="2166193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8054C8-4071-452F-9B7E-FEE6912E274E}"/>
              </a:ext>
            </a:extLst>
          </p:cNvPr>
          <p:cNvSpPr>
            <a:spLocks noGrp="1"/>
          </p:cNvSpPr>
          <p:nvPr>
            <p:ph type="title"/>
          </p:nvPr>
        </p:nvSpPr>
        <p:spPr/>
        <p:txBody>
          <a:bodyPr/>
          <a:lstStyle/>
          <a:p>
            <a:r>
              <a:rPr lang="de-DE" dirty="0" err="1"/>
              <a:t>MibiNetDB</a:t>
            </a:r>
            <a:r>
              <a:rPr lang="de-DE" dirty="0"/>
              <a:t> </a:t>
            </a:r>
            <a:r>
              <a:rPr lang="de-DE" dirty="0" err="1"/>
              <a:t>now</a:t>
            </a:r>
            <a:r>
              <a:rPr lang="de-DE" dirty="0"/>
              <a:t> online  </a:t>
            </a:r>
            <a:r>
              <a:rPr lang="de-DE" dirty="0">
                <a:hlinkClick r:id="rId2"/>
              </a:rPr>
              <a:t>https://www.sfb1535.de/</a:t>
            </a:r>
            <a:r>
              <a:rPr lang="de-DE" dirty="0"/>
              <a:t> </a:t>
            </a:r>
            <a:endParaRPr lang="en-GB" dirty="0"/>
          </a:p>
        </p:txBody>
      </p:sp>
      <p:pic>
        <p:nvPicPr>
          <p:cNvPr id="7" name="Inhaltsplatzhalter 6">
            <a:extLst>
              <a:ext uri="{FF2B5EF4-FFF2-40B4-BE49-F238E27FC236}">
                <a16:creationId xmlns:a16="http://schemas.microsoft.com/office/drawing/2014/main" id="{AD6CDAEA-9280-440D-858B-651E0676DDA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98887" y="3191244"/>
            <a:ext cx="1260226" cy="1620100"/>
          </a:xfrm>
        </p:spPr>
      </p:pic>
      <p:pic>
        <p:nvPicPr>
          <p:cNvPr id="11" name="Inhaltsplatzhalter 10">
            <a:extLst>
              <a:ext uri="{FF2B5EF4-FFF2-40B4-BE49-F238E27FC236}">
                <a16:creationId xmlns:a16="http://schemas.microsoft.com/office/drawing/2014/main" id="{AF59D844-FD6F-467D-9BF0-7314812A2FAE}"/>
              </a:ext>
            </a:extLst>
          </p:cNvPr>
          <p:cNvPicPr>
            <a:picLocks noGrp="1" noChangeAspect="1"/>
          </p:cNvPicPr>
          <p:nvPr>
            <p:ph idx="2"/>
          </p:nvPr>
        </p:nvPicPr>
        <p:blipFill>
          <a:blip r:embed="rId3">
            <a:extLst>
              <a:ext uri="{28A0092B-C50C-407E-A947-70E740481C1C}">
                <a14:useLocalDpi xmlns:a14="http://schemas.microsoft.com/office/drawing/2010/main" val="0"/>
              </a:ext>
            </a:extLst>
          </a:blip>
          <a:stretch>
            <a:fillRect/>
          </a:stretch>
        </p:blipFill>
        <p:spPr>
          <a:xfrm>
            <a:off x="8132887" y="3191244"/>
            <a:ext cx="1260226" cy="1620100"/>
          </a:xfrm>
        </p:spPr>
      </p:pic>
      <p:sp>
        <p:nvSpPr>
          <p:cNvPr id="5" name="Foliennummernplatzhalter 4">
            <a:extLst>
              <a:ext uri="{FF2B5EF4-FFF2-40B4-BE49-F238E27FC236}">
                <a16:creationId xmlns:a16="http://schemas.microsoft.com/office/drawing/2014/main" id="{378E6358-2A70-486D-813B-5FE870995BCC}"/>
              </a:ext>
            </a:extLst>
          </p:cNvPr>
          <p:cNvSpPr>
            <a:spLocks noGrp="1"/>
          </p:cNvSpPr>
          <p:nvPr>
            <p:ph type="sldNum" sz="quarter" idx="8"/>
          </p:nvPr>
        </p:nvSpPr>
        <p:spPr/>
        <p:txBody>
          <a:bodyPr/>
          <a:lstStyle/>
          <a:p>
            <a:pPr lvl="0"/>
            <a:fld id="{47998BB0-97B9-4939-9A5C-C78581D27E8D}" type="slidenum">
              <a:rPr lang="en-GB" smtClean="0"/>
              <a:t>13</a:t>
            </a:fld>
            <a:endParaRPr lang="en-GB"/>
          </a:p>
        </p:txBody>
      </p:sp>
      <p:pic>
        <p:nvPicPr>
          <p:cNvPr id="10" name="Grafik 9">
            <a:extLst>
              <a:ext uri="{FF2B5EF4-FFF2-40B4-BE49-F238E27FC236}">
                <a16:creationId xmlns:a16="http://schemas.microsoft.com/office/drawing/2014/main" id="{29F6005F-13A0-494E-9625-430800D57AE5}"/>
              </a:ext>
            </a:extLst>
          </p:cNvPr>
          <p:cNvPicPr>
            <a:picLocks noChangeAspect="1"/>
          </p:cNvPicPr>
          <p:nvPr/>
        </p:nvPicPr>
        <p:blipFill>
          <a:blip r:embed="rId4"/>
          <a:stretch>
            <a:fillRect/>
          </a:stretch>
        </p:blipFill>
        <p:spPr>
          <a:xfrm>
            <a:off x="609597" y="1237929"/>
            <a:ext cx="10744200" cy="5069848"/>
          </a:xfrm>
          <a:prstGeom prst="rect">
            <a:avLst/>
          </a:prstGeom>
        </p:spPr>
      </p:pic>
      <p:sp>
        <p:nvSpPr>
          <p:cNvPr id="8" name="Textfeld 7">
            <a:extLst>
              <a:ext uri="{FF2B5EF4-FFF2-40B4-BE49-F238E27FC236}">
                <a16:creationId xmlns:a16="http://schemas.microsoft.com/office/drawing/2014/main" id="{3FF438F0-6010-4B0D-AF91-40108C5FC859}"/>
              </a:ext>
            </a:extLst>
          </p:cNvPr>
          <p:cNvSpPr txBox="1"/>
          <p:nvPr/>
        </p:nvSpPr>
        <p:spPr>
          <a:xfrm>
            <a:off x="10686939" y="5938445"/>
            <a:ext cx="1151277" cy="369332"/>
          </a:xfrm>
          <a:prstGeom prst="rect">
            <a:avLst/>
          </a:prstGeom>
          <a:noFill/>
        </p:spPr>
        <p:txBody>
          <a:bodyPr wrap="none" rtlCol="0">
            <a:spAutoFit/>
          </a:bodyPr>
          <a:lstStyle/>
          <a:p>
            <a:r>
              <a:rPr lang="de-DE" dirty="0"/>
              <a:t>Dan Wang</a:t>
            </a:r>
            <a:endParaRPr lang="en-GB" dirty="0"/>
          </a:p>
        </p:txBody>
      </p:sp>
      <p:pic>
        <p:nvPicPr>
          <p:cNvPr id="13" name="Grafik 12">
            <a:extLst>
              <a:ext uri="{FF2B5EF4-FFF2-40B4-BE49-F238E27FC236}">
                <a16:creationId xmlns:a16="http://schemas.microsoft.com/office/drawing/2014/main" id="{E4611ECE-4D36-4E82-9D1A-12E30F44DF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77990" y="4318345"/>
            <a:ext cx="1260226" cy="1620100"/>
          </a:xfrm>
          <a:prstGeom prst="rect">
            <a:avLst/>
          </a:prstGeom>
        </p:spPr>
      </p:pic>
      <p:sp>
        <p:nvSpPr>
          <p:cNvPr id="9" name="Textfeld 8">
            <a:extLst>
              <a:ext uri="{FF2B5EF4-FFF2-40B4-BE49-F238E27FC236}">
                <a16:creationId xmlns:a16="http://schemas.microsoft.com/office/drawing/2014/main" id="{1F1B8792-C8DF-427F-B45F-0062CACEC613}"/>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13</a:t>
            </a:fld>
            <a:endParaRPr lang="de-DE" dirty="0">
              <a:solidFill>
                <a:schemeClr val="accent1"/>
              </a:solidFill>
            </a:endParaRPr>
          </a:p>
        </p:txBody>
      </p:sp>
    </p:spTree>
    <p:extLst>
      <p:ext uri="{BB962C8B-B14F-4D97-AF65-F5344CB8AC3E}">
        <p14:creationId xmlns:p14="http://schemas.microsoft.com/office/powerpoint/2010/main" val="3825142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1042416" y="45687"/>
            <a:ext cx="9701600" cy="941200"/>
          </a:xfrm>
          <a:prstGeom prst="rect">
            <a:avLst/>
          </a:prstGeom>
        </p:spPr>
        <p:txBody>
          <a:bodyPr spcFirstLastPara="1" vert="horz" wrap="square" lIns="91433" tIns="45700" rIns="91433" bIns="45700" rtlCol="0" anchor="ctr" anchorCtr="0">
            <a:normAutofit/>
          </a:bodyPr>
          <a:lstStyle/>
          <a:p>
            <a:pPr>
              <a:buClr>
                <a:schemeClr val="dk1"/>
              </a:buClr>
              <a:buSzPts val="1100"/>
            </a:pPr>
            <a:r>
              <a:rPr lang="en-GB" dirty="0" err="1"/>
              <a:t>MibiNet</a:t>
            </a:r>
            <a:r>
              <a:rPr lang="en-GB" dirty="0"/>
              <a:t> DB</a:t>
            </a:r>
            <a:endParaRPr dirty="0"/>
          </a:p>
        </p:txBody>
      </p:sp>
      <p:sp>
        <p:nvSpPr>
          <p:cNvPr id="46" name="Google Shape;46;p6"/>
          <p:cNvSpPr txBox="1"/>
          <p:nvPr/>
        </p:nvSpPr>
        <p:spPr>
          <a:xfrm>
            <a:off x="-1" y="1242866"/>
            <a:ext cx="11981329" cy="4983121"/>
          </a:xfrm>
          <a:prstGeom prst="rect">
            <a:avLst/>
          </a:prstGeom>
          <a:noFill/>
          <a:ln>
            <a:noFill/>
          </a:ln>
        </p:spPr>
        <p:txBody>
          <a:bodyPr spcFirstLastPara="1" wrap="square" lIns="121900" tIns="121900" rIns="121900" bIns="121900" anchor="t" anchorCtr="0">
            <a:noAutofit/>
          </a:bodyPr>
          <a:lstStyle/>
          <a:p>
            <a:pPr marL="1219170" lvl="1" indent="-474121">
              <a:buClr>
                <a:schemeClr val="dk1"/>
              </a:buClr>
              <a:buSzPts val="2000"/>
              <a:buFont typeface="Noto Sans Symbols"/>
              <a:buChar char="➢"/>
            </a:pPr>
            <a:r>
              <a:rPr lang="en-GB" sz="2800" dirty="0">
                <a:solidFill>
                  <a:schemeClr val="dk1"/>
                </a:solidFill>
                <a:ea typeface="Times New Roman"/>
                <a:cs typeface="Times New Roman"/>
                <a:sym typeface="Times New Roman"/>
              </a:rPr>
              <a:t>Need a community code for registration (send per mail afterwards) </a:t>
            </a:r>
          </a:p>
          <a:p>
            <a:pPr marL="1219170" lvl="1" indent="-474121">
              <a:buClr>
                <a:schemeClr val="dk1"/>
              </a:buClr>
              <a:buSzPts val="2000"/>
              <a:buFont typeface="Noto Sans Symbols"/>
              <a:buChar char="➢"/>
            </a:pPr>
            <a:endParaRPr lang="en-GB" sz="2800" dirty="0">
              <a:solidFill>
                <a:schemeClr val="dk1"/>
              </a:solidFill>
              <a:ea typeface="Times New Roman"/>
              <a:cs typeface="Times New Roman"/>
              <a:sym typeface="Times New Roman"/>
            </a:endParaRPr>
          </a:p>
          <a:p>
            <a:pPr marL="1259399" lvl="1" indent="-514350">
              <a:buClr>
                <a:schemeClr val="dk1"/>
              </a:buClr>
              <a:buSzPts val="2000"/>
              <a:buFont typeface="+mj-lt"/>
              <a:buAutoNum type="arabicPeriod"/>
            </a:pPr>
            <a:r>
              <a:rPr lang="en-GB" sz="2800" dirty="0" err="1">
                <a:solidFill>
                  <a:schemeClr val="dk1"/>
                </a:solidFill>
                <a:ea typeface="Times New Roman"/>
                <a:cs typeface="Times New Roman"/>
                <a:sym typeface="Times New Roman"/>
              </a:rPr>
              <a:t>MibiSens</a:t>
            </a:r>
            <a:r>
              <a:rPr lang="en-GB" sz="2800" dirty="0">
                <a:solidFill>
                  <a:schemeClr val="dk1"/>
                </a:solidFill>
                <a:ea typeface="Times New Roman"/>
                <a:cs typeface="Times New Roman"/>
                <a:sym typeface="Times New Roman"/>
              </a:rPr>
              <a:t>: biosensors </a:t>
            </a:r>
          </a:p>
          <a:p>
            <a:pPr marL="1259399" lvl="1" indent="-514350">
              <a:buClr>
                <a:schemeClr val="dk1"/>
              </a:buClr>
              <a:buSzPts val="2000"/>
              <a:buFont typeface="+mj-lt"/>
              <a:buAutoNum type="arabicPeriod"/>
            </a:pPr>
            <a:r>
              <a:rPr lang="en-GB" sz="2800" dirty="0" err="1">
                <a:solidFill>
                  <a:schemeClr val="dk1"/>
                </a:solidFill>
                <a:ea typeface="Times New Roman"/>
                <a:cs typeface="Times New Roman"/>
                <a:sym typeface="Times New Roman"/>
              </a:rPr>
              <a:t>MibiGro</a:t>
            </a:r>
            <a:r>
              <a:rPr lang="en-GB" sz="2800" dirty="0">
                <a:solidFill>
                  <a:schemeClr val="dk1"/>
                </a:solidFill>
                <a:ea typeface="Times New Roman"/>
                <a:cs typeface="Times New Roman"/>
                <a:sym typeface="Times New Roman"/>
              </a:rPr>
              <a:t>: media composition data (under construction)</a:t>
            </a:r>
          </a:p>
          <a:p>
            <a:pPr marL="1259399" lvl="1" indent="-514350">
              <a:buClr>
                <a:schemeClr val="dk1"/>
              </a:buClr>
              <a:buSzPts val="2000"/>
              <a:buFont typeface="+mj-lt"/>
              <a:buAutoNum type="arabicPeriod"/>
            </a:pPr>
            <a:endParaRPr lang="en-GB" sz="2800" dirty="0">
              <a:solidFill>
                <a:schemeClr val="dk1"/>
              </a:solidFill>
              <a:cs typeface="Times New Roman"/>
              <a:sym typeface="Times New Roman"/>
            </a:endParaRPr>
          </a:p>
          <a:p>
            <a:pPr marL="745049" lvl="1">
              <a:buClr>
                <a:schemeClr val="dk1"/>
              </a:buClr>
              <a:buSzPts val="2000"/>
            </a:pPr>
            <a:r>
              <a:rPr lang="en-GB" sz="2800" dirty="0">
                <a:solidFill>
                  <a:schemeClr val="accent2"/>
                </a:solidFill>
                <a:cs typeface="Times New Roman"/>
                <a:sym typeface="Times New Roman"/>
              </a:rPr>
              <a:t>We need your input!!!</a:t>
            </a:r>
          </a:p>
          <a:p>
            <a:pPr marL="745049" lvl="1">
              <a:buClr>
                <a:schemeClr val="dk1"/>
              </a:buClr>
              <a:buSzPts val="2000"/>
            </a:pPr>
            <a:endParaRPr lang="en-GB" sz="2800" dirty="0">
              <a:solidFill>
                <a:schemeClr val="accent2"/>
              </a:solidFill>
              <a:cs typeface="Times New Roman"/>
              <a:sym typeface="Times New Roman"/>
            </a:endParaRPr>
          </a:p>
          <a:p>
            <a:pPr marL="1202249" lvl="1" indent="-457200">
              <a:buClr>
                <a:schemeClr val="dk1"/>
              </a:buClr>
              <a:buSzPts val="2000"/>
              <a:buFont typeface="Arial" panose="020B0604020202020204" pitchFamily="34" charset="0"/>
              <a:buChar char="•"/>
            </a:pPr>
            <a:r>
              <a:rPr lang="en-GB" sz="2800" dirty="0">
                <a:solidFill>
                  <a:schemeClr val="accent2"/>
                </a:solidFill>
                <a:cs typeface="Times New Roman"/>
                <a:sym typeface="Times New Roman"/>
              </a:rPr>
              <a:t>Strains you are working with</a:t>
            </a:r>
          </a:p>
          <a:p>
            <a:pPr marL="1202249" lvl="1" indent="-457200">
              <a:buClr>
                <a:schemeClr val="dk1"/>
              </a:buClr>
              <a:buSzPts val="2000"/>
              <a:buFont typeface="Arial" panose="020B0604020202020204" pitchFamily="34" charset="0"/>
              <a:buChar char="•"/>
            </a:pPr>
            <a:r>
              <a:rPr lang="en-GB" sz="2800" dirty="0">
                <a:solidFill>
                  <a:schemeClr val="accent2"/>
                </a:solidFill>
                <a:cs typeface="Times New Roman"/>
                <a:sym typeface="Times New Roman"/>
              </a:rPr>
              <a:t>Media you use for cultivation</a:t>
            </a:r>
          </a:p>
          <a:p>
            <a:pPr marL="1202249" lvl="1" indent="-457200">
              <a:buClr>
                <a:schemeClr val="dk1"/>
              </a:buClr>
              <a:buSzPts val="2000"/>
              <a:buFont typeface="Arial" panose="020B0604020202020204" pitchFamily="34" charset="0"/>
              <a:buChar char="•"/>
            </a:pPr>
            <a:r>
              <a:rPr lang="en-GB" sz="2800" dirty="0">
                <a:solidFill>
                  <a:schemeClr val="accent2"/>
                </a:solidFill>
                <a:cs typeface="Times New Roman"/>
                <a:sym typeface="Times New Roman"/>
              </a:rPr>
              <a:t>Feedback, bugs, improvements </a:t>
            </a:r>
            <a:r>
              <a:rPr lang="en-GB" sz="2800" b="0" i="0" u="sng" dirty="0">
                <a:solidFill>
                  <a:srgbClr val="0563C1"/>
                </a:solidFill>
                <a:effectLst/>
                <a:latin typeface="Slack-Lato"/>
                <a:hlinkClick r:id="rId3">
                  <a:extLst>
                    <a:ext uri="{A12FA001-AC4F-418D-AE19-62706E023703}">
                      <ahyp:hlinkClr xmlns:ahyp="http://schemas.microsoft.com/office/drawing/2018/hyperlinkcolor" val="tx"/>
                    </a:ext>
                  </a:extLst>
                </a:hlinkClick>
              </a:rPr>
              <a:t>https://github.com/usadellab/sfb1535_MibiNet_DB/issues</a:t>
            </a:r>
            <a:endParaRPr lang="en-GB" sz="2800" dirty="0">
              <a:solidFill>
                <a:schemeClr val="accent2"/>
              </a:solidFill>
              <a:cs typeface="Times New Roman"/>
              <a:sym typeface="Times New Roman"/>
            </a:endParaRPr>
          </a:p>
          <a:p>
            <a:endParaRPr sz="2400" dirty="0"/>
          </a:p>
        </p:txBody>
      </p:sp>
      <p:sp>
        <p:nvSpPr>
          <p:cNvPr id="48" name="Google Shape;48;p6"/>
          <p:cNvSpPr txBox="1">
            <a:spLocks noGrp="1"/>
          </p:cNvSpPr>
          <p:nvPr>
            <p:ph type="sldNum" idx="12"/>
          </p:nvPr>
        </p:nvSpPr>
        <p:spPr>
          <a:xfrm>
            <a:off x="-255417" y="-8513"/>
            <a:ext cx="731600" cy="524800"/>
          </a:xfrm>
          <a:prstGeom prst="rect">
            <a:avLst/>
          </a:prstGeom>
        </p:spPr>
        <p:txBody>
          <a:bodyPr spcFirstLastPara="1" wrap="square" lIns="121900" tIns="121900" rIns="121900" bIns="121900" anchor="t" anchorCtr="0">
            <a:noAutofit/>
          </a:bodyPr>
          <a:lstStyle/>
          <a:p>
            <a:pPr algn="r"/>
            <a:fld id="{00000000-1234-1234-1234-123412341234}" type="slidenum">
              <a:rPr lang="en-GB"/>
              <a:pPr algn="r"/>
              <a:t>14</a:t>
            </a:fld>
            <a:endParaRPr dirty="0"/>
          </a:p>
        </p:txBody>
      </p:sp>
      <p:sp>
        <p:nvSpPr>
          <p:cNvPr id="5" name="Textfeld 4">
            <a:extLst>
              <a:ext uri="{FF2B5EF4-FFF2-40B4-BE49-F238E27FC236}">
                <a16:creationId xmlns:a16="http://schemas.microsoft.com/office/drawing/2014/main" id="{CEDA98EF-7D61-4830-8F57-1416907E394C}"/>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14</a:t>
            </a:fld>
            <a:endParaRPr lang="de-DE" dirty="0">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B36EB5-D20E-4574-94F0-103B7A80858B}"/>
              </a:ext>
            </a:extLst>
          </p:cNvPr>
          <p:cNvSpPr>
            <a:spLocks noGrp="1"/>
          </p:cNvSpPr>
          <p:nvPr>
            <p:ph type="title"/>
          </p:nvPr>
        </p:nvSpPr>
        <p:spPr/>
        <p:txBody>
          <a:bodyPr/>
          <a:lstStyle/>
          <a:p>
            <a:r>
              <a:rPr lang="de-DE" dirty="0"/>
              <a:t>Support in </a:t>
            </a:r>
            <a:r>
              <a:rPr lang="de-DE" dirty="0" err="1"/>
              <a:t>data</a:t>
            </a:r>
            <a:r>
              <a:rPr lang="de-DE" dirty="0"/>
              <a:t> </a:t>
            </a:r>
            <a:r>
              <a:rPr lang="de-DE" dirty="0" err="1"/>
              <a:t>management</a:t>
            </a:r>
            <a:r>
              <a:rPr lang="de-DE" dirty="0"/>
              <a:t> / ARC </a:t>
            </a:r>
            <a:r>
              <a:rPr lang="de-DE" dirty="0" err="1"/>
              <a:t>user</a:t>
            </a:r>
            <a:r>
              <a:rPr lang="de-DE" dirty="0"/>
              <a:t> support </a:t>
            </a:r>
          </a:p>
        </p:txBody>
      </p:sp>
      <p:grpSp>
        <p:nvGrpSpPr>
          <p:cNvPr id="17" name="Gruppieren 16">
            <a:extLst>
              <a:ext uri="{FF2B5EF4-FFF2-40B4-BE49-F238E27FC236}">
                <a16:creationId xmlns:a16="http://schemas.microsoft.com/office/drawing/2014/main" id="{91D88B4F-1228-41DF-A91B-D3C167FC8AA8}"/>
              </a:ext>
            </a:extLst>
          </p:cNvPr>
          <p:cNvGrpSpPr/>
          <p:nvPr/>
        </p:nvGrpSpPr>
        <p:grpSpPr>
          <a:xfrm>
            <a:off x="570430" y="1352963"/>
            <a:ext cx="2751152" cy="3102449"/>
            <a:chOff x="1782748" y="4001295"/>
            <a:chExt cx="675717" cy="762000"/>
          </a:xfrm>
          <a:solidFill>
            <a:schemeClr val="accent1">
              <a:lumMod val="60000"/>
              <a:lumOff val="40000"/>
            </a:schemeClr>
          </a:solidFill>
        </p:grpSpPr>
        <p:sp>
          <p:nvSpPr>
            <p:cNvPr id="12" name="Freihandform: Form 11">
              <a:extLst>
                <a:ext uri="{FF2B5EF4-FFF2-40B4-BE49-F238E27FC236}">
                  <a16:creationId xmlns:a16="http://schemas.microsoft.com/office/drawing/2014/main" id="{53F7CEDB-7225-479C-9A00-BE9BAE9F89A9}"/>
                </a:ext>
              </a:extLst>
            </p:cNvPr>
            <p:cNvSpPr/>
            <p:nvPr/>
          </p:nvSpPr>
          <p:spPr>
            <a:xfrm>
              <a:off x="1868487" y="4264185"/>
              <a:ext cx="171450" cy="171450"/>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de-DE"/>
            </a:p>
          </p:txBody>
        </p:sp>
        <p:sp>
          <p:nvSpPr>
            <p:cNvPr id="13" name="Freihandform: Form 12">
              <a:extLst>
                <a:ext uri="{FF2B5EF4-FFF2-40B4-BE49-F238E27FC236}">
                  <a16:creationId xmlns:a16="http://schemas.microsoft.com/office/drawing/2014/main" id="{6270CC14-DD2E-44F6-B8C0-43D2BC631D28}"/>
                </a:ext>
              </a:extLst>
            </p:cNvPr>
            <p:cNvSpPr/>
            <p:nvPr/>
          </p:nvSpPr>
          <p:spPr>
            <a:xfrm>
              <a:off x="2011362" y="4591845"/>
              <a:ext cx="342913" cy="171450"/>
            </a:xfrm>
            <a:custGeom>
              <a:avLst/>
              <a:gdLst>
                <a:gd name="connsiteX0" fmla="*/ 342900 w 342913"/>
                <a:gd name="connsiteY0" fmla="*/ 171450 h 171450"/>
                <a:gd name="connsiteX1" fmla="*/ 342900 w 342913"/>
                <a:gd name="connsiteY1" fmla="*/ 85725 h 171450"/>
                <a:gd name="connsiteX2" fmla="*/ 325755 w 342913"/>
                <a:gd name="connsiteY2" fmla="*/ 51435 h 171450"/>
                <a:gd name="connsiteX3" fmla="*/ 241935 w 342913"/>
                <a:gd name="connsiteY3" fmla="*/ 11430 h 171450"/>
                <a:gd name="connsiteX4" fmla="*/ 171450 w 342913"/>
                <a:gd name="connsiteY4" fmla="*/ 0 h 171450"/>
                <a:gd name="connsiteX5" fmla="*/ 100965 w 342913"/>
                <a:gd name="connsiteY5" fmla="*/ 11430 h 171450"/>
                <a:gd name="connsiteX6" fmla="*/ 17145 w 342913"/>
                <a:gd name="connsiteY6" fmla="*/ 51435 h 171450"/>
                <a:gd name="connsiteX7" fmla="*/ 0 w 342913"/>
                <a:gd name="connsiteY7" fmla="*/ 85725 h 171450"/>
                <a:gd name="connsiteX8" fmla="*/ 0 w 342913"/>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13" h="171450">
                  <a:moveTo>
                    <a:pt x="342900" y="171450"/>
                  </a:moveTo>
                  <a:lnTo>
                    <a:pt x="342900" y="85725"/>
                  </a:lnTo>
                  <a:cubicBezTo>
                    <a:pt x="343252" y="72153"/>
                    <a:pt x="336823" y="59297"/>
                    <a:pt x="325755" y="51435"/>
                  </a:cubicBezTo>
                  <a:cubicBezTo>
                    <a:pt x="301081" y="32123"/>
                    <a:pt x="272467" y="18466"/>
                    <a:pt x="241935" y="11430"/>
                  </a:cubicBezTo>
                  <a:cubicBezTo>
                    <a:pt x="219043" y="4548"/>
                    <a:pt x="195344" y="706"/>
                    <a:pt x="171450" y="0"/>
                  </a:cubicBezTo>
                  <a:cubicBezTo>
                    <a:pt x="147499" y="74"/>
                    <a:pt x="123712" y="3931"/>
                    <a:pt x="100965" y="11430"/>
                  </a:cubicBezTo>
                  <a:cubicBezTo>
                    <a:pt x="70866" y="19669"/>
                    <a:pt x="42481" y="33217"/>
                    <a:pt x="17145" y="51435"/>
                  </a:cubicBezTo>
                  <a:cubicBezTo>
                    <a:pt x="6399" y="59568"/>
                    <a:pt x="59" y="72248"/>
                    <a:pt x="0" y="85725"/>
                  </a:cubicBezTo>
                  <a:lnTo>
                    <a:pt x="0" y="171450"/>
                  </a:lnTo>
                  <a:close/>
                </a:path>
              </a:pathLst>
            </a:custGeom>
            <a:grpFill/>
            <a:ln w="9525" cap="flat">
              <a:noFill/>
              <a:prstDash val="solid"/>
              <a:miter/>
            </a:ln>
          </p:spPr>
          <p:txBody>
            <a:bodyPr rtlCol="0" anchor="ctr"/>
            <a:lstStyle/>
            <a:p>
              <a:endParaRPr lang="de-DE"/>
            </a:p>
          </p:txBody>
        </p:sp>
        <p:sp>
          <p:nvSpPr>
            <p:cNvPr id="14" name="Freihandform: Form 13">
              <a:extLst>
                <a:ext uri="{FF2B5EF4-FFF2-40B4-BE49-F238E27FC236}">
                  <a16:creationId xmlns:a16="http://schemas.microsoft.com/office/drawing/2014/main" id="{2D2B8376-6779-4644-BFAF-3D22E13159D7}"/>
                </a:ext>
              </a:extLst>
            </p:cNvPr>
            <p:cNvSpPr/>
            <p:nvPr/>
          </p:nvSpPr>
          <p:spPr>
            <a:xfrm>
              <a:off x="2097087" y="4397535"/>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grpFill/>
            <a:ln w="9525" cap="flat">
              <a:noFill/>
              <a:prstDash val="solid"/>
              <a:miter/>
            </a:ln>
          </p:spPr>
          <p:txBody>
            <a:bodyPr rtlCol="0" anchor="ctr"/>
            <a:lstStyle/>
            <a:p>
              <a:endParaRPr lang="de-DE" dirty="0"/>
            </a:p>
          </p:txBody>
        </p:sp>
        <p:sp>
          <p:nvSpPr>
            <p:cNvPr id="15" name="Freihandform: Form 14">
              <a:extLst>
                <a:ext uri="{FF2B5EF4-FFF2-40B4-BE49-F238E27FC236}">
                  <a16:creationId xmlns:a16="http://schemas.microsoft.com/office/drawing/2014/main" id="{984B9073-2BBF-473C-B83F-74DE97FC2BDD}"/>
                </a:ext>
              </a:extLst>
            </p:cNvPr>
            <p:cNvSpPr/>
            <p:nvPr/>
          </p:nvSpPr>
          <p:spPr>
            <a:xfrm>
              <a:off x="1782748" y="4458495"/>
              <a:ext cx="310528" cy="171450"/>
            </a:xfrm>
            <a:custGeom>
              <a:avLst/>
              <a:gdLst>
                <a:gd name="connsiteX0" fmla="*/ 222899 w 310528"/>
                <a:gd name="connsiteY0" fmla="*/ 154305 h 171450"/>
                <a:gd name="connsiteX1" fmla="*/ 222899 w 310528"/>
                <a:gd name="connsiteY1" fmla="*/ 154305 h 171450"/>
                <a:gd name="connsiteX2" fmla="*/ 310529 w 310528"/>
                <a:gd name="connsiteY2" fmla="*/ 110490 h 171450"/>
                <a:gd name="connsiteX3" fmla="*/ 276239 w 310528"/>
                <a:gd name="connsiteY3" fmla="*/ 26670 h 171450"/>
                <a:gd name="connsiteX4" fmla="*/ 276239 w 310528"/>
                <a:gd name="connsiteY4" fmla="*/ 22860 h 171450"/>
                <a:gd name="connsiteX5" fmla="*/ 241949 w 310528"/>
                <a:gd name="connsiteY5" fmla="*/ 11430 h 171450"/>
                <a:gd name="connsiteX6" fmla="*/ 171464 w 310528"/>
                <a:gd name="connsiteY6" fmla="*/ 0 h 171450"/>
                <a:gd name="connsiteX7" fmla="*/ 100979 w 310528"/>
                <a:gd name="connsiteY7" fmla="*/ 11430 h 171450"/>
                <a:gd name="connsiteX8" fmla="*/ 17159 w 310528"/>
                <a:gd name="connsiteY8" fmla="*/ 51435 h 171450"/>
                <a:gd name="connsiteX9" fmla="*/ 14 w 310528"/>
                <a:gd name="connsiteY9" fmla="*/ 85725 h 171450"/>
                <a:gd name="connsiteX10" fmla="*/ 14 w 310528"/>
                <a:gd name="connsiteY10" fmla="*/ 171450 h 171450"/>
                <a:gd name="connsiteX11" fmla="*/ 205754 w 310528"/>
                <a:gd name="connsiteY11" fmla="*/ 171450 h 171450"/>
                <a:gd name="connsiteX12" fmla="*/ 222899 w 310528"/>
                <a:gd name="connsiteY12" fmla="*/ 15430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528" h="171450">
                  <a:moveTo>
                    <a:pt x="222899" y="154305"/>
                  </a:moveTo>
                  <a:lnTo>
                    <a:pt x="222899" y="154305"/>
                  </a:lnTo>
                  <a:cubicBezTo>
                    <a:pt x="249644" y="135218"/>
                    <a:pt x="279211" y="120434"/>
                    <a:pt x="310529" y="110490"/>
                  </a:cubicBezTo>
                  <a:cubicBezTo>
                    <a:pt x="288868" y="87919"/>
                    <a:pt x="276608" y="57951"/>
                    <a:pt x="276239" y="26670"/>
                  </a:cubicBezTo>
                  <a:lnTo>
                    <a:pt x="276239" y="22860"/>
                  </a:lnTo>
                  <a:cubicBezTo>
                    <a:pt x="265111" y="18198"/>
                    <a:pt x="253648" y="14377"/>
                    <a:pt x="241949" y="11430"/>
                  </a:cubicBezTo>
                  <a:cubicBezTo>
                    <a:pt x="219056" y="4548"/>
                    <a:pt x="195358" y="705"/>
                    <a:pt x="171464" y="0"/>
                  </a:cubicBezTo>
                  <a:cubicBezTo>
                    <a:pt x="147513" y="73"/>
                    <a:pt x="123725" y="3931"/>
                    <a:pt x="100979" y="11430"/>
                  </a:cubicBezTo>
                  <a:cubicBezTo>
                    <a:pt x="71185" y="20474"/>
                    <a:pt x="42928" y="33960"/>
                    <a:pt x="17159" y="51435"/>
                  </a:cubicBezTo>
                  <a:cubicBezTo>
                    <a:pt x="6091" y="59297"/>
                    <a:pt x="-338" y="72153"/>
                    <a:pt x="14" y="85725"/>
                  </a:cubicBezTo>
                  <a:lnTo>
                    <a:pt x="14" y="171450"/>
                  </a:lnTo>
                  <a:lnTo>
                    <a:pt x="205754" y="171450"/>
                  </a:lnTo>
                  <a:cubicBezTo>
                    <a:pt x="210476" y="164823"/>
                    <a:pt x="216271" y="159028"/>
                    <a:pt x="222899" y="154305"/>
                  </a:cubicBezTo>
                  <a:close/>
                </a:path>
              </a:pathLst>
            </a:custGeom>
            <a:grpFill/>
            <a:ln w="9525" cap="flat">
              <a:noFill/>
              <a:prstDash val="solid"/>
              <a:miter/>
            </a:ln>
          </p:spPr>
          <p:txBody>
            <a:bodyPr rtlCol="0" anchor="ctr"/>
            <a:lstStyle/>
            <a:p>
              <a:endParaRPr lang="de-DE"/>
            </a:p>
          </p:txBody>
        </p:sp>
        <p:sp>
          <p:nvSpPr>
            <p:cNvPr id="16" name="Freihandform: Form 15">
              <a:extLst>
                <a:ext uri="{FF2B5EF4-FFF2-40B4-BE49-F238E27FC236}">
                  <a16:creationId xmlns:a16="http://schemas.microsoft.com/office/drawing/2014/main" id="{14202B0F-5B42-4E68-8427-21B9EDD48618}"/>
                </a:ext>
              </a:extLst>
            </p:cNvPr>
            <p:cNvSpPr/>
            <p:nvPr/>
          </p:nvSpPr>
          <p:spPr>
            <a:xfrm>
              <a:off x="2058983" y="4001295"/>
              <a:ext cx="399482" cy="366140"/>
            </a:xfrm>
            <a:custGeom>
              <a:avLst/>
              <a:gdLst>
                <a:gd name="connsiteX0" fmla="*/ 379575 w 399482"/>
                <a:gd name="connsiteY0" fmla="*/ 0 h 366140"/>
                <a:gd name="connsiteX1" fmla="*/ 19816 w 399482"/>
                <a:gd name="connsiteY1" fmla="*/ 0 h 366140"/>
                <a:gd name="connsiteX2" fmla="*/ 4 w 399482"/>
                <a:gd name="connsiteY2" fmla="*/ 20098 h 366140"/>
                <a:gd name="connsiteX3" fmla="*/ 4 w 399482"/>
                <a:gd name="connsiteY3" fmla="*/ 265367 h 366140"/>
                <a:gd name="connsiteX4" fmla="*/ 19620 w 399482"/>
                <a:gd name="connsiteY4" fmla="*/ 285747 h 366140"/>
                <a:gd name="connsiteX5" fmla="*/ 19816 w 399482"/>
                <a:gd name="connsiteY5" fmla="*/ 285750 h 366140"/>
                <a:gd name="connsiteX6" fmla="*/ 76966 w 399482"/>
                <a:gd name="connsiteY6" fmla="*/ 285750 h 366140"/>
                <a:gd name="connsiteX7" fmla="*/ 76966 w 399482"/>
                <a:gd name="connsiteY7" fmla="*/ 366141 h 366140"/>
                <a:gd name="connsiteX8" fmla="*/ 155928 w 399482"/>
                <a:gd name="connsiteY8" fmla="*/ 285750 h 366140"/>
                <a:gd name="connsiteX9" fmla="*/ 379575 w 399482"/>
                <a:gd name="connsiteY9" fmla="*/ 285750 h 366140"/>
                <a:gd name="connsiteX10" fmla="*/ 399482 w 399482"/>
                <a:gd name="connsiteY10" fmla="*/ 265652 h 366140"/>
                <a:gd name="connsiteX11" fmla="*/ 399482 w 399482"/>
                <a:gd name="connsiteY11" fmla="*/ 20098 h 366140"/>
                <a:gd name="connsiteX12" fmla="*/ 379575 w 399482"/>
                <a:gd name="connsiteY12" fmla="*/ 0 h 366140"/>
                <a:gd name="connsiteX13" fmla="*/ 198028 w 399482"/>
                <a:gd name="connsiteY13" fmla="*/ 250031 h 366140"/>
                <a:gd name="connsiteX14" fmla="*/ 176885 w 399482"/>
                <a:gd name="connsiteY14" fmla="*/ 228884 h 366140"/>
                <a:gd name="connsiteX15" fmla="*/ 198032 w 399482"/>
                <a:gd name="connsiteY15" fmla="*/ 207740 h 366140"/>
                <a:gd name="connsiteX16" fmla="*/ 219174 w 399482"/>
                <a:gd name="connsiteY16" fmla="*/ 228600 h 366140"/>
                <a:gd name="connsiteX17" fmla="*/ 198509 w 399482"/>
                <a:gd name="connsiteY17" fmla="*/ 250028 h 366140"/>
                <a:gd name="connsiteX18" fmla="*/ 198028 w 399482"/>
                <a:gd name="connsiteY18" fmla="*/ 250031 h 366140"/>
                <a:gd name="connsiteX19" fmla="*/ 211649 w 399482"/>
                <a:gd name="connsiteY19" fmla="*/ 162878 h 366140"/>
                <a:gd name="connsiteX20" fmla="*/ 211649 w 399482"/>
                <a:gd name="connsiteY20" fmla="*/ 192881 h 366140"/>
                <a:gd name="connsiteX21" fmla="*/ 184503 w 399482"/>
                <a:gd name="connsiteY21" fmla="*/ 192881 h 366140"/>
                <a:gd name="connsiteX22" fmla="*/ 184503 w 399482"/>
                <a:gd name="connsiteY22" fmla="*/ 136779 h 366140"/>
                <a:gd name="connsiteX23" fmla="*/ 198028 w 399482"/>
                <a:gd name="connsiteY23" fmla="*/ 136779 h 366140"/>
                <a:gd name="connsiteX24" fmla="*/ 236890 w 399482"/>
                <a:gd name="connsiteY24" fmla="*/ 101727 h 366140"/>
                <a:gd name="connsiteX25" fmla="*/ 199471 w 399482"/>
                <a:gd name="connsiteY25" fmla="*/ 62958 h 366140"/>
                <a:gd name="connsiteX26" fmla="*/ 198028 w 399482"/>
                <a:gd name="connsiteY26" fmla="*/ 62960 h 366140"/>
                <a:gd name="connsiteX27" fmla="*/ 159262 w 399482"/>
                <a:gd name="connsiteY27" fmla="*/ 95135 h 366140"/>
                <a:gd name="connsiteX28" fmla="*/ 159262 w 399482"/>
                <a:gd name="connsiteY28" fmla="*/ 101727 h 366140"/>
                <a:gd name="connsiteX29" fmla="*/ 159262 w 399482"/>
                <a:gd name="connsiteY29" fmla="*/ 104108 h 366140"/>
                <a:gd name="connsiteX30" fmla="*/ 132115 w 399482"/>
                <a:gd name="connsiteY30" fmla="*/ 104108 h 366140"/>
                <a:gd name="connsiteX31" fmla="*/ 132115 w 399482"/>
                <a:gd name="connsiteY31" fmla="*/ 101727 h 366140"/>
                <a:gd name="connsiteX32" fmla="*/ 190668 w 399482"/>
                <a:gd name="connsiteY32" fmla="*/ 35724 h 366140"/>
                <a:gd name="connsiteX33" fmla="*/ 198028 w 399482"/>
                <a:gd name="connsiteY33" fmla="*/ 35719 h 366140"/>
                <a:gd name="connsiteX34" fmla="*/ 264037 w 399482"/>
                <a:gd name="connsiteY34" fmla="*/ 100194 h 366140"/>
                <a:gd name="connsiteX35" fmla="*/ 264037 w 399482"/>
                <a:gd name="connsiteY35" fmla="*/ 101727 h 366140"/>
                <a:gd name="connsiteX36" fmla="*/ 211649 w 399482"/>
                <a:gd name="connsiteY36" fmla="*/ 162878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9482" h="366140">
                  <a:moveTo>
                    <a:pt x="379575" y="0"/>
                  </a:moveTo>
                  <a:lnTo>
                    <a:pt x="19816" y="0"/>
                  </a:lnTo>
                  <a:cubicBezTo>
                    <a:pt x="8806" y="105"/>
                    <a:pt x="-50" y="9088"/>
                    <a:pt x="4" y="20098"/>
                  </a:cubicBezTo>
                  <a:lnTo>
                    <a:pt x="4" y="265367"/>
                  </a:lnTo>
                  <a:cubicBezTo>
                    <a:pt x="-207" y="276412"/>
                    <a:pt x="8575" y="285537"/>
                    <a:pt x="19620" y="285747"/>
                  </a:cubicBezTo>
                  <a:cubicBezTo>
                    <a:pt x="19685" y="285748"/>
                    <a:pt x="19751" y="285749"/>
                    <a:pt x="19816" y="285750"/>
                  </a:cubicBezTo>
                  <a:lnTo>
                    <a:pt x="76966" y="285750"/>
                  </a:lnTo>
                  <a:lnTo>
                    <a:pt x="76966"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8" y="250031"/>
                  </a:moveTo>
                  <a:cubicBezTo>
                    <a:pt x="186350" y="250030"/>
                    <a:pt x="176884" y="240562"/>
                    <a:pt x="176885" y="228884"/>
                  </a:cubicBezTo>
                  <a:cubicBezTo>
                    <a:pt x="176886" y="217205"/>
                    <a:pt x="186354" y="207739"/>
                    <a:pt x="198032" y="207740"/>
                  </a:cubicBezTo>
                  <a:cubicBezTo>
                    <a:pt x="209598" y="207741"/>
                    <a:pt x="219018" y="217035"/>
                    <a:pt x="219174" y="228600"/>
                  </a:cubicBezTo>
                  <a:cubicBezTo>
                    <a:pt x="219384" y="240223"/>
                    <a:pt x="210132" y="249818"/>
                    <a:pt x="198509" y="250028"/>
                  </a:cubicBezTo>
                  <a:cubicBezTo>
                    <a:pt x="198349" y="250031"/>
                    <a:pt x="198188" y="250032"/>
                    <a:pt x="198028" y="250031"/>
                  </a:cubicBezTo>
                  <a:close/>
                  <a:moveTo>
                    <a:pt x="211649" y="162878"/>
                  </a:moveTo>
                  <a:lnTo>
                    <a:pt x="211649" y="192881"/>
                  </a:lnTo>
                  <a:lnTo>
                    <a:pt x="184503" y="192881"/>
                  </a:lnTo>
                  <a:lnTo>
                    <a:pt x="184503" y="136779"/>
                  </a:lnTo>
                  <a:lnTo>
                    <a:pt x="198028" y="136779"/>
                  </a:lnTo>
                  <a:cubicBezTo>
                    <a:pt x="221650" y="136779"/>
                    <a:pt x="236890" y="122968"/>
                    <a:pt x="236890" y="101727"/>
                  </a:cubicBezTo>
                  <a:cubicBezTo>
                    <a:pt x="237263" y="80688"/>
                    <a:pt x="220509" y="63331"/>
                    <a:pt x="199471" y="62958"/>
                  </a:cubicBezTo>
                  <a:cubicBezTo>
                    <a:pt x="198990" y="62950"/>
                    <a:pt x="198509" y="62951"/>
                    <a:pt x="198028" y="62960"/>
                  </a:cubicBezTo>
                  <a:cubicBezTo>
                    <a:pt x="178438" y="61140"/>
                    <a:pt x="161082" y="75545"/>
                    <a:pt x="159262" y="95135"/>
                  </a:cubicBezTo>
                  <a:cubicBezTo>
                    <a:pt x="159058" y="97327"/>
                    <a:pt x="159058" y="99534"/>
                    <a:pt x="159262" y="101727"/>
                  </a:cubicBezTo>
                  <a:lnTo>
                    <a:pt x="159262" y="104108"/>
                  </a:lnTo>
                  <a:lnTo>
                    <a:pt x="132115" y="104108"/>
                  </a:lnTo>
                  <a:lnTo>
                    <a:pt x="132115" y="101727"/>
                  </a:lnTo>
                  <a:cubicBezTo>
                    <a:pt x="130058" y="67332"/>
                    <a:pt x="156273" y="37782"/>
                    <a:pt x="190668" y="35724"/>
                  </a:cubicBezTo>
                  <a:cubicBezTo>
                    <a:pt x="193119" y="35578"/>
                    <a:pt x="195577" y="35576"/>
                    <a:pt x="198028" y="35719"/>
                  </a:cubicBezTo>
                  <a:cubicBezTo>
                    <a:pt x="234061" y="35296"/>
                    <a:pt x="263614" y="64162"/>
                    <a:pt x="264037" y="100194"/>
                  </a:cubicBezTo>
                  <a:cubicBezTo>
                    <a:pt x="264042" y="100705"/>
                    <a:pt x="264042" y="101216"/>
                    <a:pt x="264037" y="101727"/>
                  </a:cubicBezTo>
                  <a:cubicBezTo>
                    <a:pt x="264962" y="132572"/>
                    <a:pt x="242271" y="159059"/>
                    <a:pt x="211649" y="162878"/>
                  </a:cubicBezTo>
                  <a:close/>
                </a:path>
              </a:pathLst>
            </a:custGeom>
            <a:grpFill/>
            <a:ln w="9525" cap="flat">
              <a:noFill/>
              <a:prstDash val="solid"/>
              <a:miter/>
            </a:ln>
          </p:spPr>
          <p:txBody>
            <a:bodyPr rtlCol="0" anchor="ctr"/>
            <a:lstStyle/>
            <a:p>
              <a:endParaRPr lang="de-DE" dirty="0"/>
            </a:p>
          </p:txBody>
        </p:sp>
      </p:grpSp>
      <p:sp>
        <p:nvSpPr>
          <p:cNvPr id="19" name="Inhaltsplatzhalter 3">
            <a:extLst>
              <a:ext uri="{FF2B5EF4-FFF2-40B4-BE49-F238E27FC236}">
                <a16:creationId xmlns:a16="http://schemas.microsoft.com/office/drawing/2014/main" id="{616D5D0C-F037-4266-968A-FD83DCAADE0F}"/>
              </a:ext>
            </a:extLst>
          </p:cNvPr>
          <p:cNvSpPr txBox="1">
            <a:spLocks/>
          </p:cNvSpPr>
          <p:nvPr/>
        </p:nvSpPr>
        <p:spPr>
          <a:xfrm>
            <a:off x="6807617" y="1727647"/>
            <a:ext cx="6267283" cy="4351336"/>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sz="1800" dirty="0">
              <a:latin typeface="Calibri" panose="020F0502020204030204" pitchFamily="34" charset="0"/>
              <a:ea typeface="Calibri" panose="020F0502020204030204" pitchFamily="34" charset="0"/>
              <a:cs typeface="Times New Roman" panose="02020603050405020304" pitchFamily="18" charset="0"/>
            </a:endParaRPr>
          </a:p>
          <a:p>
            <a:endParaRPr lang="de-DE" sz="1800" dirty="0">
              <a:latin typeface="Calibri" panose="020F0502020204030204" pitchFamily="34" charset="0"/>
              <a:ea typeface="Calibri" panose="020F0502020204030204" pitchFamily="34" charset="0"/>
              <a:cs typeface="Times New Roman" panose="02020603050405020304" pitchFamily="18" charset="0"/>
            </a:endParaRPr>
          </a:p>
          <a:p>
            <a:endParaRPr lang="de-DE" sz="1800" dirty="0">
              <a:latin typeface="Calibri" panose="020F0502020204030204" pitchFamily="34" charset="0"/>
              <a:ea typeface="Calibri" panose="020F0502020204030204" pitchFamily="34" charset="0"/>
              <a:cs typeface="Times New Roman" panose="02020603050405020304" pitchFamily="18" charset="0"/>
            </a:endParaRPr>
          </a:p>
          <a:p>
            <a:r>
              <a:rPr lang="de-DE" sz="2400" dirty="0">
                <a:ea typeface="Calibri" panose="020F0502020204030204" pitchFamily="34" charset="0"/>
                <a:cs typeface="Times New Roman" panose="02020603050405020304" pitchFamily="18" charset="0"/>
              </a:rPr>
              <a:t>Email: </a:t>
            </a:r>
            <a:r>
              <a:rPr lang="de-DE" sz="2400" u="sng" dirty="0">
                <a:solidFill>
                  <a:srgbClr val="0563C1"/>
                </a:solidFill>
                <a:ea typeface="Calibri" panose="020F0502020204030204" pitchFamily="34" charset="0"/>
                <a:cs typeface="Times New Roman" panose="02020603050405020304" pitchFamily="18" charset="0"/>
                <a:hlinkClick r:id="rId3"/>
              </a:rPr>
              <a:t>sabrina.zander@hhu.de</a:t>
            </a:r>
            <a:endParaRPr lang="de-DE" sz="2400" dirty="0">
              <a:ea typeface="Calibri" panose="020F0502020204030204" pitchFamily="34" charset="0"/>
              <a:cs typeface="Times New Roman" panose="02020603050405020304" pitchFamily="18" charset="0"/>
            </a:endParaRPr>
          </a:p>
          <a:p>
            <a:r>
              <a:rPr lang="de-DE" sz="2400" dirty="0">
                <a:ea typeface="Calibri" panose="020F0502020204030204" pitchFamily="34" charset="0"/>
                <a:cs typeface="Times New Roman" panose="02020603050405020304" pitchFamily="18" charset="0"/>
              </a:rPr>
              <a:t>Tel: +49 211 81-12097</a:t>
            </a:r>
          </a:p>
          <a:p>
            <a:r>
              <a:rPr lang="de-DE" sz="2400" dirty="0">
                <a:ea typeface="Calibri" panose="020F0502020204030204" pitchFamily="34" charset="0"/>
                <a:cs typeface="Times New Roman" panose="02020603050405020304" pitchFamily="18" charset="0"/>
              </a:rPr>
              <a:t>Office </a:t>
            </a:r>
            <a:r>
              <a:rPr lang="de-DE" sz="2400" dirty="0" err="1">
                <a:ea typeface="Calibri" panose="020F0502020204030204" pitchFamily="34" charset="0"/>
                <a:cs typeface="Times New Roman" panose="02020603050405020304" pitchFamily="18" charset="0"/>
              </a:rPr>
              <a:t>hours</a:t>
            </a:r>
            <a:r>
              <a:rPr lang="de-DE" sz="2400" dirty="0">
                <a:ea typeface="Calibri" panose="020F0502020204030204" pitchFamily="34" charset="0"/>
                <a:cs typeface="Times New Roman" panose="02020603050405020304" pitchFamily="18" charset="0"/>
              </a:rPr>
              <a:t>: Mo-</a:t>
            </a:r>
            <a:r>
              <a:rPr lang="de-DE" sz="2400" dirty="0" err="1">
                <a:ea typeface="Calibri" panose="020F0502020204030204" pitchFamily="34" charset="0"/>
                <a:cs typeface="Times New Roman" panose="02020603050405020304" pitchFamily="18" charset="0"/>
              </a:rPr>
              <a:t>Thr</a:t>
            </a:r>
            <a:r>
              <a:rPr lang="de-DE" sz="2400" dirty="0">
                <a:ea typeface="Calibri" panose="020F0502020204030204" pitchFamily="34" charset="0"/>
                <a:cs typeface="Times New Roman" panose="02020603050405020304" pitchFamily="18" charset="0"/>
              </a:rPr>
              <a:t> 9 </a:t>
            </a:r>
            <a:r>
              <a:rPr lang="de-DE" sz="2400" dirty="0" err="1">
                <a:ea typeface="Calibri" panose="020F0502020204030204" pitchFamily="34" charset="0"/>
                <a:cs typeface="Times New Roman" panose="02020603050405020304" pitchFamily="18" charset="0"/>
              </a:rPr>
              <a:t>a.m</a:t>
            </a:r>
            <a:r>
              <a:rPr lang="de-DE" sz="2400" dirty="0">
                <a:ea typeface="Calibri" panose="020F0502020204030204" pitchFamily="34" charset="0"/>
                <a:cs typeface="Times New Roman" panose="02020603050405020304" pitchFamily="18" charset="0"/>
              </a:rPr>
              <a:t> – 2 p.m</a:t>
            </a:r>
            <a:r>
              <a:rPr lang="de-DE" sz="1800" dirty="0">
                <a:latin typeface="Calibri" panose="020F0502020204030204" pitchFamily="34" charset="0"/>
                <a:ea typeface="Calibri" panose="020F0502020204030204" pitchFamily="34" charset="0"/>
                <a:cs typeface="Times New Roman" panose="02020603050405020304" pitchFamily="18" charset="0"/>
              </a:rPr>
              <a:t>.</a:t>
            </a:r>
          </a:p>
          <a:p>
            <a:endParaRPr lang="de-DE" dirty="0"/>
          </a:p>
        </p:txBody>
      </p:sp>
      <p:pic>
        <p:nvPicPr>
          <p:cNvPr id="20" name="Picture 2" descr="Email - Kostenlose multimedia Icons">
            <a:extLst>
              <a:ext uri="{FF2B5EF4-FFF2-40B4-BE49-F238E27FC236}">
                <a16:creationId xmlns:a16="http://schemas.microsoft.com/office/drawing/2014/main" id="{06015786-9A0C-4878-805B-88991BB0B8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4468" y="1740579"/>
            <a:ext cx="883993" cy="883993"/>
          </a:xfrm>
          <a:prstGeom prst="rect">
            <a:avLst/>
          </a:prstGeom>
          <a:noFill/>
          <a:extLst>
            <a:ext uri="{909E8E84-426E-40DD-AFC4-6F175D3DCCD1}">
              <a14:hiddenFill xmlns:a14="http://schemas.microsoft.com/office/drawing/2010/main">
                <a:solidFill>
                  <a:srgbClr val="FFFFFF"/>
                </a:solidFill>
              </a14:hiddenFill>
            </a:ext>
          </a:extLst>
        </p:spPr>
      </p:pic>
      <p:sp>
        <p:nvSpPr>
          <p:cNvPr id="18" name="Textfeld 17">
            <a:extLst>
              <a:ext uri="{FF2B5EF4-FFF2-40B4-BE49-F238E27FC236}">
                <a16:creationId xmlns:a16="http://schemas.microsoft.com/office/drawing/2014/main" id="{F9F8F8B2-482B-421B-B74D-91B0EFC8EA53}"/>
              </a:ext>
            </a:extLst>
          </p:cNvPr>
          <p:cNvSpPr txBox="1"/>
          <p:nvPr/>
        </p:nvSpPr>
        <p:spPr>
          <a:xfrm>
            <a:off x="6807617" y="5144295"/>
            <a:ext cx="6103398" cy="461665"/>
          </a:xfrm>
          <a:prstGeom prst="rect">
            <a:avLst/>
          </a:prstGeom>
          <a:noFill/>
        </p:spPr>
        <p:txBody>
          <a:bodyPr wrap="square">
            <a:spAutoFit/>
          </a:bodyPr>
          <a:lstStyle/>
          <a:p>
            <a:pPr marL="342900" indent="-342900">
              <a:buFont typeface="Arial" panose="020B0604020202020204" pitchFamily="34" charset="0"/>
              <a:buChar char="•"/>
            </a:pPr>
            <a:r>
              <a:rPr lang="de-DE" sz="2400" dirty="0">
                <a:ea typeface="Calibri" panose="020F0502020204030204" pitchFamily="34" charset="0"/>
                <a:cs typeface="Times New Roman" panose="02020603050405020304" pitchFamily="18" charset="0"/>
              </a:rPr>
              <a:t>Email: </a:t>
            </a:r>
            <a:r>
              <a:rPr lang="de-DE" sz="2400" u="sng" dirty="0">
                <a:solidFill>
                  <a:srgbClr val="0563C1"/>
                </a:solidFill>
                <a:ea typeface="Calibri" panose="020F0502020204030204" pitchFamily="34" charset="0"/>
                <a:cs typeface="Times New Roman" panose="02020603050405020304" pitchFamily="18" charset="0"/>
              </a:rPr>
              <a:t>dan.wang@hhu.de</a:t>
            </a:r>
            <a:endParaRPr lang="de-DE" sz="2400" dirty="0">
              <a:ea typeface="Calibri" panose="020F0502020204030204" pitchFamily="34" charset="0"/>
              <a:cs typeface="Times New Roman" panose="02020603050405020304" pitchFamily="18" charset="0"/>
            </a:endParaRPr>
          </a:p>
        </p:txBody>
      </p:sp>
      <p:sp>
        <p:nvSpPr>
          <p:cNvPr id="3" name="Foliennummernplatzhalter 2">
            <a:extLst>
              <a:ext uri="{FF2B5EF4-FFF2-40B4-BE49-F238E27FC236}">
                <a16:creationId xmlns:a16="http://schemas.microsoft.com/office/drawing/2014/main" id="{8F7A7B4B-6F11-4584-977C-9CEEA1C327D2}"/>
              </a:ext>
            </a:extLst>
          </p:cNvPr>
          <p:cNvSpPr>
            <a:spLocks noGrp="1"/>
          </p:cNvSpPr>
          <p:nvPr>
            <p:ph type="sldNum" sz="quarter" idx="8"/>
          </p:nvPr>
        </p:nvSpPr>
        <p:spPr/>
        <p:txBody>
          <a:bodyPr/>
          <a:lstStyle/>
          <a:p>
            <a:pPr lvl="0"/>
            <a:endParaRPr lang="de-DE" dirty="0">
              <a:solidFill>
                <a:schemeClr val="accent1"/>
              </a:solidFill>
            </a:endParaRPr>
          </a:p>
        </p:txBody>
      </p:sp>
      <p:sp>
        <p:nvSpPr>
          <p:cNvPr id="21" name="Textfeld 20">
            <a:extLst>
              <a:ext uri="{FF2B5EF4-FFF2-40B4-BE49-F238E27FC236}">
                <a16:creationId xmlns:a16="http://schemas.microsoft.com/office/drawing/2014/main" id="{7CE944D9-9E60-403D-A025-1B0CE46DA5A7}"/>
              </a:ext>
            </a:extLst>
          </p:cNvPr>
          <p:cNvSpPr txBox="1"/>
          <p:nvPr/>
        </p:nvSpPr>
        <p:spPr>
          <a:xfrm>
            <a:off x="0" y="6431484"/>
            <a:ext cx="6169510" cy="369332"/>
          </a:xfrm>
          <a:prstGeom prst="rect">
            <a:avLst/>
          </a:prstGeom>
          <a:noFill/>
        </p:spPr>
        <p:txBody>
          <a:bodyPr wrap="square">
            <a:spAutoFit/>
          </a:bodyPr>
          <a:lstStyle/>
          <a:p>
            <a:fld id="{47998BB0-97B9-4939-9A5C-C78581D27E8D}" type="slidenum">
              <a:rPr lang="de-DE" smtClean="0">
                <a:solidFill>
                  <a:schemeClr val="accent1"/>
                </a:solidFill>
              </a:rPr>
              <a:pPr/>
              <a:t>15</a:t>
            </a:fld>
            <a:endParaRPr lang="de-DE" dirty="0"/>
          </a:p>
        </p:txBody>
      </p:sp>
      <p:sp>
        <p:nvSpPr>
          <p:cNvPr id="23" name="Textfeld 22">
            <a:extLst>
              <a:ext uri="{FF2B5EF4-FFF2-40B4-BE49-F238E27FC236}">
                <a16:creationId xmlns:a16="http://schemas.microsoft.com/office/drawing/2014/main" id="{23A6EB8A-FF32-4AB8-A1E4-2BBAB4C568C1}"/>
              </a:ext>
            </a:extLst>
          </p:cNvPr>
          <p:cNvSpPr txBox="1"/>
          <p:nvPr/>
        </p:nvSpPr>
        <p:spPr>
          <a:xfrm>
            <a:off x="389164" y="4774963"/>
            <a:ext cx="6525984" cy="369332"/>
          </a:xfrm>
          <a:prstGeom prst="rect">
            <a:avLst/>
          </a:prstGeom>
          <a:noFill/>
        </p:spPr>
        <p:txBody>
          <a:bodyPr wrap="square">
            <a:spAutoFit/>
          </a:bodyPr>
          <a:lstStyle/>
          <a:p>
            <a:r>
              <a:rPr lang="de-DE" sz="1800" dirty="0">
                <a:ea typeface="Calibri" panose="020F0502020204030204" pitchFamily="34" charset="0"/>
                <a:cs typeface="Times New Roman" panose="02020603050405020304" pitchFamily="18" charset="0"/>
              </a:rPr>
              <a:t>- </a:t>
            </a:r>
            <a:r>
              <a:rPr lang="de-DE" sz="1800" dirty="0" err="1">
                <a:ea typeface="Calibri" panose="020F0502020204030204" pitchFamily="34" charset="0"/>
                <a:cs typeface="Times New Roman" panose="02020603050405020304" pitchFamily="18" charset="0"/>
              </a:rPr>
              <a:t>Join</a:t>
            </a:r>
            <a:r>
              <a:rPr lang="de-DE" sz="1800" dirty="0">
                <a:ea typeface="Calibri" panose="020F0502020204030204" pitchFamily="34" charset="0"/>
                <a:cs typeface="Times New Roman" panose="02020603050405020304" pitchFamily="18" charset="0"/>
              </a:rPr>
              <a:t> </a:t>
            </a:r>
            <a:r>
              <a:rPr lang="en-GB" sz="1800" u="sng" dirty="0">
                <a:solidFill>
                  <a:srgbClr val="000000"/>
                </a:solidFill>
                <a:effectLst/>
                <a:latin typeface="Calibri" panose="020F0502020204030204" pitchFamily="34" charset="0"/>
                <a:ea typeface="Calibri" panose="020F0502020204030204" pitchFamily="34" charset="0"/>
                <a:hlinkClick r:id="rId5"/>
              </a:rPr>
              <a:t>Slack workspace</a:t>
            </a:r>
            <a:r>
              <a:rPr lang="de-DE" sz="1800" dirty="0">
                <a:ea typeface="Calibri" panose="020F0502020204030204" pitchFamily="34" charset="0"/>
                <a:cs typeface="Times New Roman" panose="02020603050405020304" pitchFamily="18" charset="0"/>
              </a:rPr>
              <a:t> and </a:t>
            </a:r>
            <a:r>
              <a:rPr lang="de-DE" sz="1800" dirty="0" err="1">
                <a:ea typeface="Calibri" panose="020F0502020204030204" pitchFamily="34" charset="0"/>
                <a:cs typeface="Times New Roman" panose="02020603050405020304" pitchFamily="18" charset="0"/>
              </a:rPr>
              <a:t>monthly</a:t>
            </a:r>
            <a:r>
              <a:rPr lang="de-DE" sz="1800" dirty="0">
                <a:ea typeface="Calibri" panose="020F0502020204030204" pitchFamily="34" charset="0"/>
                <a:cs typeface="Times New Roman" panose="02020603050405020304" pitchFamily="18" charset="0"/>
              </a:rPr>
              <a:t> </a:t>
            </a:r>
            <a:r>
              <a:rPr lang="de-DE" sz="1800" dirty="0" err="1">
                <a:ea typeface="Calibri" panose="020F0502020204030204" pitchFamily="34" charset="0"/>
                <a:cs typeface="Times New Roman" panose="02020603050405020304" pitchFamily="18" charset="0"/>
              </a:rPr>
              <a:t>user</a:t>
            </a:r>
            <a:r>
              <a:rPr lang="de-DE" sz="1800" dirty="0">
                <a:ea typeface="Calibri" panose="020F0502020204030204" pitchFamily="34" charset="0"/>
                <a:cs typeface="Times New Roman" panose="02020603050405020304" pitchFamily="18" charset="0"/>
              </a:rPr>
              <a:t> </a:t>
            </a:r>
            <a:r>
              <a:rPr lang="de-DE" sz="1800" dirty="0" err="1">
                <a:ea typeface="Calibri" panose="020F0502020204030204" pitchFamily="34" charset="0"/>
                <a:cs typeface="Times New Roman" panose="02020603050405020304" pitchFamily="18" charset="0"/>
              </a:rPr>
              <a:t>meetings</a:t>
            </a:r>
            <a:r>
              <a:rPr lang="de-DE" sz="1800" dirty="0">
                <a:ea typeface="Calibri" panose="020F0502020204030204" pitchFamily="34" charset="0"/>
                <a:cs typeface="Times New Roman" panose="02020603050405020304" pitchFamily="18" charset="0"/>
              </a:rPr>
              <a:t> </a:t>
            </a:r>
            <a:r>
              <a:rPr lang="en-GB" sz="1800" dirty="0">
                <a:solidFill>
                  <a:srgbClr val="000000"/>
                </a:solidFill>
                <a:effectLst/>
                <a:latin typeface="Calibri" panose="020F0502020204030204" pitchFamily="34" charset="0"/>
                <a:ea typeface="Calibri" panose="020F0502020204030204" pitchFamily="34" charset="0"/>
              </a:rPr>
              <a:t> </a:t>
            </a:r>
            <a:endParaRPr lang="en-GB" dirty="0"/>
          </a:p>
        </p:txBody>
      </p:sp>
      <p:sp>
        <p:nvSpPr>
          <p:cNvPr id="24" name="Textfeld 23">
            <a:extLst>
              <a:ext uri="{FF2B5EF4-FFF2-40B4-BE49-F238E27FC236}">
                <a16:creationId xmlns:a16="http://schemas.microsoft.com/office/drawing/2014/main" id="{5411880E-DF41-4E24-B225-DB5599BA2A6D}"/>
              </a:ext>
            </a:extLst>
          </p:cNvPr>
          <p:cNvSpPr txBox="1"/>
          <p:nvPr/>
        </p:nvSpPr>
        <p:spPr>
          <a:xfrm>
            <a:off x="118961" y="6070728"/>
            <a:ext cx="11332809" cy="261610"/>
          </a:xfrm>
          <a:prstGeom prst="rect">
            <a:avLst/>
          </a:prstGeom>
          <a:noFill/>
        </p:spPr>
        <p:txBody>
          <a:bodyPr wrap="square">
            <a:spAutoFit/>
          </a:bodyPr>
          <a:lstStyle/>
          <a:p>
            <a:pPr marL="0" indent="0">
              <a:buNone/>
            </a:pPr>
            <a:r>
              <a:rPr lang="en-GB" sz="1100" u="sng" dirty="0">
                <a:solidFill>
                  <a:srgbClr val="000000"/>
                </a:solidFill>
                <a:effectLst/>
                <a:latin typeface="Calibri" panose="020F0502020204030204" pitchFamily="34" charset="0"/>
                <a:ea typeface="Calibri" panose="020F0502020204030204" pitchFamily="34" charset="0"/>
                <a:hlinkClick r:id="rId6"/>
              </a:rPr>
              <a:t>https://nfdi4plants.org/nfdi4plants.knowledgebase/docs/teaching-materials/disseminations/ARC-user-support_HHU-Uoc-FZJ/arc-user-support.html</a:t>
            </a:r>
            <a:endParaRPr lang="en-GB" sz="1200" dirty="0">
              <a:latin typeface="Calibri" panose="020F0502020204030204" pitchFamily="34" charset="0"/>
              <a:ea typeface="Calibri" panose="020F0502020204030204" pitchFamily="34" charset="0"/>
              <a:cs typeface="Arial" panose="020B0604020202020204" pitchFamily="34" charset="0"/>
            </a:endParaRPr>
          </a:p>
        </p:txBody>
      </p:sp>
      <p:pic>
        <p:nvPicPr>
          <p:cNvPr id="25" name="Grafik 24">
            <a:extLst>
              <a:ext uri="{FF2B5EF4-FFF2-40B4-BE49-F238E27FC236}">
                <a16:creationId xmlns:a16="http://schemas.microsoft.com/office/drawing/2014/main" id="{C8CC61AD-B0CC-4AE7-AD5A-248C9072ADF7}"/>
              </a:ext>
            </a:extLst>
          </p:cNvPr>
          <p:cNvPicPr>
            <a:picLocks noChangeAspect="1"/>
          </p:cNvPicPr>
          <p:nvPr/>
        </p:nvPicPr>
        <p:blipFill>
          <a:blip r:embed="rId7"/>
          <a:stretch>
            <a:fillRect/>
          </a:stretch>
        </p:blipFill>
        <p:spPr>
          <a:xfrm>
            <a:off x="389164" y="5220962"/>
            <a:ext cx="695313" cy="695313"/>
          </a:xfrm>
          <a:prstGeom prst="rect">
            <a:avLst/>
          </a:prstGeom>
        </p:spPr>
      </p:pic>
      <p:pic>
        <p:nvPicPr>
          <p:cNvPr id="26" name="Picture 2" descr="Logo dieser Einrichtung">
            <a:extLst>
              <a:ext uri="{FF2B5EF4-FFF2-40B4-BE49-F238E27FC236}">
                <a16:creationId xmlns:a16="http://schemas.microsoft.com/office/drawing/2014/main" id="{0C5B3C6E-AA32-4CBF-A50A-7B3BB7A708F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31750" b="24953"/>
          <a:stretch/>
        </p:blipFill>
        <p:spPr bwMode="auto">
          <a:xfrm>
            <a:off x="1084477" y="5245933"/>
            <a:ext cx="1905000" cy="824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023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A1F140-E1E7-4C85-991B-63491627FBA4}"/>
              </a:ext>
            </a:extLst>
          </p:cNvPr>
          <p:cNvSpPr>
            <a:spLocks noGrp="1"/>
          </p:cNvSpPr>
          <p:nvPr>
            <p:ph type="title"/>
          </p:nvPr>
        </p:nvSpPr>
        <p:spPr/>
        <p:txBody>
          <a:bodyPr>
            <a:normAutofit/>
          </a:bodyPr>
          <a:lstStyle/>
          <a:p>
            <a:r>
              <a:rPr lang="de-DE" dirty="0" err="1">
                <a:cs typeface="Arial" panose="020B0604020202020204" pitchFamily="34" charset="0"/>
              </a:rPr>
              <a:t>Acknowledgement</a:t>
            </a:r>
            <a:endParaRPr lang="de-DE" dirty="0">
              <a:cs typeface="Arial" panose="020B0604020202020204" pitchFamily="34" charset="0"/>
            </a:endParaRPr>
          </a:p>
        </p:txBody>
      </p:sp>
      <p:sp>
        <p:nvSpPr>
          <p:cNvPr id="5" name="Foliennummernplatzhalter 4">
            <a:extLst>
              <a:ext uri="{FF2B5EF4-FFF2-40B4-BE49-F238E27FC236}">
                <a16:creationId xmlns:a16="http://schemas.microsoft.com/office/drawing/2014/main" id="{92F7E86B-7B09-43C5-BDF9-FB930ECAA66C}"/>
              </a:ext>
            </a:extLst>
          </p:cNvPr>
          <p:cNvSpPr>
            <a:spLocks noGrp="1"/>
          </p:cNvSpPr>
          <p:nvPr>
            <p:ph type="sldNum" sz="quarter" idx="8"/>
          </p:nvPr>
        </p:nvSpPr>
        <p:spPr/>
        <p:txBody>
          <a:bodyPr/>
          <a:lstStyle/>
          <a:p>
            <a:pPr lvl="0"/>
            <a:endParaRPr lang="de-DE" dirty="0">
              <a:solidFill>
                <a:schemeClr val="accent1"/>
              </a:solidFill>
            </a:endParaRPr>
          </a:p>
        </p:txBody>
      </p:sp>
      <p:pic>
        <p:nvPicPr>
          <p:cNvPr id="6" name="Grafik 5">
            <a:extLst>
              <a:ext uri="{FF2B5EF4-FFF2-40B4-BE49-F238E27FC236}">
                <a16:creationId xmlns:a16="http://schemas.microsoft.com/office/drawing/2014/main" id="{11AECE38-CCB7-40CE-BD85-25F2C4F42014}"/>
              </a:ext>
            </a:extLst>
          </p:cNvPr>
          <p:cNvPicPr>
            <a:picLocks noChangeAspect="1"/>
          </p:cNvPicPr>
          <p:nvPr/>
        </p:nvPicPr>
        <p:blipFill>
          <a:blip r:embed="rId2"/>
          <a:stretch>
            <a:fillRect/>
          </a:stretch>
        </p:blipFill>
        <p:spPr>
          <a:xfrm>
            <a:off x="6923313" y="1375046"/>
            <a:ext cx="1594886" cy="1594886"/>
          </a:xfrm>
          <a:prstGeom prst="rect">
            <a:avLst/>
          </a:prstGeom>
        </p:spPr>
      </p:pic>
      <p:pic>
        <p:nvPicPr>
          <p:cNvPr id="8" name="Picture 101">
            <a:extLst>
              <a:ext uri="{FF2B5EF4-FFF2-40B4-BE49-F238E27FC236}">
                <a16:creationId xmlns:a16="http://schemas.microsoft.com/office/drawing/2014/main" id="{E229C1AD-1ACB-40CD-B1BD-65A942C40E9E}"/>
              </a:ext>
            </a:extLst>
          </p:cNvPr>
          <p:cNvPicPr>
            <a:picLocks noChangeAspect="1"/>
          </p:cNvPicPr>
          <p:nvPr/>
        </p:nvPicPr>
        <p:blipFill>
          <a:blip r:embed="rId3"/>
          <a:stretch>
            <a:fillRect/>
          </a:stretch>
        </p:blipFill>
        <p:spPr>
          <a:xfrm>
            <a:off x="0" y="3715669"/>
            <a:ext cx="2910393" cy="1103605"/>
          </a:xfrm>
          <a:prstGeom prst="rect">
            <a:avLst/>
          </a:prstGeom>
        </p:spPr>
      </p:pic>
      <p:pic>
        <p:nvPicPr>
          <p:cNvPr id="11" name="Google Shape;1755;p20">
            <a:extLst>
              <a:ext uri="{FF2B5EF4-FFF2-40B4-BE49-F238E27FC236}">
                <a16:creationId xmlns:a16="http://schemas.microsoft.com/office/drawing/2014/main" id="{22C28370-81BD-471B-9713-B2068B46EF93}"/>
              </a:ext>
            </a:extLst>
          </p:cNvPr>
          <p:cNvPicPr preferRelativeResize="0"/>
          <p:nvPr/>
        </p:nvPicPr>
        <p:blipFill rotWithShape="1">
          <a:blip r:embed="rId4">
            <a:alphaModFix/>
          </a:blip>
          <a:srcRect/>
          <a:stretch/>
        </p:blipFill>
        <p:spPr>
          <a:xfrm>
            <a:off x="407626" y="3024531"/>
            <a:ext cx="1367419" cy="464334"/>
          </a:xfrm>
          <a:prstGeom prst="rect">
            <a:avLst/>
          </a:prstGeom>
          <a:noFill/>
          <a:ln>
            <a:noFill/>
          </a:ln>
        </p:spPr>
      </p:pic>
      <p:pic>
        <p:nvPicPr>
          <p:cNvPr id="12" name="Google Shape;1756;p20" descr="A picture containing text, clipart, dishware, tableware&#10;&#10;Description automatically generated">
            <a:extLst>
              <a:ext uri="{FF2B5EF4-FFF2-40B4-BE49-F238E27FC236}">
                <a16:creationId xmlns:a16="http://schemas.microsoft.com/office/drawing/2014/main" id="{8D26719C-FBEA-4082-AE2D-F68C238F404A}"/>
              </a:ext>
            </a:extLst>
          </p:cNvPr>
          <p:cNvPicPr preferRelativeResize="0"/>
          <p:nvPr/>
        </p:nvPicPr>
        <p:blipFill rotWithShape="1">
          <a:blip r:embed="rId5">
            <a:alphaModFix/>
          </a:blip>
          <a:srcRect r="50625"/>
          <a:stretch/>
        </p:blipFill>
        <p:spPr>
          <a:xfrm>
            <a:off x="210985" y="4904452"/>
            <a:ext cx="2329000" cy="1241283"/>
          </a:xfrm>
          <a:prstGeom prst="rect">
            <a:avLst/>
          </a:prstGeom>
          <a:noFill/>
          <a:ln>
            <a:noFill/>
          </a:ln>
        </p:spPr>
      </p:pic>
      <p:sp>
        <p:nvSpPr>
          <p:cNvPr id="13" name="Google Shape;1762;p20">
            <a:extLst>
              <a:ext uri="{FF2B5EF4-FFF2-40B4-BE49-F238E27FC236}">
                <a16:creationId xmlns:a16="http://schemas.microsoft.com/office/drawing/2014/main" id="{F6449C3B-B4F5-4280-B9FD-F7F5F6BFA005}"/>
              </a:ext>
            </a:extLst>
          </p:cNvPr>
          <p:cNvSpPr txBox="1"/>
          <p:nvPr/>
        </p:nvSpPr>
        <p:spPr>
          <a:xfrm>
            <a:off x="2910393" y="4535135"/>
            <a:ext cx="2511802" cy="73863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dirty="0">
                <a:solidFill>
                  <a:schemeClr val="dk1"/>
                </a:solidFill>
                <a:latin typeface="Calibri"/>
                <a:ea typeface="Calibri"/>
                <a:cs typeface="Calibri"/>
                <a:sym typeface="Calibri"/>
              </a:rPr>
              <a:t>Angela Kranz</a:t>
            </a:r>
          </a:p>
          <a:p>
            <a:pPr marL="0" lvl="0" indent="0" algn="l" rtl="0">
              <a:spcBef>
                <a:spcPts val="0"/>
              </a:spcBef>
              <a:spcAft>
                <a:spcPts val="0"/>
              </a:spcAft>
              <a:buNone/>
            </a:pPr>
            <a:r>
              <a:rPr lang="en-US" b="1" dirty="0" err="1">
                <a:solidFill>
                  <a:schemeClr val="dk1"/>
                </a:solidFill>
                <a:latin typeface="Calibri"/>
                <a:ea typeface="Calibri"/>
                <a:cs typeface="Calibri"/>
                <a:sym typeface="Calibri"/>
              </a:rPr>
              <a:t>DataPLANT</a:t>
            </a:r>
            <a:r>
              <a:rPr lang="en-US" b="1" dirty="0">
                <a:solidFill>
                  <a:schemeClr val="dk1"/>
                </a:solidFill>
                <a:latin typeface="Calibri"/>
                <a:ea typeface="Calibri"/>
                <a:cs typeface="Calibri"/>
                <a:sym typeface="Calibri"/>
              </a:rPr>
              <a:t> Team</a:t>
            </a:r>
            <a:endParaRPr b="1" dirty="0">
              <a:solidFill>
                <a:schemeClr val="dk1"/>
              </a:solidFill>
              <a:latin typeface="Calibri"/>
              <a:ea typeface="Calibri"/>
              <a:cs typeface="Calibri"/>
              <a:sym typeface="Calibri"/>
            </a:endParaRPr>
          </a:p>
        </p:txBody>
      </p:sp>
      <p:sp>
        <p:nvSpPr>
          <p:cNvPr id="14" name="Google Shape;1762;p20">
            <a:extLst>
              <a:ext uri="{FF2B5EF4-FFF2-40B4-BE49-F238E27FC236}">
                <a16:creationId xmlns:a16="http://schemas.microsoft.com/office/drawing/2014/main" id="{8A681B34-84F4-4A6D-83BF-9C24FCC0400A}"/>
              </a:ext>
            </a:extLst>
          </p:cNvPr>
          <p:cNvSpPr txBox="1"/>
          <p:nvPr/>
        </p:nvSpPr>
        <p:spPr>
          <a:xfrm>
            <a:off x="8624100" y="1904954"/>
            <a:ext cx="2120100" cy="4462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DE" sz="1700" b="1" dirty="0">
                <a:solidFill>
                  <a:schemeClr val="dk1"/>
                </a:solidFill>
                <a:latin typeface="Calibri"/>
                <a:ea typeface="Calibri"/>
                <a:cs typeface="Calibri"/>
                <a:sym typeface="Calibri"/>
              </a:rPr>
              <a:t>Dominik Brilhaus</a:t>
            </a:r>
          </a:p>
        </p:txBody>
      </p:sp>
      <p:pic>
        <p:nvPicPr>
          <p:cNvPr id="4" name="Grafik 3">
            <a:extLst>
              <a:ext uri="{FF2B5EF4-FFF2-40B4-BE49-F238E27FC236}">
                <a16:creationId xmlns:a16="http://schemas.microsoft.com/office/drawing/2014/main" id="{E0D323E8-891D-41C4-BC4D-61ED3E7D33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7626" y="1621842"/>
            <a:ext cx="1731268" cy="999746"/>
          </a:xfrm>
          <a:prstGeom prst="rect">
            <a:avLst/>
          </a:prstGeom>
        </p:spPr>
      </p:pic>
      <p:sp>
        <p:nvSpPr>
          <p:cNvPr id="15" name="Google Shape;1762;p20">
            <a:extLst>
              <a:ext uri="{FF2B5EF4-FFF2-40B4-BE49-F238E27FC236}">
                <a16:creationId xmlns:a16="http://schemas.microsoft.com/office/drawing/2014/main" id="{1CCE975E-F5B1-4253-89E8-3478DE3F74E1}"/>
              </a:ext>
            </a:extLst>
          </p:cNvPr>
          <p:cNvSpPr txBox="1"/>
          <p:nvPr/>
        </p:nvSpPr>
        <p:spPr>
          <a:xfrm>
            <a:off x="2910393" y="2293022"/>
            <a:ext cx="2511802" cy="73863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dirty="0">
                <a:solidFill>
                  <a:schemeClr val="dk1"/>
                </a:solidFill>
                <a:latin typeface="Calibri"/>
                <a:ea typeface="Calibri"/>
                <a:cs typeface="Calibri"/>
                <a:sym typeface="Calibri"/>
              </a:rPr>
              <a:t>Björn Usadel + labs</a:t>
            </a:r>
            <a:endParaRPr b="1" dirty="0">
              <a:solidFill>
                <a:schemeClr val="dk1"/>
              </a:solidFill>
              <a:latin typeface="Calibri"/>
              <a:ea typeface="Calibri"/>
              <a:cs typeface="Calibri"/>
              <a:sym typeface="Calibri"/>
            </a:endParaRPr>
          </a:p>
          <a:p>
            <a:pPr marL="0" lvl="0" indent="0" algn="l" rtl="0">
              <a:spcBef>
                <a:spcPts val="0"/>
              </a:spcBef>
              <a:spcAft>
                <a:spcPts val="0"/>
              </a:spcAft>
              <a:buNone/>
            </a:pPr>
            <a:r>
              <a:rPr lang="de-DE" b="1" dirty="0">
                <a:solidFill>
                  <a:schemeClr val="dk1"/>
                </a:solidFill>
                <a:latin typeface="Calibri"/>
                <a:ea typeface="Calibri"/>
                <a:cs typeface="Calibri"/>
                <a:sym typeface="Calibri"/>
              </a:rPr>
              <a:t>Michael Feldbrügge</a:t>
            </a:r>
            <a:endParaRPr b="1" dirty="0">
              <a:solidFill>
                <a:schemeClr val="dk1"/>
              </a:solidFill>
              <a:latin typeface="Calibri"/>
              <a:ea typeface="Calibri"/>
              <a:cs typeface="Calibri"/>
              <a:sym typeface="Calibri"/>
            </a:endParaRPr>
          </a:p>
        </p:txBody>
      </p:sp>
      <p:sp>
        <p:nvSpPr>
          <p:cNvPr id="16" name="Textfeld 15">
            <a:extLst>
              <a:ext uri="{FF2B5EF4-FFF2-40B4-BE49-F238E27FC236}">
                <a16:creationId xmlns:a16="http://schemas.microsoft.com/office/drawing/2014/main" id="{32E89C4B-D9A0-43CA-BBAA-54BC3852A93F}"/>
              </a:ext>
            </a:extLst>
          </p:cNvPr>
          <p:cNvSpPr txBox="1"/>
          <p:nvPr/>
        </p:nvSpPr>
        <p:spPr>
          <a:xfrm>
            <a:off x="0" y="6442981"/>
            <a:ext cx="6169510" cy="369332"/>
          </a:xfrm>
          <a:prstGeom prst="rect">
            <a:avLst/>
          </a:prstGeom>
          <a:noFill/>
        </p:spPr>
        <p:txBody>
          <a:bodyPr wrap="square">
            <a:spAutoFit/>
          </a:bodyPr>
          <a:lstStyle/>
          <a:p>
            <a:fld id="{47998BB0-97B9-4939-9A5C-C78581D27E8D}" type="slidenum">
              <a:rPr lang="de-DE" smtClean="0">
                <a:solidFill>
                  <a:schemeClr val="accent1"/>
                </a:solidFill>
              </a:rPr>
              <a:pPr/>
              <a:t>16</a:t>
            </a:fld>
            <a:endParaRPr lang="de-DE" dirty="0"/>
          </a:p>
        </p:txBody>
      </p:sp>
    </p:spTree>
    <p:extLst>
      <p:ext uri="{BB962C8B-B14F-4D97-AF65-F5344CB8AC3E}">
        <p14:creationId xmlns:p14="http://schemas.microsoft.com/office/powerpoint/2010/main" val="3934549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ildplatzhalter 1">
            <a:extLst>
              <a:ext uri="{FF2B5EF4-FFF2-40B4-BE49-F238E27FC236}">
                <a16:creationId xmlns:a16="http://schemas.microsoft.com/office/drawing/2014/main" id="{E605A271-7A76-7B46-8798-26D4DF838A74}"/>
              </a:ext>
            </a:extLst>
          </p:cNvPr>
          <p:cNvSpPr>
            <a:spLocks noGrp="1"/>
          </p:cNvSpPr>
          <p:nvPr>
            <p:ph type="pic" sz="quarter" idx="13"/>
          </p:nvPr>
        </p:nvSpPr>
        <p:spPr/>
      </p:sp>
      <p:sp>
        <p:nvSpPr>
          <p:cNvPr id="6" name="Bildplatzhalter 5">
            <a:extLst>
              <a:ext uri="{FF2B5EF4-FFF2-40B4-BE49-F238E27FC236}">
                <a16:creationId xmlns:a16="http://schemas.microsoft.com/office/drawing/2014/main" id="{D012999A-CF58-4A45-9C87-04953E2032E5}"/>
              </a:ext>
            </a:extLst>
          </p:cNvPr>
          <p:cNvSpPr>
            <a:spLocks noGrp="1"/>
          </p:cNvSpPr>
          <p:nvPr>
            <p:ph type="pic" sz="quarter" idx="14"/>
          </p:nvPr>
        </p:nvSpPr>
        <p:spPr/>
      </p:sp>
      <p:sp>
        <p:nvSpPr>
          <p:cNvPr id="7" name="Bildplatzhalter 6">
            <a:extLst>
              <a:ext uri="{FF2B5EF4-FFF2-40B4-BE49-F238E27FC236}">
                <a16:creationId xmlns:a16="http://schemas.microsoft.com/office/drawing/2014/main" id="{A8F11BBE-9DB4-7842-A8F8-E8DD612EF3A8}"/>
              </a:ext>
            </a:extLst>
          </p:cNvPr>
          <p:cNvSpPr>
            <a:spLocks noGrp="1"/>
          </p:cNvSpPr>
          <p:nvPr>
            <p:ph type="pic" sz="quarter" idx="15"/>
          </p:nvPr>
        </p:nvSpPr>
        <p:spPr/>
      </p:sp>
      <p:sp>
        <p:nvSpPr>
          <p:cNvPr id="8" name="Bildplatzhalter 7">
            <a:extLst>
              <a:ext uri="{FF2B5EF4-FFF2-40B4-BE49-F238E27FC236}">
                <a16:creationId xmlns:a16="http://schemas.microsoft.com/office/drawing/2014/main" id="{53933674-8FCD-AA41-A205-3274BBD3C1EF}"/>
              </a:ext>
            </a:extLst>
          </p:cNvPr>
          <p:cNvSpPr>
            <a:spLocks noGrp="1"/>
          </p:cNvSpPr>
          <p:nvPr>
            <p:ph type="pic" sz="quarter" idx="16"/>
          </p:nvPr>
        </p:nvSpPr>
        <p:spPr/>
      </p:sp>
      <p:sp>
        <p:nvSpPr>
          <p:cNvPr id="9" name="Bildplatzhalter 8">
            <a:extLst>
              <a:ext uri="{FF2B5EF4-FFF2-40B4-BE49-F238E27FC236}">
                <a16:creationId xmlns:a16="http://schemas.microsoft.com/office/drawing/2014/main" id="{487AD27A-DF76-D74D-A8E6-B699FC6EB65E}"/>
              </a:ext>
            </a:extLst>
          </p:cNvPr>
          <p:cNvSpPr>
            <a:spLocks noGrp="1"/>
          </p:cNvSpPr>
          <p:nvPr>
            <p:ph type="pic" sz="quarter" idx="17"/>
          </p:nvPr>
        </p:nvSpPr>
        <p:spPr/>
      </p:sp>
      <p:pic>
        <p:nvPicPr>
          <p:cNvPr id="8194" name="Picture 2" descr="Element For Presentation Stickmen Holding A Banner With Text Thank You  Vector Stock Illustration - Download Image Now - iStock">
            <a:extLst>
              <a:ext uri="{FF2B5EF4-FFF2-40B4-BE49-F238E27FC236}">
                <a16:creationId xmlns:a16="http://schemas.microsoft.com/office/drawing/2014/main" id="{EEA3B11B-7E1C-E950-CFB7-4FBAC74AE8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6965" y="1415263"/>
            <a:ext cx="8252268" cy="4112649"/>
          </a:xfrm>
          <a:prstGeom prst="rect">
            <a:avLst/>
          </a:prstGeom>
          <a:noFill/>
          <a:extLst>
            <a:ext uri="{909E8E84-426E-40DD-AFC4-6F175D3DCCD1}">
              <a14:hiddenFill xmlns:a14="http://schemas.microsoft.com/office/drawing/2010/main">
                <a:solidFill>
                  <a:srgbClr val="FFFFFF"/>
                </a:solidFill>
              </a14:hiddenFill>
            </a:ext>
          </a:extLst>
        </p:spPr>
      </p:pic>
      <p:sp>
        <p:nvSpPr>
          <p:cNvPr id="5" name="Foliennummernplatzhalter 4">
            <a:extLst>
              <a:ext uri="{FF2B5EF4-FFF2-40B4-BE49-F238E27FC236}">
                <a16:creationId xmlns:a16="http://schemas.microsoft.com/office/drawing/2014/main" id="{50F58D51-74C1-489B-839D-D47F33F68B01}"/>
              </a:ext>
            </a:extLst>
          </p:cNvPr>
          <p:cNvSpPr>
            <a:spLocks noGrp="1"/>
          </p:cNvSpPr>
          <p:nvPr>
            <p:ph type="sldNum" sz="quarter" idx="12"/>
          </p:nvPr>
        </p:nvSpPr>
        <p:spPr/>
        <p:txBody>
          <a:bodyPr/>
          <a:lstStyle/>
          <a:p>
            <a:fld id="{9D195BCC-3514-4B1B-9C18-24F3D67EC549}" type="slidenum">
              <a:rPr lang="de-DE" smtClean="0"/>
              <a:t>17</a:t>
            </a:fld>
            <a:endParaRPr lang="de-DE"/>
          </a:p>
        </p:txBody>
      </p:sp>
    </p:spTree>
    <p:extLst>
      <p:ext uri="{BB962C8B-B14F-4D97-AF65-F5344CB8AC3E}">
        <p14:creationId xmlns:p14="http://schemas.microsoft.com/office/powerpoint/2010/main" val="427375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90974-F351-4031-968C-9748969959F7}"/>
              </a:ext>
            </a:extLst>
          </p:cNvPr>
          <p:cNvSpPr>
            <a:spLocks noGrp="1"/>
          </p:cNvSpPr>
          <p:nvPr>
            <p:ph type="title"/>
          </p:nvPr>
        </p:nvSpPr>
        <p:spPr/>
        <p:txBody>
          <a:bodyPr/>
          <a:lstStyle/>
          <a:p>
            <a:endParaRPr lang="en-GB"/>
          </a:p>
        </p:txBody>
      </p:sp>
      <p:sp>
        <p:nvSpPr>
          <p:cNvPr id="3" name="Foliennummernplatzhalter 2">
            <a:extLst>
              <a:ext uri="{FF2B5EF4-FFF2-40B4-BE49-F238E27FC236}">
                <a16:creationId xmlns:a16="http://schemas.microsoft.com/office/drawing/2014/main" id="{B5FE2B46-AF4E-48C5-AF50-E7441CE689BE}"/>
              </a:ext>
            </a:extLst>
          </p:cNvPr>
          <p:cNvSpPr>
            <a:spLocks noGrp="1"/>
          </p:cNvSpPr>
          <p:nvPr>
            <p:ph type="sldNum" sz="quarter" idx="12"/>
          </p:nvPr>
        </p:nvSpPr>
        <p:spPr/>
        <p:txBody>
          <a:bodyPr/>
          <a:lstStyle/>
          <a:p>
            <a:fld id="{9D195BCC-3514-4B1B-9C18-24F3D67EC549}" type="slidenum">
              <a:rPr lang="de-DE" smtClean="0"/>
              <a:t>18</a:t>
            </a:fld>
            <a:endParaRPr lang="de-DE"/>
          </a:p>
        </p:txBody>
      </p:sp>
      <p:sp>
        <p:nvSpPr>
          <p:cNvPr id="4" name="Bildplatzhalter 3">
            <a:extLst>
              <a:ext uri="{FF2B5EF4-FFF2-40B4-BE49-F238E27FC236}">
                <a16:creationId xmlns:a16="http://schemas.microsoft.com/office/drawing/2014/main" id="{204CCA57-C0E2-4FF6-AE67-1821FA299352}"/>
              </a:ext>
            </a:extLst>
          </p:cNvPr>
          <p:cNvSpPr>
            <a:spLocks noGrp="1"/>
          </p:cNvSpPr>
          <p:nvPr>
            <p:ph type="pic" sz="quarter" idx="13"/>
          </p:nvPr>
        </p:nvSpPr>
        <p:spPr/>
      </p:sp>
      <p:sp>
        <p:nvSpPr>
          <p:cNvPr id="5" name="Bildplatzhalter 4">
            <a:extLst>
              <a:ext uri="{FF2B5EF4-FFF2-40B4-BE49-F238E27FC236}">
                <a16:creationId xmlns:a16="http://schemas.microsoft.com/office/drawing/2014/main" id="{66637805-A55A-43FA-907E-69CE54B4EF95}"/>
              </a:ext>
            </a:extLst>
          </p:cNvPr>
          <p:cNvSpPr>
            <a:spLocks noGrp="1"/>
          </p:cNvSpPr>
          <p:nvPr>
            <p:ph type="pic" sz="quarter" idx="14"/>
          </p:nvPr>
        </p:nvSpPr>
        <p:spPr/>
      </p:sp>
      <p:sp>
        <p:nvSpPr>
          <p:cNvPr id="6" name="Bildplatzhalter 5">
            <a:extLst>
              <a:ext uri="{FF2B5EF4-FFF2-40B4-BE49-F238E27FC236}">
                <a16:creationId xmlns:a16="http://schemas.microsoft.com/office/drawing/2014/main" id="{FCCAA4EC-ECE1-4B57-8126-BC06E3815CCE}"/>
              </a:ext>
            </a:extLst>
          </p:cNvPr>
          <p:cNvSpPr>
            <a:spLocks noGrp="1"/>
          </p:cNvSpPr>
          <p:nvPr>
            <p:ph type="pic" sz="quarter" idx="15"/>
          </p:nvPr>
        </p:nvSpPr>
        <p:spPr/>
      </p:sp>
      <p:sp>
        <p:nvSpPr>
          <p:cNvPr id="7" name="Bildplatzhalter 6">
            <a:extLst>
              <a:ext uri="{FF2B5EF4-FFF2-40B4-BE49-F238E27FC236}">
                <a16:creationId xmlns:a16="http://schemas.microsoft.com/office/drawing/2014/main" id="{D9338FB6-C391-4B59-9513-12B54373E79A}"/>
              </a:ext>
            </a:extLst>
          </p:cNvPr>
          <p:cNvSpPr>
            <a:spLocks noGrp="1"/>
          </p:cNvSpPr>
          <p:nvPr>
            <p:ph type="pic" sz="quarter" idx="16"/>
          </p:nvPr>
        </p:nvSpPr>
        <p:spPr/>
      </p:sp>
      <p:sp>
        <p:nvSpPr>
          <p:cNvPr id="8" name="Bildplatzhalter 7">
            <a:extLst>
              <a:ext uri="{FF2B5EF4-FFF2-40B4-BE49-F238E27FC236}">
                <a16:creationId xmlns:a16="http://schemas.microsoft.com/office/drawing/2014/main" id="{71E5C37B-1F7B-45E1-A926-774A84BC7C2B}"/>
              </a:ext>
            </a:extLst>
          </p:cNvPr>
          <p:cNvSpPr>
            <a:spLocks noGrp="1"/>
          </p:cNvSpPr>
          <p:nvPr>
            <p:ph type="pic" sz="quarter" idx="17"/>
          </p:nvPr>
        </p:nvSpPr>
        <p:spPr/>
      </p:sp>
      <p:sp>
        <p:nvSpPr>
          <p:cNvPr id="9" name="Inhaltsplatzhalter 8">
            <a:extLst>
              <a:ext uri="{FF2B5EF4-FFF2-40B4-BE49-F238E27FC236}">
                <a16:creationId xmlns:a16="http://schemas.microsoft.com/office/drawing/2014/main" id="{C7C76C50-E729-4236-9505-B4D586E1135C}"/>
              </a:ext>
            </a:extLst>
          </p:cNvPr>
          <p:cNvSpPr>
            <a:spLocks noGrp="1"/>
          </p:cNvSpPr>
          <p:nvPr>
            <p:ph sz="quarter" idx="18"/>
          </p:nvPr>
        </p:nvSpPr>
        <p:spPr/>
        <p:txBody>
          <a:bodyPr/>
          <a:lstStyle/>
          <a:p>
            <a:endParaRPr lang="en-GB"/>
          </a:p>
        </p:txBody>
      </p:sp>
    </p:spTree>
    <p:extLst>
      <p:ext uri="{BB962C8B-B14F-4D97-AF65-F5344CB8AC3E}">
        <p14:creationId xmlns:p14="http://schemas.microsoft.com/office/powerpoint/2010/main" val="39845966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68440F-8B70-477F-A262-182B1941DBE1}"/>
              </a:ext>
            </a:extLst>
          </p:cNvPr>
          <p:cNvSpPr>
            <a:spLocks noGrp="1"/>
          </p:cNvSpPr>
          <p:nvPr>
            <p:ph type="title"/>
          </p:nvPr>
        </p:nvSpPr>
        <p:spPr/>
        <p:txBody>
          <a:bodyPr/>
          <a:lstStyle/>
          <a:p>
            <a:endParaRPr lang="en-GB"/>
          </a:p>
        </p:txBody>
      </p:sp>
      <p:sp>
        <p:nvSpPr>
          <p:cNvPr id="3" name="Foliennummernplatzhalter 2">
            <a:extLst>
              <a:ext uri="{FF2B5EF4-FFF2-40B4-BE49-F238E27FC236}">
                <a16:creationId xmlns:a16="http://schemas.microsoft.com/office/drawing/2014/main" id="{8E40453D-97D3-4164-AAA3-D4791CAAABAE}"/>
              </a:ext>
            </a:extLst>
          </p:cNvPr>
          <p:cNvSpPr>
            <a:spLocks noGrp="1"/>
          </p:cNvSpPr>
          <p:nvPr>
            <p:ph type="sldNum" sz="quarter" idx="12"/>
          </p:nvPr>
        </p:nvSpPr>
        <p:spPr/>
        <p:txBody>
          <a:bodyPr/>
          <a:lstStyle/>
          <a:p>
            <a:fld id="{9D195BCC-3514-4B1B-9C18-24F3D67EC549}" type="slidenum">
              <a:rPr lang="de-DE" smtClean="0"/>
              <a:t>19</a:t>
            </a:fld>
            <a:endParaRPr lang="de-DE"/>
          </a:p>
        </p:txBody>
      </p:sp>
      <p:sp>
        <p:nvSpPr>
          <p:cNvPr id="4" name="Bildplatzhalter 3">
            <a:extLst>
              <a:ext uri="{FF2B5EF4-FFF2-40B4-BE49-F238E27FC236}">
                <a16:creationId xmlns:a16="http://schemas.microsoft.com/office/drawing/2014/main" id="{4C873665-009B-4572-848A-4338FB59009F}"/>
              </a:ext>
            </a:extLst>
          </p:cNvPr>
          <p:cNvSpPr>
            <a:spLocks noGrp="1"/>
          </p:cNvSpPr>
          <p:nvPr>
            <p:ph type="pic" sz="quarter" idx="13"/>
          </p:nvPr>
        </p:nvSpPr>
        <p:spPr/>
      </p:sp>
      <p:sp>
        <p:nvSpPr>
          <p:cNvPr id="5" name="Bildplatzhalter 4">
            <a:extLst>
              <a:ext uri="{FF2B5EF4-FFF2-40B4-BE49-F238E27FC236}">
                <a16:creationId xmlns:a16="http://schemas.microsoft.com/office/drawing/2014/main" id="{D36B4C36-8473-4173-8279-B69E1EACEB40}"/>
              </a:ext>
            </a:extLst>
          </p:cNvPr>
          <p:cNvSpPr>
            <a:spLocks noGrp="1"/>
          </p:cNvSpPr>
          <p:nvPr>
            <p:ph type="pic" sz="quarter" idx="14"/>
          </p:nvPr>
        </p:nvSpPr>
        <p:spPr/>
      </p:sp>
      <p:sp>
        <p:nvSpPr>
          <p:cNvPr id="6" name="Bildplatzhalter 5">
            <a:extLst>
              <a:ext uri="{FF2B5EF4-FFF2-40B4-BE49-F238E27FC236}">
                <a16:creationId xmlns:a16="http://schemas.microsoft.com/office/drawing/2014/main" id="{5B1488CE-A895-439B-9C21-832E982285BB}"/>
              </a:ext>
            </a:extLst>
          </p:cNvPr>
          <p:cNvSpPr>
            <a:spLocks noGrp="1"/>
          </p:cNvSpPr>
          <p:nvPr>
            <p:ph type="pic" sz="quarter" idx="15"/>
          </p:nvPr>
        </p:nvSpPr>
        <p:spPr/>
      </p:sp>
      <p:sp>
        <p:nvSpPr>
          <p:cNvPr id="7" name="Bildplatzhalter 6">
            <a:extLst>
              <a:ext uri="{FF2B5EF4-FFF2-40B4-BE49-F238E27FC236}">
                <a16:creationId xmlns:a16="http://schemas.microsoft.com/office/drawing/2014/main" id="{4B78B39E-31D6-4351-88F4-5240F80FE2E8}"/>
              </a:ext>
            </a:extLst>
          </p:cNvPr>
          <p:cNvSpPr>
            <a:spLocks noGrp="1"/>
          </p:cNvSpPr>
          <p:nvPr>
            <p:ph type="pic" sz="quarter" idx="16"/>
          </p:nvPr>
        </p:nvSpPr>
        <p:spPr/>
      </p:sp>
      <p:sp>
        <p:nvSpPr>
          <p:cNvPr id="8" name="Bildplatzhalter 7">
            <a:extLst>
              <a:ext uri="{FF2B5EF4-FFF2-40B4-BE49-F238E27FC236}">
                <a16:creationId xmlns:a16="http://schemas.microsoft.com/office/drawing/2014/main" id="{90225FAA-527D-4021-82DA-FB43F1FB768A}"/>
              </a:ext>
            </a:extLst>
          </p:cNvPr>
          <p:cNvSpPr>
            <a:spLocks noGrp="1"/>
          </p:cNvSpPr>
          <p:nvPr>
            <p:ph type="pic" sz="quarter" idx="17"/>
          </p:nvPr>
        </p:nvSpPr>
        <p:spPr/>
      </p:sp>
      <p:sp>
        <p:nvSpPr>
          <p:cNvPr id="9" name="Inhaltsplatzhalter 8">
            <a:extLst>
              <a:ext uri="{FF2B5EF4-FFF2-40B4-BE49-F238E27FC236}">
                <a16:creationId xmlns:a16="http://schemas.microsoft.com/office/drawing/2014/main" id="{3AB8CDA7-AC6C-4D7C-BB23-A2EF41550614}"/>
              </a:ext>
            </a:extLst>
          </p:cNvPr>
          <p:cNvSpPr>
            <a:spLocks noGrp="1"/>
          </p:cNvSpPr>
          <p:nvPr>
            <p:ph sz="quarter" idx="18"/>
          </p:nvPr>
        </p:nvSpPr>
        <p:spPr/>
        <p:txBody>
          <a:bodyPr/>
          <a:lstStyle/>
          <a:p>
            <a:endParaRPr lang="en-GB"/>
          </a:p>
        </p:txBody>
      </p:sp>
    </p:spTree>
    <p:extLst>
      <p:ext uri="{BB962C8B-B14F-4D97-AF65-F5344CB8AC3E}">
        <p14:creationId xmlns:p14="http://schemas.microsoft.com/office/powerpoint/2010/main" val="1432434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5DCECD-BE87-4FA5-85E1-693048D603F1}"/>
              </a:ext>
            </a:extLst>
          </p:cNvPr>
          <p:cNvSpPr>
            <a:spLocks noGrp="1"/>
          </p:cNvSpPr>
          <p:nvPr>
            <p:ph type="title"/>
          </p:nvPr>
        </p:nvSpPr>
        <p:spPr/>
        <p:txBody>
          <a:bodyPr/>
          <a:lstStyle/>
          <a:p>
            <a:r>
              <a:rPr lang="de-DE" dirty="0"/>
              <a:t>Z3- </a:t>
            </a:r>
            <a:r>
              <a:rPr lang="de-DE" dirty="0" err="1"/>
              <a:t>project</a:t>
            </a:r>
            <a:r>
              <a:rPr lang="de-DE" dirty="0"/>
              <a:t>: Data Management </a:t>
            </a:r>
            <a:endParaRPr lang="en-GB" dirty="0"/>
          </a:p>
        </p:txBody>
      </p:sp>
      <p:sp>
        <p:nvSpPr>
          <p:cNvPr id="3" name="Foliennummernplatzhalter 2">
            <a:extLst>
              <a:ext uri="{FF2B5EF4-FFF2-40B4-BE49-F238E27FC236}">
                <a16:creationId xmlns:a16="http://schemas.microsoft.com/office/drawing/2014/main" id="{67A15CDC-7CAC-4F43-AE74-240BF8549CC8}"/>
              </a:ext>
            </a:extLst>
          </p:cNvPr>
          <p:cNvSpPr>
            <a:spLocks noGrp="1"/>
          </p:cNvSpPr>
          <p:nvPr>
            <p:ph type="sldNum" sz="quarter" idx="12"/>
          </p:nvPr>
        </p:nvSpPr>
        <p:spPr/>
        <p:txBody>
          <a:bodyPr/>
          <a:lstStyle/>
          <a:p>
            <a:fld id="{571ADCA0-CE02-444D-AC34-BF854EAB0909}" type="slidenum">
              <a:rPr lang="de-DE" smtClean="0"/>
              <a:t>2</a:t>
            </a:fld>
            <a:endParaRPr lang="de-DE" dirty="0"/>
          </a:p>
        </p:txBody>
      </p:sp>
      <p:sp>
        <p:nvSpPr>
          <p:cNvPr id="6" name="Textplatzhalter 5">
            <a:extLst>
              <a:ext uri="{FF2B5EF4-FFF2-40B4-BE49-F238E27FC236}">
                <a16:creationId xmlns:a16="http://schemas.microsoft.com/office/drawing/2014/main" id="{110292E2-C079-4EA8-AE26-4E181A429CE5}"/>
              </a:ext>
            </a:extLst>
          </p:cNvPr>
          <p:cNvSpPr>
            <a:spLocks noGrp="1"/>
          </p:cNvSpPr>
          <p:nvPr>
            <p:ph type="body" sz="quarter" idx="18"/>
          </p:nvPr>
        </p:nvSpPr>
        <p:spPr>
          <a:xfrm>
            <a:off x="696384" y="1894195"/>
            <a:ext cx="11014969" cy="4650925"/>
          </a:xfrm>
        </p:spPr>
        <p:txBody>
          <a:bodyPr/>
          <a:lstStyle/>
          <a:p>
            <a:r>
              <a:rPr lang="de-DE" dirty="0" err="1"/>
              <a:t>Provide</a:t>
            </a:r>
            <a:r>
              <a:rPr lang="de-DE" dirty="0"/>
              <a:t> </a:t>
            </a:r>
            <a:r>
              <a:rPr lang="de-DE" dirty="0" err="1"/>
              <a:t>data</a:t>
            </a:r>
            <a:r>
              <a:rPr lang="de-DE" dirty="0"/>
              <a:t> </a:t>
            </a:r>
            <a:r>
              <a:rPr lang="de-DE" dirty="0" err="1"/>
              <a:t>stewardship</a:t>
            </a:r>
            <a:r>
              <a:rPr lang="de-DE" dirty="0"/>
              <a:t> and </a:t>
            </a:r>
            <a:r>
              <a:rPr lang="de-DE" dirty="0" err="1"/>
              <a:t>training</a:t>
            </a:r>
            <a:endParaRPr lang="de-DE" dirty="0"/>
          </a:p>
          <a:p>
            <a:r>
              <a:rPr lang="de-DE" dirty="0"/>
              <a:t>Connect and </a:t>
            </a:r>
            <a:r>
              <a:rPr lang="de-DE" dirty="0" err="1"/>
              <a:t>interact</a:t>
            </a:r>
            <a:r>
              <a:rPr lang="de-DE" dirty="0"/>
              <a:t> </a:t>
            </a:r>
            <a:r>
              <a:rPr lang="de-DE" dirty="0" err="1"/>
              <a:t>with</a:t>
            </a:r>
            <a:r>
              <a:rPr lang="de-DE" dirty="0"/>
              <a:t> DataPLANT, </a:t>
            </a:r>
            <a:r>
              <a:rPr lang="de-DE" dirty="0" err="1"/>
              <a:t>other</a:t>
            </a:r>
            <a:r>
              <a:rPr lang="de-DE" dirty="0"/>
              <a:t> </a:t>
            </a:r>
            <a:r>
              <a:rPr lang="de-DE" dirty="0" err="1"/>
              <a:t>clusters</a:t>
            </a:r>
            <a:r>
              <a:rPr lang="de-DE" dirty="0"/>
              <a:t> and RDM </a:t>
            </a:r>
            <a:r>
              <a:rPr lang="de-DE" dirty="0" err="1"/>
              <a:t>facilities</a:t>
            </a:r>
            <a:endParaRPr lang="de-DE" dirty="0"/>
          </a:p>
          <a:p>
            <a:r>
              <a:rPr lang="de-DE" dirty="0" err="1"/>
              <a:t>Integrate</a:t>
            </a:r>
            <a:r>
              <a:rPr lang="de-DE" dirty="0"/>
              <a:t> </a:t>
            </a:r>
            <a:r>
              <a:rPr lang="de-DE" dirty="0" err="1"/>
              <a:t>elabFTW</a:t>
            </a:r>
            <a:endParaRPr lang="de-DE" dirty="0"/>
          </a:p>
          <a:p>
            <a:r>
              <a:rPr lang="de-DE" dirty="0" err="1">
                <a:solidFill>
                  <a:schemeClr val="accent6"/>
                </a:solidFill>
              </a:rPr>
              <a:t>Develop</a:t>
            </a:r>
            <a:r>
              <a:rPr lang="de-DE" dirty="0">
                <a:solidFill>
                  <a:schemeClr val="accent6"/>
                </a:solidFill>
              </a:rPr>
              <a:t> </a:t>
            </a:r>
            <a:r>
              <a:rPr lang="de-DE" dirty="0" err="1">
                <a:solidFill>
                  <a:schemeClr val="accent6"/>
                </a:solidFill>
              </a:rPr>
              <a:t>adequate</a:t>
            </a:r>
            <a:r>
              <a:rPr lang="de-DE" dirty="0">
                <a:solidFill>
                  <a:schemeClr val="accent6"/>
                </a:solidFill>
              </a:rPr>
              <a:t> </a:t>
            </a:r>
            <a:r>
              <a:rPr lang="de-DE" dirty="0" err="1">
                <a:solidFill>
                  <a:schemeClr val="accent6"/>
                </a:solidFill>
              </a:rPr>
              <a:t>templates</a:t>
            </a:r>
            <a:r>
              <a:rPr lang="de-DE" dirty="0">
                <a:solidFill>
                  <a:schemeClr val="accent6"/>
                </a:solidFill>
              </a:rPr>
              <a:t> and </a:t>
            </a:r>
            <a:r>
              <a:rPr lang="de-DE" dirty="0" err="1">
                <a:solidFill>
                  <a:schemeClr val="accent6"/>
                </a:solidFill>
              </a:rPr>
              <a:t>forms</a:t>
            </a:r>
            <a:r>
              <a:rPr lang="de-DE" dirty="0">
                <a:solidFill>
                  <a:schemeClr val="accent6"/>
                </a:solidFill>
              </a:rPr>
              <a:t> </a:t>
            </a:r>
            <a:r>
              <a:rPr lang="de-DE" dirty="0" err="1">
                <a:solidFill>
                  <a:schemeClr val="accent6"/>
                </a:solidFill>
              </a:rPr>
              <a:t>for</a:t>
            </a:r>
            <a:r>
              <a:rPr lang="de-DE" dirty="0">
                <a:solidFill>
                  <a:schemeClr val="accent6"/>
                </a:solidFill>
              </a:rPr>
              <a:t> </a:t>
            </a:r>
            <a:r>
              <a:rPr lang="de-DE" dirty="0" err="1">
                <a:solidFill>
                  <a:schemeClr val="accent6"/>
                </a:solidFill>
              </a:rPr>
              <a:t>data</a:t>
            </a:r>
            <a:r>
              <a:rPr lang="de-DE" dirty="0">
                <a:solidFill>
                  <a:schemeClr val="accent6"/>
                </a:solidFill>
              </a:rPr>
              <a:t> </a:t>
            </a:r>
            <a:r>
              <a:rPr lang="de-DE" dirty="0" err="1">
                <a:solidFill>
                  <a:schemeClr val="accent6"/>
                </a:solidFill>
              </a:rPr>
              <a:t>management</a:t>
            </a:r>
            <a:endParaRPr lang="de-DE" dirty="0">
              <a:solidFill>
                <a:schemeClr val="accent6"/>
              </a:solidFill>
            </a:endParaRPr>
          </a:p>
          <a:p>
            <a:r>
              <a:rPr lang="en-US" dirty="0"/>
              <a:t>Develop</a:t>
            </a:r>
            <a:r>
              <a:rPr lang="de-DE" dirty="0"/>
              <a:t> a web </a:t>
            </a:r>
            <a:r>
              <a:rPr lang="de-DE" dirty="0" err="1"/>
              <a:t>database</a:t>
            </a:r>
            <a:r>
              <a:rPr lang="de-DE" dirty="0"/>
              <a:t> </a:t>
            </a:r>
            <a:r>
              <a:rPr lang="de-DE" dirty="0" err="1"/>
              <a:t>for</a:t>
            </a:r>
            <a:r>
              <a:rPr lang="de-DE" dirty="0"/>
              <a:t> </a:t>
            </a:r>
            <a:r>
              <a:rPr lang="de-DE" dirty="0" err="1"/>
              <a:t>media</a:t>
            </a:r>
            <a:r>
              <a:rPr lang="de-DE" dirty="0"/>
              <a:t> and </a:t>
            </a:r>
            <a:r>
              <a:rPr lang="de-DE" dirty="0" err="1"/>
              <a:t>sensors</a:t>
            </a:r>
            <a:r>
              <a:rPr lang="de-DE" dirty="0"/>
              <a:t> (Dan Wang)</a:t>
            </a:r>
            <a:endParaRPr lang="en-GB" dirty="0"/>
          </a:p>
        </p:txBody>
      </p:sp>
      <p:sp>
        <p:nvSpPr>
          <p:cNvPr id="7" name="Textplatzhalter 6">
            <a:extLst>
              <a:ext uri="{FF2B5EF4-FFF2-40B4-BE49-F238E27FC236}">
                <a16:creationId xmlns:a16="http://schemas.microsoft.com/office/drawing/2014/main" id="{9FC64005-596D-4D82-A963-7C51C8949DE3}"/>
              </a:ext>
            </a:extLst>
          </p:cNvPr>
          <p:cNvSpPr>
            <a:spLocks noGrp="1"/>
          </p:cNvSpPr>
          <p:nvPr>
            <p:ph type="body" sz="quarter" idx="15"/>
          </p:nvPr>
        </p:nvSpPr>
        <p:spPr/>
        <p:txBody>
          <a:bodyPr/>
          <a:lstStyle/>
          <a:p>
            <a:r>
              <a:rPr lang="de-DE" dirty="0"/>
              <a:t>Main </a:t>
            </a:r>
            <a:r>
              <a:rPr lang="de-DE" dirty="0" err="1"/>
              <a:t>tasks</a:t>
            </a:r>
            <a:r>
              <a:rPr lang="de-DE" dirty="0"/>
              <a:t>: 				</a:t>
            </a:r>
            <a:endParaRPr lang="en-GB" dirty="0"/>
          </a:p>
        </p:txBody>
      </p:sp>
      <p:sp>
        <p:nvSpPr>
          <p:cNvPr id="9" name="Textfeld 8">
            <a:extLst>
              <a:ext uri="{FF2B5EF4-FFF2-40B4-BE49-F238E27FC236}">
                <a16:creationId xmlns:a16="http://schemas.microsoft.com/office/drawing/2014/main" id="{4C2F774D-9B31-45A7-A2F8-D4A623EF17AC}"/>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2</a:t>
            </a:fld>
            <a:endParaRPr lang="de-DE" dirty="0">
              <a:solidFill>
                <a:schemeClr val="accent1"/>
              </a:solidFill>
            </a:endParaRPr>
          </a:p>
        </p:txBody>
      </p:sp>
    </p:spTree>
    <p:extLst>
      <p:ext uri="{BB962C8B-B14F-4D97-AF65-F5344CB8AC3E}">
        <p14:creationId xmlns:p14="http://schemas.microsoft.com/office/powerpoint/2010/main" val="112479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DECDE8-67A4-41E7-B398-448AC12A32FE}"/>
              </a:ext>
            </a:extLst>
          </p:cNvPr>
          <p:cNvSpPr>
            <a:spLocks noGrp="1"/>
          </p:cNvSpPr>
          <p:nvPr>
            <p:ph type="title"/>
          </p:nvPr>
        </p:nvSpPr>
        <p:spPr/>
        <p:txBody>
          <a:bodyPr/>
          <a:lstStyle/>
          <a:p>
            <a:r>
              <a:rPr lang="de-DE" dirty="0"/>
              <a:t>FAIR </a:t>
            </a:r>
            <a:r>
              <a:rPr lang="de-DE" dirty="0" err="1"/>
              <a:t>principles</a:t>
            </a:r>
            <a:endParaRPr lang="en-GB" dirty="0"/>
          </a:p>
        </p:txBody>
      </p:sp>
      <p:sp>
        <p:nvSpPr>
          <p:cNvPr id="3" name="Foliennummernplatzhalter 2">
            <a:extLst>
              <a:ext uri="{FF2B5EF4-FFF2-40B4-BE49-F238E27FC236}">
                <a16:creationId xmlns:a16="http://schemas.microsoft.com/office/drawing/2014/main" id="{0A506BFC-AB76-46BC-BCE3-62D022DDC9F9}"/>
              </a:ext>
            </a:extLst>
          </p:cNvPr>
          <p:cNvSpPr>
            <a:spLocks noGrp="1"/>
          </p:cNvSpPr>
          <p:nvPr>
            <p:ph type="sldNum" sz="quarter" idx="12"/>
          </p:nvPr>
        </p:nvSpPr>
        <p:spPr/>
        <p:txBody>
          <a:bodyPr/>
          <a:lstStyle/>
          <a:p>
            <a:fld id="{9D195BCC-3514-4B1B-9C18-24F3D67EC549}" type="slidenum">
              <a:rPr lang="de-DE" smtClean="0"/>
              <a:t>20</a:t>
            </a:fld>
            <a:endParaRPr lang="de-DE"/>
          </a:p>
        </p:txBody>
      </p:sp>
      <p:sp>
        <p:nvSpPr>
          <p:cNvPr id="4" name="Inhaltsplatzhalter 3">
            <a:extLst>
              <a:ext uri="{FF2B5EF4-FFF2-40B4-BE49-F238E27FC236}">
                <a16:creationId xmlns:a16="http://schemas.microsoft.com/office/drawing/2014/main" id="{055AEE15-EA4B-4D8C-804F-2068CDB6E303}"/>
              </a:ext>
            </a:extLst>
          </p:cNvPr>
          <p:cNvSpPr>
            <a:spLocks noGrp="1"/>
          </p:cNvSpPr>
          <p:nvPr>
            <p:ph sz="quarter" idx="16"/>
          </p:nvPr>
        </p:nvSpPr>
        <p:spPr/>
        <p:txBody>
          <a:bodyPr/>
          <a:lstStyle/>
          <a:p>
            <a:endParaRPr lang="en-GB"/>
          </a:p>
        </p:txBody>
      </p:sp>
      <p:sp>
        <p:nvSpPr>
          <p:cNvPr id="6" name="Textplatzhalter 5">
            <a:extLst>
              <a:ext uri="{FF2B5EF4-FFF2-40B4-BE49-F238E27FC236}">
                <a16:creationId xmlns:a16="http://schemas.microsoft.com/office/drawing/2014/main" id="{B901F9CC-9B1C-4F60-9E2B-4C05EA026774}"/>
              </a:ext>
            </a:extLst>
          </p:cNvPr>
          <p:cNvSpPr>
            <a:spLocks noGrp="1"/>
          </p:cNvSpPr>
          <p:nvPr>
            <p:ph type="body" sz="quarter" idx="18"/>
          </p:nvPr>
        </p:nvSpPr>
        <p:spPr/>
        <p:txBody>
          <a:bodyPr/>
          <a:lstStyle/>
          <a:p>
            <a:endParaRPr lang="en-GB"/>
          </a:p>
        </p:txBody>
      </p:sp>
      <p:pic>
        <p:nvPicPr>
          <p:cNvPr id="10" name="Grafik 9">
            <a:extLst>
              <a:ext uri="{FF2B5EF4-FFF2-40B4-BE49-F238E27FC236}">
                <a16:creationId xmlns:a16="http://schemas.microsoft.com/office/drawing/2014/main" id="{4B4006C1-1B1F-4991-B8A9-436E82B0C558}"/>
              </a:ext>
            </a:extLst>
          </p:cNvPr>
          <p:cNvPicPr>
            <a:picLocks noChangeAspect="1"/>
          </p:cNvPicPr>
          <p:nvPr/>
        </p:nvPicPr>
        <p:blipFill rotWithShape="1">
          <a:blip r:embed="rId2"/>
          <a:srcRect t="18376"/>
          <a:stretch/>
        </p:blipFill>
        <p:spPr>
          <a:xfrm>
            <a:off x="694267" y="1665515"/>
            <a:ext cx="11037858" cy="4650925"/>
          </a:xfrm>
          <a:prstGeom prst="rect">
            <a:avLst/>
          </a:prstGeom>
        </p:spPr>
      </p:pic>
      <p:pic>
        <p:nvPicPr>
          <p:cNvPr id="11" name="Picture 101">
            <a:extLst>
              <a:ext uri="{FF2B5EF4-FFF2-40B4-BE49-F238E27FC236}">
                <a16:creationId xmlns:a16="http://schemas.microsoft.com/office/drawing/2014/main" id="{3C91E496-D38C-41D7-9616-8726A5CDEF9B}"/>
              </a:ext>
            </a:extLst>
          </p:cNvPr>
          <p:cNvPicPr>
            <a:picLocks noChangeAspect="1"/>
          </p:cNvPicPr>
          <p:nvPr/>
        </p:nvPicPr>
        <p:blipFill>
          <a:blip r:embed="rId3"/>
          <a:stretch>
            <a:fillRect/>
          </a:stretch>
        </p:blipFill>
        <p:spPr>
          <a:xfrm>
            <a:off x="11139992" y="6467028"/>
            <a:ext cx="874208" cy="331494"/>
          </a:xfrm>
          <a:prstGeom prst="rect">
            <a:avLst/>
          </a:prstGeom>
        </p:spPr>
      </p:pic>
      <p:pic>
        <p:nvPicPr>
          <p:cNvPr id="12" name="Grafik 11">
            <a:extLst>
              <a:ext uri="{FF2B5EF4-FFF2-40B4-BE49-F238E27FC236}">
                <a16:creationId xmlns:a16="http://schemas.microsoft.com/office/drawing/2014/main" id="{25427DBD-6C08-4CB5-9D1A-4DBDCB62A985}"/>
              </a:ext>
            </a:extLst>
          </p:cNvPr>
          <p:cNvPicPr>
            <a:picLocks noChangeAspect="1"/>
          </p:cNvPicPr>
          <p:nvPr/>
        </p:nvPicPr>
        <p:blipFill>
          <a:blip r:embed="rId4"/>
          <a:stretch>
            <a:fillRect/>
          </a:stretch>
        </p:blipFill>
        <p:spPr>
          <a:xfrm>
            <a:off x="10551415" y="6399922"/>
            <a:ext cx="434578" cy="434578"/>
          </a:xfrm>
          <a:prstGeom prst="rect">
            <a:avLst/>
          </a:prstGeom>
        </p:spPr>
      </p:pic>
    </p:spTree>
    <p:extLst>
      <p:ext uri="{BB962C8B-B14F-4D97-AF65-F5344CB8AC3E}">
        <p14:creationId xmlns:p14="http://schemas.microsoft.com/office/powerpoint/2010/main" val="8620154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71DBDF-A20C-4AC7-8A36-349F1AA18C08}"/>
              </a:ext>
            </a:extLst>
          </p:cNvPr>
          <p:cNvSpPr>
            <a:spLocks noGrp="1"/>
          </p:cNvSpPr>
          <p:nvPr>
            <p:ph type="title"/>
          </p:nvPr>
        </p:nvSpPr>
        <p:spPr/>
        <p:txBody>
          <a:bodyPr/>
          <a:lstStyle/>
          <a:p>
            <a:r>
              <a:rPr lang="de-DE" dirty="0" err="1"/>
              <a:t>Metadata</a:t>
            </a:r>
            <a:r>
              <a:rPr lang="de-DE" dirty="0"/>
              <a:t> </a:t>
            </a:r>
            <a:r>
              <a:rPr lang="de-DE" dirty="0" err="1"/>
              <a:t>templates</a:t>
            </a:r>
            <a:r>
              <a:rPr lang="de-DE" dirty="0"/>
              <a:t> </a:t>
            </a:r>
            <a:endParaRPr lang="en-GB" dirty="0"/>
          </a:p>
        </p:txBody>
      </p:sp>
      <p:sp>
        <p:nvSpPr>
          <p:cNvPr id="3" name="Inhaltsplatzhalter 2">
            <a:extLst>
              <a:ext uri="{FF2B5EF4-FFF2-40B4-BE49-F238E27FC236}">
                <a16:creationId xmlns:a16="http://schemas.microsoft.com/office/drawing/2014/main" id="{192C0B2A-6DBE-4ADE-9933-13A831DD71C3}"/>
              </a:ext>
            </a:extLst>
          </p:cNvPr>
          <p:cNvSpPr>
            <a:spLocks noGrp="1"/>
          </p:cNvSpPr>
          <p:nvPr>
            <p:ph idx="1"/>
          </p:nvPr>
        </p:nvSpPr>
        <p:spPr>
          <a:xfrm>
            <a:off x="568979" y="1831708"/>
            <a:ext cx="11623021" cy="203921"/>
          </a:xfrm>
        </p:spPr>
        <p:txBody>
          <a:bodyPr/>
          <a:lstStyle/>
          <a:p>
            <a:pPr marL="0" indent="0">
              <a:buNone/>
            </a:pPr>
            <a:endParaRPr lang="en-GB" dirty="0"/>
          </a:p>
        </p:txBody>
      </p:sp>
      <p:sp>
        <p:nvSpPr>
          <p:cNvPr id="5" name="Foliennummernplatzhalter 4">
            <a:extLst>
              <a:ext uri="{FF2B5EF4-FFF2-40B4-BE49-F238E27FC236}">
                <a16:creationId xmlns:a16="http://schemas.microsoft.com/office/drawing/2014/main" id="{8F342144-B716-4CE0-B695-5383A1270963}"/>
              </a:ext>
            </a:extLst>
          </p:cNvPr>
          <p:cNvSpPr>
            <a:spLocks noGrp="1"/>
          </p:cNvSpPr>
          <p:nvPr>
            <p:ph type="sldNum" sz="quarter" idx="8"/>
          </p:nvPr>
        </p:nvSpPr>
        <p:spPr/>
        <p:txBody>
          <a:bodyPr/>
          <a:lstStyle/>
          <a:p>
            <a:pPr lvl="0"/>
            <a:fld id="{47998BB0-97B9-4939-9A5C-C78581D27E8D}" type="slidenum">
              <a:rPr lang="en-GB" smtClean="0"/>
              <a:t>21</a:t>
            </a:fld>
            <a:endParaRPr lang="en-GB"/>
          </a:p>
        </p:txBody>
      </p:sp>
      <p:pic>
        <p:nvPicPr>
          <p:cNvPr id="7" name="Grafik 6">
            <a:extLst>
              <a:ext uri="{FF2B5EF4-FFF2-40B4-BE49-F238E27FC236}">
                <a16:creationId xmlns:a16="http://schemas.microsoft.com/office/drawing/2014/main" id="{F32244FD-9E59-4F2D-A106-476267AF6864}"/>
              </a:ext>
            </a:extLst>
          </p:cNvPr>
          <p:cNvPicPr>
            <a:picLocks noChangeAspect="1"/>
          </p:cNvPicPr>
          <p:nvPr/>
        </p:nvPicPr>
        <p:blipFill>
          <a:blip r:embed="rId3"/>
          <a:stretch>
            <a:fillRect/>
          </a:stretch>
        </p:blipFill>
        <p:spPr>
          <a:xfrm>
            <a:off x="375955" y="1319541"/>
            <a:ext cx="6677987" cy="4218917"/>
          </a:xfrm>
          <a:prstGeom prst="rect">
            <a:avLst/>
          </a:prstGeom>
        </p:spPr>
      </p:pic>
      <p:sp>
        <p:nvSpPr>
          <p:cNvPr id="9" name="Textfeld 8">
            <a:extLst>
              <a:ext uri="{FF2B5EF4-FFF2-40B4-BE49-F238E27FC236}">
                <a16:creationId xmlns:a16="http://schemas.microsoft.com/office/drawing/2014/main" id="{B78D3287-34A7-4FA6-A2D7-67CBFCF0E0F5}"/>
              </a:ext>
            </a:extLst>
          </p:cNvPr>
          <p:cNvSpPr txBox="1"/>
          <p:nvPr/>
        </p:nvSpPr>
        <p:spPr>
          <a:xfrm>
            <a:off x="375955" y="5865959"/>
            <a:ext cx="6172200" cy="369332"/>
          </a:xfrm>
          <a:prstGeom prst="rect">
            <a:avLst/>
          </a:prstGeom>
          <a:noFill/>
        </p:spPr>
        <p:txBody>
          <a:bodyPr wrap="square">
            <a:spAutoFit/>
          </a:bodyPr>
          <a:lstStyle/>
          <a:p>
            <a:pPr marL="0" indent="0">
              <a:buNone/>
            </a:pPr>
            <a:r>
              <a:rPr lang="de-DE" dirty="0"/>
              <a:t>Labs / </a:t>
            </a:r>
            <a:r>
              <a:rPr lang="de-DE" dirty="0" err="1"/>
              <a:t>consortia</a:t>
            </a:r>
            <a:r>
              <a:rPr lang="de-DE" dirty="0"/>
              <a:t> </a:t>
            </a:r>
            <a:r>
              <a:rPr lang="de-DE" dirty="0" err="1"/>
              <a:t>can</a:t>
            </a:r>
            <a:r>
              <a:rPr lang="de-DE" dirty="0"/>
              <a:t> </a:t>
            </a:r>
            <a:r>
              <a:rPr lang="de-DE" dirty="0" err="1"/>
              <a:t>define</a:t>
            </a:r>
            <a:r>
              <a:rPr lang="de-DE" dirty="0"/>
              <a:t> </a:t>
            </a:r>
            <a:r>
              <a:rPr lang="de-DE" dirty="0" err="1"/>
              <a:t>common</a:t>
            </a:r>
            <a:r>
              <a:rPr lang="de-DE" dirty="0"/>
              <a:t> </a:t>
            </a:r>
            <a:r>
              <a:rPr lang="de-DE" dirty="0" err="1"/>
              <a:t>workflows</a:t>
            </a:r>
            <a:r>
              <a:rPr lang="de-DE" dirty="0"/>
              <a:t> </a:t>
            </a:r>
            <a:r>
              <a:rPr lang="de-DE" dirty="0" err="1"/>
              <a:t>as</a:t>
            </a:r>
            <a:r>
              <a:rPr lang="de-DE" dirty="0"/>
              <a:t> </a:t>
            </a:r>
            <a:r>
              <a:rPr lang="de-DE" dirty="0" err="1"/>
              <a:t>templates</a:t>
            </a:r>
            <a:endParaRPr lang="en-GB" dirty="0"/>
          </a:p>
        </p:txBody>
      </p:sp>
      <p:pic>
        <p:nvPicPr>
          <p:cNvPr id="10" name="Picture 101">
            <a:extLst>
              <a:ext uri="{FF2B5EF4-FFF2-40B4-BE49-F238E27FC236}">
                <a16:creationId xmlns:a16="http://schemas.microsoft.com/office/drawing/2014/main" id="{CC540713-45B5-408E-A7EA-4EC0E115E523}"/>
              </a:ext>
            </a:extLst>
          </p:cNvPr>
          <p:cNvPicPr>
            <a:picLocks noChangeAspect="1"/>
          </p:cNvPicPr>
          <p:nvPr/>
        </p:nvPicPr>
        <p:blipFill>
          <a:blip r:embed="rId4"/>
          <a:stretch>
            <a:fillRect/>
          </a:stretch>
        </p:blipFill>
        <p:spPr>
          <a:xfrm>
            <a:off x="11139992" y="6467028"/>
            <a:ext cx="874208" cy="331494"/>
          </a:xfrm>
          <a:prstGeom prst="rect">
            <a:avLst/>
          </a:prstGeom>
        </p:spPr>
      </p:pic>
      <p:pic>
        <p:nvPicPr>
          <p:cNvPr id="11" name="Grafik 10">
            <a:extLst>
              <a:ext uri="{FF2B5EF4-FFF2-40B4-BE49-F238E27FC236}">
                <a16:creationId xmlns:a16="http://schemas.microsoft.com/office/drawing/2014/main" id="{6E6D6E7F-ED3A-4F3A-8576-B158AEE0290F}"/>
              </a:ext>
            </a:extLst>
          </p:cNvPr>
          <p:cNvPicPr>
            <a:picLocks noChangeAspect="1"/>
          </p:cNvPicPr>
          <p:nvPr/>
        </p:nvPicPr>
        <p:blipFill>
          <a:blip r:embed="rId5"/>
          <a:stretch>
            <a:fillRect/>
          </a:stretch>
        </p:blipFill>
        <p:spPr>
          <a:xfrm>
            <a:off x="10551415" y="6399922"/>
            <a:ext cx="434578" cy="434578"/>
          </a:xfrm>
          <a:prstGeom prst="rect">
            <a:avLst/>
          </a:prstGeom>
        </p:spPr>
      </p:pic>
      <p:sp>
        <p:nvSpPr>
          <p:cNvPr id="12" name="Inhaltsplatzhalter 2">
            <a:extLst>
              <a:ext uri="{FF2B5EF4-FFF2-40B4-BE49-F238E27FC236}">
                <a16:creationId xmlns:a16="http://schemas.microsoft.com/office/drawing/2014/main" id="{E2DE2EA8-4837-4B20-A665-AFF4D82E8CBE}"/>
              </a:ext>
            </a:extLst>
          </p:cNvPr>
          <p:cNvSpPr txBox="1">
            <a:spLocks/>
          </p:cNvSpPr>
          <p:nvPr/>
        </p:nvSpPr>
        <p:spPr>
          <a:xfrm>
            <a:off x="6380489" y="3035014"/>
            <a:ext cx="5942140" cy="2048614"/>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b="1" dirty="0">
                <a:latin typeface="BlinkMacSystemFont"/>
              </a:rPr>
              <a:t>Benefits</a:t>
            </a:r>
            <a:r>
              <a:rPr lang="en-GB" sz="2400" dirty="0">
                <a:latin typeface="BlinkMacSystemFont"/>
              </a:rPr>
              <a:t>: 	</a:t>
            </a:r>
          </a:p>
          <a:p>
            <a:pPr lvl="1"/>
            <a:r>
              <a:rPr lang="en-GB" sz="1800" dirty="0">
                <a:latin typeface="BlinkMacSystemFont"/>
              </a:rPr>
              <a:t>Basis for search engines, easier to search for and find</a:t>
            </a:r>
          </a:p>
          <a:p>
            <a:pPr lvl="1"/>
            <a:r>
              <a:rPr lang="en-GB" sz="1800" dirty="0">
                <a:latin typeface="BlinkMacSystemFont"/>
              </a:rPr>
              <a:t>Provides information about origin (e.g. person, institutions)</a:t>
            </a:r>
          </a:p>
          <a:p>
            <a:pPr lvl="1"/>
            <a:r>
              <a:rPr lang="en-GB" sz="1800" dirty="0">
                <a:latin typeface="BlinkMacSystemFont"/>
              </a:rPr>
              <a:t>Increases reusability </a:t>
            </a:r>
          </a:p>
          <a:p>
            <a:endParaRPr lang="en-GB" sz="2000" dirty="0"/>
          </a:p>
        </p:txBody>
      </p:sp>
    </p:spTree>
    <p:extLst>
      <p:ext uri="{BB962C8B-B14F-4D97-AF65-F5344CB8AC3E}">
        <p14:creationId xmlns:p14="http://schemas.microsoft.com/office/powerpoint/2010/main" val="3823590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E20A6D-A980-4A18-A1C1-3116F8B8E513}"/>
              </a:ext>
            </a:extLst>
          </p:cNvPr>
          <p:cNvSpPr>
            <a:spLocks noGrp="1"/>
          </p:cNvSpPr>
          <p:nvPr>
            <p:ph type="title"/>
          </p:nvPr>
        </p:nvSpPr>
        <p:spPr/>
        <p:txBody>
          <a:bodyPr/>
          <a:lstStyle/>
          <a:p>
            <a:r>
              <a:rPr lang="en-US" dirty="0"/>
              <a:t>Benefits of being FAIR</a:t>
            </a:r>
          </a:p>
        </p:txBody>
      </p:sp>
      <p:grpSp>
        <p:nvGrpSpPr>
          <p:cNvPr id="54" name="Group">
            <a:extLst>
              <a:ext uri="{FF2B5EF4-FFF2-40B4-BE49-F238E27FC236}">
                <a16:creationId xmlns:a16="http://schemas.microsoft.com/office/drawing/2014/main" id="{F2C81F9D-AD90-4083-AAE8-11F728EB9634}"/>
              </a:ext>
            </a:extLst>
          </p:cNvPr>
          <p:cNvGrpSpPr/>
          <p:nvPr/>
        </p:nvGrpSpPr>
        <p:grpSpPr>
          <a:xfrm>
            <a:off x="835011" y="1696891"/>
            <a:ext cx="2605712" cy="1928303"/>
            <a:chOff x="0" y="0"/>
            <a:chExt cx="2884411" cy="2134549"/>
          </a:xfrm>
        </p:grpSpPr>
        <p:sp>
          <p:nvSpPr>
            <p:cNvPr id="55" name="Rounded Rectangle">
              <a:extLst>
                <a:ext uri="{FF2B5EF4-FFF2-40B4-BE49-F238E27FC236}">
                  <a16:creationId xmlns:a16="http://schemas.microsoft.com/office/drawing/2014/main" id="{D98A9430-D5A9-477A-88A8-2819AD9F9A23}"/>
                </a:ext>
              </a:extLst>
            </p:cNvPr>
            <p:cNvSpPr/>
            <p:nvPr/>
          </p:nvSpPr>
          <p:spPr>
            <a:xfrm>
              <a:off x="0" y="0"/>
              <a:ext cx="2884412" cy="2134550"/>
            </a:xfrm>
            <a:prstGeom prst="roundRect">
              <a:avLst>
                <a:gd name="adj" fmla="val 7382"/>
              </a:avLst>
            </a:prstGeom>
            <a:solidFill>
              <a:srgbClr val="EAEAEA"/>
            </a:solidFill>
            <a:ln w="12700" cap="flat">
              <a:solidFill>
                <a:srgbClr val="FFFFFF"/>
              </a:solidFill>
              <a:prstDash val="solid"/>
              <a:miter lim="400000"/>
            </a:ln>
            <a:effectLst/>
          </p:spPr>
          <p:txBody>
            <a:bodyPr wrap="square" lIns="35996" tIns="35996" rIns="35996" bIns="35996" numCol="1" anchor="t">
              <a:noAutofit/>
            </a:bodyPr>
            <a:lstStyle/>
            <a:p>
              <a:pPr algn="ctr" defTabSz="359962">
                <a:defRPr sz="1000" b="1">
                  <a:solidFill>
                    <a:srgbClr val="2D3E50"/>
                  </a:solidFill>
                </a:defRPr>
              </a:pPr>
              <a:endParaRPr/>
            </a:p>
          </p:txBody>
        </p:sp>
        <p:grpSp>
          <p:nvGrpSpPr>
            <p:cNvPr id="56" name="Group">
              <a:extLst>
                <a:ext uri="{FF2B5EF4-FFF2-40B4-BE49-F238E27FC236}">
                  <a16:creationId xmlns:a16="http://schemas.microsoft.com/office/drawing/2014/main" id="{A0B5CCDE-A84A-4F8D-B5D2-49D45DD428BC}"/>
                </a:ext>
              </a:extLst>
            </p:cNvPr>
            <p:cNvGrpSpPr/>
            <p:nvPr/>
          </p:nvGrpSpPr>
          <p:grpSpPr>
            <a:xfrm>
              <a:off x="271858" y="630302"/>
              <a:ext cx="417941" cy="418166"/>
              <a:chOff x="0" y="0"/>
              <a:chExt cx="417939" cy="418164"/>
            </a:xfrm>
          </p:grpSpPr>
          <p:sp>
            <p:nvSpPr>
              <p:cNvPr id="70" name="Rounded Rectangle">
                <a:extLst>
                  <a:ext uri="{FF2B5EF4-FFF2-40B4-BE49-F238E27FC236}">
                    <a16:creationId xmlns:a16="http://schemas.microsoft.com/office/drawing/2014/main" id="{F6CC0950-32A4-4AF2-8A2A-49A95BA15468}"/>
                  </a:ext>
                </a:extLst>
              </p:cNvPr>
              <p:cNvSpPr/>
              <p:nvPr/>
            </p:nvSpPr>
            <p:spPr>
              <a:xfrm>
                <a:off x="0" y="0"/>
                <a:ext cx="417940" cy="418165"/>
              </a:xfrm>
              <a:prstGeom prst="roundRect">
                <a:avLst>
                  <a:gd name="adj" fmla="val 15246"/>
                </a:avLst>
              </a:prstGeom>
              <a:solidFill>
                <a:srgbClr val="DDDDDD"/>
              </a:solidFill>
              <a:ln w="3175" cap="flat">
                <a:solidFill>
                  <a:srgbClr val="000000"/>
                </a:solidFill>
                <a:prstDash val="solid"/>
                <a:round/>
              </a:ln>
              <a:effectLst/>
            </p:spPr>
            <p:txBody>
              <a:bodyPr wrap="square" lIns="35996" tIns="35996" rIns="35996" bIns="35996" numCol="1" anchor="ctr">
                <a:noAutofit/>
              </a:bodyPr>
              <a:lstStyle/>
              <a:p>
                <a:pPr defTabSz="359962">
                  <a:defRPr sz="1200"/>
                </a:pPr>
                <a:endParaRPr/>
              </a:p>
            </p:txBody>
          </p:sp>
          <p:sp>
            <p:nvSpPr>
              <p:cNvPr id="71" name="Key">
                <a:extLst>
                  <a:ext uri="{FF2B5EF4-FFF2-40B4-BE49-F238E27FC236}">
                    <a16:creationId xmlns:a16="http://schemas.microsoft.com/office/drawing/2014/main" id="{3DF92483-0F0F-4098-83F9-940A3AEC227D}"/>
                  </a:ext>
                </a:extLst>
              </p:cNvPr>
              <p:cNvSpPr/>
              <p:nvPr/>
            </p:nvSpPr>
            <p:spPr>
              <a:xfrm flipH="1">
                <a:off x="138004" y="43676"/>
                <a:ext cx="141932" cy="3299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2080"/>
                      <a:pt x="0" y="4646"/>
                    </a:cubicBezTo>
                    <a:cubicBezTo>
                      <a:pt x="0" y="6406"/>
                      <a:pt x="2275" y="7936"/>
                      <a:pt x="5629" y="8724"/>
                    </a:cubicBezTo>
                    <a:lnTo>
                      <a:pt x="5629" y="10112"/>
                    </a:lnTo>
                    <a:lnTo>
                      <a:pt x="7250" y="10112"/>
                    </a:lnTo>
                    <a:lnTo>
                      <a:pt x="7250" y="20420"/>
                    </a:lnTo>
                    <a:lnTo>
                      <a:pt x="10804" y="21600"/>
                    </a:lnTo>
                    <a:lnTo>
                      <a:pt x="13009" y="20420"/>
                    </a:lnTo>
                    <a:lnTo>
                      <a:pt x="14362" y="19712"/>
                    </a:lnTo>
                    <a:lnTo>
                      <a:pt x="13009" y="19092"/>
                    </a:lnTo>
                    <a:lnTo>
                      <a:pt x="13013" y="18588"/>
                    </a:lnTo>
                    <a:lnTo>
                      <a:pt x="14397" y="17726"/>
                    </a:lnTo>
                    <a:lnTo>
                      <a:pt x="13016" y="16890"/>
                    </a:lnTo>
                    <a:lnTo>
                      <a:pt x="13016" y="16332"/>
                    </a:lnTo>
                    <a:lnTo>
                      <a:pt x="14397" y="15473"/>
                    </a:lnTo>
                    <a:lnTo>
                      <a:pt x="13013" y="14634"/>
                    </a:lnTo>
                    <a:lnTo>
                      <a:pt x="13013" y="14082"/>
                    </a:lnTo>
                    <a:lnTo>
                      <a:pt x="14397" y="13220"/>
                    </a:lnTo>
                    <a:lnTo>
                      <a:pt x="13009" y="12380"/>
                    </a:lnTo>
                    <a:lnTo>
                      <a:pt x="13009" y="11885"/>
                    </a:lnTo>
                    <a:lnTo>
                      <a:pt x="13064" y="11753"/>
                    </a:lnTo>
                    <a:lnTo>
                      <a:pt x="14566" y="10665"/>
                    </a:lnTo>
                    <a:lnTo>
                      <a:pt x="14566" y="10112"/>
                    </a:lnTo>
                    <a:lnTo>
                      <a:pt x="15970" y="10112"/>
                    </a:lnTo>
                    <a:lnTo>
                      <a:pt x="15970" y="8724"/>
                    </a:lnTo>
                    <a:cubicBezTo>
                      <a:pt x="19325" y="7936"/>
                      <a:pt x="21600" y="6406"/>
                      <a:pt x="21600" y="4646"/>
                    </a:cubicBezTo>
                    <a:cubicBezTo>
                      <a:pt x="21600" y="2080"/>
                      <a:pt x="16764" y="0"/>
                      <a:pt x="10800" y="0"/>
                    </a:cubicBezTo>
                    <a:close/>
                    <a:moveTo>
                      <a:pt x="10800" y="1183"/>
                    </a:moveTo>
                    <a:cubicBezTo>
                      <a:pt x="12161" y="1183"/>
                      <a:pt x="13264" y="1657"/>
                      <a:pt x="13264" y="2243"/>
                    </a:cubicBezTo>
                    <a:cubicBezTo>
                      <a:pt x="13264" y="2828"/>
                      <a:pt x="12161" y="3302"/>
                      <a:pt x="10800" y="3302"/>
                    </a:cubicBezTo>
                    <a:cubicBezTo>
                      <a:pt x="9439" y="3302"/>
                      <a:pt x="8336" y="2828"/>
                      <a:pt x="8336" y="2243"/>
                    </a:cubicBezTo>
                    <a:cubicBezTo>
                      <a:pt x="8336" y="1657"/>
                      <a:pt x="9439" y="1183"/>
                      <a:pt x="10800" y="1183"/>
                    </a:cubicBezTo>
                    <a:close/>
                  </a:path>
                </a:pathLst>
              </a:custGeom>
              <a:solidFill>
                <a:srgbClr val="FFC000"/>
              </a:solidFill>
              <a:ln w="3175" cap="flat">
                <a:solidFill>
                  <a:srgbClr val="000000"/>
                </a:solidFill>
                <a:prstDash val="solid"/>
                <a:miter lim="400000"/>
              </a:ln>
              <a:effectLst/>
            </p:spPr>
            <p:txBody>
              <a:bodyPr wrap="square" lIns="35996" tIns="35996" rIns="35996" bIns="35996" numCol="1" anchor="ctr">
                <a:noAutofit/>
              </a:bodyPr>
              <a:lstStyle/>
              <a:p>
                <a:pPr defTabSz="359962">
                  <a:defRPr sz="1200"/>
                </a:pPr>
                <a:endParaRPr/>
              </a:p>
            </p:txBody>
          </p:sp>
        </p:grpSp>
        <p:grpSp>
          <p:nvGrpSpPr>
            <p:cNvPr id="57" name="Group">
              <a:extLst>
                <a:ext uri="{FF2B5EF4-FFF2-40B4-BE49-F238E27FC236}">
                  <a16:creationId xmlns:a16="http://schemas.microsoft.com/office/drawing/2014/main" id="{27A2649C-7730-4C49-B78A-958051906645}"/>
                </a:ext>
              </a:extLst>
            </p:cNvPr>
            <p:cNvGrpSpPr/>
            <p:nvPr/>
          </p:nvGrpSpPr>
          <p:grpSpPr>
            <a:xfrm>
              <a:off x="271858" y="151341"/>
              <a:ext cx="417941" cy="418166"/>
              <a:chOff x="0" y="0"/>
              <a:chExt cx="417939" cy="418164"/>
            </a:xfrm>
          </p:grpSpPr>
          <p:sp>
            <p:nvSpPr>
              <p:cNvPr id="68" name="Rounded Rectangle">
                <a:extLst>
                  <a:ext uri="{FF2B5EF4-FFF2-40B4-BE49-F238E27FC236}">
                    <a16:creationId xmlns:a16="http://schemas.microsoft.com/office/drawing/2014/main" id="{389050F0-3FB2-4724-B562-C0C21B18FF08}"/>
                  </a:ext>
                </a:extLst>
              </p:cNvPr>
              <p:cNvSpPr/>
              <p:nvPr/>
            </p:nvSpPr>
            <p:spPr>
              <a:xfrm>
                <a:off x="0" y="0"/>
                <a:ext cx="417940" cy="418165"/>
              </a:xfrm>
              <a:prstGeom prst="roundRect">
                <a:avLst>
                  <a:gd name="adj" fmla="val 15246"/>
                </a:avLst>
              </a:prstGeom>
              <a:solidFill>
                <a:srgbClr val="DDDDDD"/>
              </a:solidFill>
              <a:ln w="3175" cap="flat">
                <a:solidFill>
                  <a:srgbClr val="000000"/>
                </a:solidFill>
                <a:prstDash val="solid"/>
                <a:round/>
              </a:ln>
              <a:effectLst/>
            </p:spPr>
            <p:txBody>
              <a:bodyPr wrap="square" lIns="35996" tIns="35996" rIns="35996" bIns="35996" numCol="1" anchor="ctr">
                <a:noAutofit/>
              </a:bodyPr>
              <a:lstStyle/>
              <a:p>
                <a:pPr defTabSz="359962">
                  <a:defRPr sz="1200"/>
                </a:pPr>
                <a:endParaRPr/>
              </a:p>
            </p:txBody>
          </p:sp>
          <p:sp>
            <p:nvSpPr>
              <p:cNvPr id="69" name="Search">
                <a:extLst>
                  <a:ext uri="{FF2B5EF4-FFF2-40B4-BE49-F238E27FC236}">
                    <a16:creationId xmlns:a16="http://schemas.microsoft.com/office/drawing/2014/main" id="{91181D6A-A085-4CB8-9423-6054ABD9B0E4}"/>
                  </a:ext>
                </a:extLst>
              </p:cNvPr>
              <p:cNvSpPr/>
              <p:nvPr/>
            </p:nvSpPr>
            <p:spPr>
              <a:xfrm>
                <a:off x="68211" y="43478"/>
                <a:ext cx="281518" cy="329954"/>
              </a:xfrm>
              <a:custGeom>
                <a:avLst/>
                <a:gdLst/>
                <a:ahLst/>
                <a:cxnLst>
                  <a:cxn ang="0">
                    <a:pos x="wd2" y="hd2"/>
                  </a:cxn>
                  <a:cxn ang="5400000">
                    <a:pos x="wd2" y="hd2"/>
                  </a:cxn>
                  <a:cxn ang="10800000">
                    <a:pos x="wd2" y="hd2"/>
                  </a:cxn>
                  <a:cxn ang="16200000">
                    <a:pos x="wd2" y="hd2"/>
                  </a:cxn>
                </a:cxnLst>
                <a:rect l="0" t="0" r="r" b="b"/>
                <a:pathLst>
                  <a:path w="20400" h="21502" extrusionOk="0">
                    <a:moveTo>
                      <a:pt x="7928" y="4"/>
                    </a:moveTo>
                    <a:cubicBezTo>
                      <a:pt x="6343" y="54"/>
                      <a:pt x="4758" y="513"/>
                      <a:pt x="3383" y="1414"/>
                    </a:cubicBezTo>
                    <a:cubicBezTo>
                      <a:pt x="-286" y="3816"/>
                      <a:pt x="-1098" y="8454"/>
                      <a:pt x="1573" y="11753"/>
                    </a:cubicBezTo>
                    <a:cubicBezTo>
                      <a:pt x="3866" y="14587"/>
                      <a:pt x="8102" y="15587"/>
                      <a:pt x="11645" y="14130"/>
                    </a:cubicBezTo>
                    <a:lnTo>
                      <a:pt x="11895" y="14028"/>
                    </a:lnTo>
                    <a:lnTo>
                      <a:pt x="12039" y="14238"/>
                    </a:lnTo>
                    <a:cubicBezTo>
                      <a:pt x="12051" y="14256"/>
                      <a:pt x="12060" y="14269"/>
                      <a:pt x="12071" y="14282"/>
                    </a:cubicBezTo>
                    <a:lnTo>
                      <a:pt x="17686" y="21218"/>
                    </a:lnTo>
                    <a:cubicBezTo>
                      <a:pt x="17806" y="21366"/>
                      <a:pt x="17984" y="21464"/>
                      <a:pt x="18188" y="21493"/>
                    </a:cubicBezTo>
                    <a:cubicBezTo>
                      <a:pt x="18392" y="21522"/>
                      <a:pt x="18597" y="21479"/>
                      <a:pt x="18762" y="21371"/>
                    </a:cubicBezTo>
                    <a:lnTo>
                      <a:pt x="20082" y="20505"/>
                    </a:lnTo>
                    <a:cubicBezTo>
                      <a:pt x="20425" y="20281"/>
                      <a:pt x="20502" y="19847"/>
                      <a:pt x="20252" y="19538"/>
                    </a:cubicBezTo>
                    <a:lnTo>
                      <a:pt x="14637" y="12602"/>
                    </a:lnTo>
                    <a:cubicBezTo>
                      <a:pt x="14613" y="12572"/>
                      <a:pt x="14586" y="12546"/>
                      <a:pt x="14559" y="12521"/>
                    </a:cubicBezTo>
                    <a:lnTo>
                      <a:pt x="14359" y="12340"/>
                    </a:lnTo>
                    <a:lnTo>
                      <a:pt x="14540" y="12143"/>
                    </a:lnTo>
                    <a:cubicBezTo>
                      <a:pt x="16964" y="9533"/>
                      <a:pt x="17103" y="5790"/>
                      <a:pt x="14878" y="3042"/>
                    </a:cubicBezTo>
                    <a:cubicBezTo>
                      <a:pt x="13209" y="980"/>
                      <a:pt x="10569" y="-78"/>
                      <a:pt x="7928" y="4"/>
                    </a:cubicBezTo>
                    <a:close/>
                    <a:moveTo>
                      <a:pt x="7952" y="1548"/>
                    </a:moveTo>
                    <a:cubicBezTo>
                      <a:pt x="8377" y="1533"/>
                      <a:pt x="8807" y="1556"/>
                      <a:pt x="9237" y="1617"/>
                    </a:cubicBezTo>
                    <a:cubicBezTo>
                      <a:pt x="10956" y="1861"/>
                      <a:pt x="12466" y="2690"/>
                      <a:pt x="13488" y="3952"/>
                    </a:cubicBezTo>
                    <a:cubicBezTo>
                      <a:pt x="15601" y="6562"/>
                      <a:pt x="14959" y="10231"/>
                      <a:pt x="12058" y="12131"/>
                    </a:cubicBezTo>
                    <a:cubicBezTo>
                      <a:pt x="10904" y="12887"/>
                      <a:pt x="9563" y="13250"/>
                      <a:pt x="8234" y="13250"/>
                    </a:cubicBezTo>
                    <a:cubicBezTo>
                      <a:pt x="6221" y="13250"/>
                      <a:pt x="4235" y="12415"/>
                      <a:pt x="2963" y="10843"/>
                    </a:cubicBezTo>
                    <a:cubicBezTo>
                      <a:pt x="850" y="8233"/>
                      <a:pt x="1491" y="4565"/>
                      <a:pt x="4393" y="2665"/>
                    </a:cubicBezTo>
                    <a:cubicBezTo>
                      <a:pt x="5446" y="1976"/>
                      <a:pt x="6677" y="1593"/>
                      <a:pt x="7952" y="1548"/>
                    </a:cubicBezTo>
                    <a:close/>
                  </a:path>
                </a:pathLst>
              </a:custGeom>
              <a:solidFill>
                <a:srgbClr val="1FC2A7"/>
              </a:solidFill>
              <a:ln w="3175" cap="flat">
                <a:solidFill>
                  <a:srgbClr val="000000"/>
                </a:solidFill>
                <a:prstDash val="solid"/>
                <a:miter lim="400000"/>
              </a:ln>
              <a:effectLst/>
            </p:spPr>
            <p:txBody>
              <a:bodyPr wrap="square" lIns="35996" tIns="35996" rIns="35996" bIns="35996" numCol="1" anchor="ctr">
                <a:noAutofit/>
              </a:bodyPr>
              <a:lstStyle/>
              <a:p>
                <a:pPr defTabSz="359962">
                  <a:defRPr sz="1200"/>
                </a:pPr>
                <a:endParaRPr/>
              </a:p>
            </p:txBody>
          </p:sp>
        </p:grpSp>
        <p:grpSp>
          <p:nvGrpSpPr>
            <p:cNvPr id="58" name="Group">
              <a:extLst>
                <a:ext uri="{FF2B5EF4-FFF2-40B4-BE49-F238E27FC236}">
                  <a16:creationId xmlns:a16="http://schemas.microsoft.com/office/drawing/2014/main" id="{2CA84923-10BA-4D83-96E6-E8E5325C27C8}"/>
                </a:ext>
              </a:extLst>
            </p:cNvPr>
            <p:cNvGrpSpPr/>
            <p:nvPr/>
          </p:nvGrpSpPr>
          <p:grpSpPr>
            <a:xfrm>
              <a:off x="271858" y="1588224"/>
              <a:ext cx="417941" cy="418165"/>
              <a:chOff x="0" y="0"/>
              <a:chExt cx="417939" cy="418164"/>
            </a:xfrm>
          </p:grpSpPr>
          <p:sp>
            <p:nvSpPr>
              <p:cNvPr id="66" name="Rounded Rectangle">
                <a:extLst>
                  <a:ext uri="{FF2B5EF4-FFF2-40B4-BE49-F238E27FC236}">
                    <a16:creationId xmlns:a16="http://schemas.microsoft.com/office/drawing/2014/main" id="{0C45B49F-F80C-43D8-8AB8-0FE9D89BC425}"/>
                  </a:ext>
                </a:extLst>
              </p:cNvPr>
              <p:cNvSpPr/>
              <p:nvPr/>
            </p:nvSpPr>
            <p:spPr>
              <a:xfrm>
                <a:off x="0" y="0"/>
                <a:ext cx="417940" cy="418165"/>
              </a:xfrm>
              <a:prstGeom prst="roundRect">
                <a:avLst>
                  <a:gd name="adj" fmla="val 15246"/>
                </a:avLst>
              </a:prstGeom>
              <a:solidFill>
                <a:srgbClr val="DDDDDD"/>
              </a:solidFill>
              <a:ln w="3175" cap="flat">
                <a:solidFill>
                  <a:srgbClr val="000000"/>
                </a:solidFill>
                <a:prstDash val="solid"/>
                <a:round/>
              </a:ln>
              <a:effectLst/>
            </p:spPr>
            <p:txBody>
              <a:bodyPr wrap="square" lIns="35996" tIns="35996" rIns="35996" bIns="35996" numCol="1" anchor="ctr">
                <a:noAutofit/>
              </a:bodyPr>
              <a:lstStyle/>
              <a:p>
                <a:pPr defTabSz="359962">
                  <a:defRPr sz="1200"/>
                </a:pPr>
                <a:endParaRPr/>
              </a:p>
            </p:txBody>
          </p:sp>
          <p:sp>
            <p:nvSpPr>
              <p:cNvPr id="67" name="Arrow 5">
                <a:extLst>
                  <a:ext uri="{FF2B5EF4-FFF2-40B4-BE49-F238E27FC236}">
                    <a16:creationId xmlns:a16="http://schemas.microsoft.com/office/drawing/2014/main" id="{69535B41-AE9F-42BA-87BE-1DF963B8C6B4}"/>
                  </a:ext>
                </a:extLst>
              </p:cNvPr>
              <p:cNvSpPr/>
              <p:nvPr/>
            </p:nvSpPr>
            <p:spPr>
              <a:xfrm>
                <a:off x="48103" y="37478"/>
                <a:ext cx="321734" cy="329954"/>
              </a:xfrm>
              <a:custGeom>
                <a:avLst/>
                <a:gdLst/>
                <a:ahLst/>
                <a:cxnLst>
                  <a:cxn ang="0">
                    <a:pos x="wd2" y="hd2"/>
                  </a:cxn>
                  <a:cxn ang="5400000">
                    <a:pos x="wd2" y="hd2"/>
                  </a:cxn>
                  <a:cxn ang="10800000">
                    <a:pos x="wd2" y="hd2"/>
                  </a:cxn>
                  <a:cxn ang="16200000">
                    <a:pos x="wd2" y="hd2"/>
                  </a:cxn>
                </a:cxnLst>
                <a:rect l="0" t="0" r="r" b="b"/>
                <a:pathLst>
                  <a:path w="21600" h="20713" extrusionOk="0">
                    <a:moveTo>
                      <a:pt x="10529" y="0"/>
                    </a:moveTo>
                    <a:lnTo>
                      <a:pt x="10529" y="2252"/>
                    </a:lnTo>
                    <a:cubicBezTo>
                      <a:pt x="6127" y="2290"/>
                      <a:pt x="2426" y="5063"/>
                      <a:pt x="1275" y="8842"/>
                    </a:cubicBezTo>
                    <a:lnTo>
                      <a:pt x="4596" y="10276"/>
                    </a:lnTo>
                    <a:cubicBezTo>
                      <a:pt x="5122" y="7645"/>
                      <a:pt x="7572" y="5648"/>
                      <a:pt x="10529" y="5607"/>
                    </a:cubicBezTo>
                    <a:lnTo>
                      <a:pt x="10529" y="7662"/>
                    </a:lnTo>
                    <a:lnTo>
                      <a:pt x="16091" y="3831"/>
                    </a:lnTo>
                    <a:lnTo>
                      <a:pt x="10529" y="0"/>
                    </a:lnTo>
                    <a:close/>
                    <a:moveTo>
                      <a:pt x="17685" y="4997"/>
                    </a:moveTo>
                    <a:lnTo>
                      <a:pt x="14789" y="7046"/>
                    </a:lnTo>
                    <a:cubicBezTo>
                      <a:pt x="16783" y="8706"/>
                      <a:pt x="17443" y="11456"/>
                      <a:pt x="16235" y="13805"/>
                    </a:cubicBezTo>
                    <a:lnTo>
                      <a:pt x="14269" y="12888"/>
                    </a:lnTo>
                    <a:lnTo>
                      <a:pt x="15451" y="19251"/>
                    </a:lnTo>
                    <a:lnTo>
                      <a:pt x="21600" y="16307"/>
                    </a:lnTo>
                    <a:lnTo>
                      <a:pt x="19446" y="15303"/>
                    </a:lnTo>
                    <a:cubicBezTo>
                      <a:pt x="21285" y="11775"/>
                      <a:pt x="20457" y="7668"/>
                      <a:pt x="17685" y="4997"/>
                    </a:cubicBezTo>
                    <a:close/>
                    <a:moveTo>
                      <a:pt x="972" y="10677"/>
                    </a:moveTo>
                    <a:lnTo>
                      <a:pt x="0" y="17074"/>
                    </a:lnTo>
                    <a:lnTo>
                      <a:pt x="2120" y="16006"/>
                    </a:lnTo>
                    <a:cubicBezTo>
                      <a:pt x="4403" y="19887"/>
                      <a:pt x="9288" y="21600"/>
                      <a:pt x="13647" y="20265"/>
                    </a:cubicBezTo>
                    <a:lnTo>
                      <a:pt x="12998" y="16913"/>
                    </a:lnTo>
                    <a:cubicBezTo>
                      <a:pt x="10149" y="18031"/>
                      <a:pt x="6810" y="16983"/>
                      <a:pt x="5281" y="14416"/>
                    </a:cubicBezTo>
                    <a:lnTo>
                      <a:pt x="7215" y="13443"/>
                    </a:lnTo>
                    <a:lnTo>
                      <a:pt x="972" y="10677"/>
                    </a:lnTo>
                    <a:close/>
                  </a:path>
                </a:pathLst>
              </a:custGeom>
              <a:solidFill>
                <a:srgbClr val="C21F3A"/>
              </a:solidFill>
              <a:ln w="3175" cap="flat">
                <a:solidFill>
                  <a:srgbClr val="000000"/>
                </a:solidFill>
                <a:prstDash val="solid"/>
                <a:miter lim="400000"/>
              </a:ln>
              <a:effectLst/>
            </p:spPr>
            <p:txBody>
              <a:bodyPr wrap="square" lIns="35996" tIns="35996" rIns="35996" bIns="35996" numCol="1" anchor="ctr">
                <a:noAutofit/>
              </a:bodyPr>
              <a:lstStyle/>
              <a:p>
                <a:pPr defTabSz="359962">
                  <a:defRPr sz="1200">
                    <a:solidFill>
                      <a:srgbClr val="FFF100"/>
                    </a:solidFill>
                  </a:defRPr>
                </a:pPr>
                <a:endParaRPr/>
              </a:p>
            </p:txBody>
          </p:sp>
        </p:grpSp>
        <p:grpSp>
          <p:nvGrpSpPr>
            <p:cNvPr id="59" name="Group">
              <a:extLst>
                <a:ext uri="{FF2B5EF4-FFF2-40B4-BE49-F238E27FC236}">
                  <a16:creationId xmlns:a16="http://schemas.microsoft.com/office/drawing/2014/main" id="{E6B36B23-3B87-426D-B125-2BC8C4A08F75}"/>
                </a:ext>
              </a:extLst>
            </p:cNvPr>
            <p:cNvGrpSpPr/>
            <p:nvPr/>
          </p:nvGrpSpPr>
          <p:grpSpPr>
            <a:xfrm>
              <a:off x="271858" y="1109263"/>
              <a:ext cx="417941" cy="418165"/>
              <a:chOff x="0" y="0"/>
              <a:chExt cx="417939" cy="418164"/>
            </a:xfrm>
          </p:grpSpPr>
          <p:sp>
            <p:nvSpPr>
              <p:cNvPr id="64" name="Rounded Rectangle">
                <a:extLst>
                  <a:ext uri="{FF2B5EF4-FFF2-40B4-BE49-F238E27FC236}">
                    <a16:creationId xmlns:a16="http://schemas.microsoft.com/office/drawing/2014/main" id="{A8540C60-D31F-4085-AC7E-9EFCD7155202}"/>
                  </a:ext>
                </a:extLst>
              </p:cNvPr>
              <p:cNvSpPr/>
              <p:nvPr/>
            </p:nvSpPr>
            <p:spPr>
              <a:xfrm>
                <a:off x="0" y="0"/>
                <a:ext cx="417940" cy="418165"/>
              </a:xfrm>
              <a:prstGeom prst="roundRect">
                <a:avLst>
                  <a:gd name="adj" fmla="val 15246"/>
                </a:avLst>
              </a:prstGeom>
              <a:solidFill>
                <a:srgbClr val="DDDDDD"/>
              </a:solidFill>
              <a:ln w="3175" cap="flat">
                <a:solidFill>
                  <a:srgbClr val="000000"/>
                </a:solidFill>
                <a:prstDash val="solid"/>
                <a:round/>
              </a:ln>
              <a:effectLst/>
            </p:spPr>
            <p:txBody>
              <a:bodyPr wrap="square" lIns="35996" tIns="35996" rIns="35996" bIns="35996" numCol="1" anchor="ctr">
                <a:noAutofit/>
              </a:bodyPr>
              <a:lstStyle/>
              <a:p>
                <a:pPr defTabSz="359962">
                  <a:defRPr sz="1200"/>
                </a:pPr>
                <a:endParaRPr/>
              </a:p>
            </p:txBody>
          </p:sp>
          <p:sp>
            <p:nvSpPr>
              <p:cNvPr id="65" name="Organization">
                <a:extLst>
                  <a:ext uri="{FF2B5EF4-FFF2-40B4-BE49-F238E27FC236}">
                    <a16:creationId xmlns:a16="http://schemas.microsoft.com/office/drawing/2014/main" id="{5BD75098-7C6B-4CE6-8372-261B1222C8AE}"/>
                  </a:ext>
                </a:extLst>
              </p:cNvPr>
              <p:cNvSpPr/>
              <p:nvPr/>
            </p:nvSpPr>
            <p:spPr>
              <a:xfrm>
                <a:off x="16897" y="44017"/>
                <a:ext cx="384146" cy="330131"/>
              </a:xfrm>
              <a:custGeom>
                <a:avLst/>
                <a:gdLst/>
                <a:ahLst/>
                <a:cxnLst>
                  <a:cxn ang="0">
                    <a:pos x="wd2" y="hd2"/>
                  </a:cxn>
                  <a:cxn ang="5400000">
                    <a:pos x="wd2" y="hd2"/>
                  </a:cxn>
                  <a:cxn ang="10800000">
                    <a:pos x="wd2" y="hd2"/>
                  </a:cxn>
                  <a:cxn ang="16200000">
                    <a:pos x="wd2" y="hd2"/>
                  </a:cxn>
                </a:cxnLst>
                <a:rect l="0" t="0" r="r" b="b"/>
                <a:pathLst>
                  <a:path w="21600" h="21600" extrusionOk="0">
                    <a:moveTo>
                      <a:pt x="7974" y="0"/>
                    </a:moveTo>
                    <a:cubicBezTo>
                      <a:pt x="7706" y="0"/>
                      <a:pt x="7487" y="255"/>
                      <a:pt x="7487" y="566"/>
                    </a:cubicBezTo>
                    <a:lnTo>
                      <a:pt x="7487" y="3615"/>
                    </a:lnTo>
                    <a:cubicBezTo>
                      <a:pt x="7487" y="3926"/>
                      <a:pt x="7706" y="4181"/>
                      <a:pt x="7974" y="4181"/>
                    </a:cubicBezTo>
                    <a:lnTo>
                      <a:pt x="10530" y="4181"/>
                    </a:lnTo>
                    <a:lnTo>
                      <a:pt x="10530" y="7322"/>
                    </a:lnTo>
                    <a:lnTo>
                      <a:pt x="3210" y="7322"/>
                    </a:lnTo>
                    <a:cubicBezTo>
                      <a:pt x="3102" y="7322"/>
                      <a:pt x="3015" y="7425"/>
                      <a:pt x="3015" y="7550"/>
                    </a:cubicBezTo>
                    <a:lnTo>
                      <a:pt x="3015" y="10705"/>
                    </a:lnTo>
                    <a:lnTo>
                      <a:pt x="974" y="10705"/>
                    </a:lnTo>
                    <a:cubicBezTo>
                      <a:pt x="706" y="10705"/>
                      <a:pt x="487" y="10959"/>
                      <a:pt x="487" y="11271"/>
                    </a:cubicBezTo>
                    <a:lnTo>
                      <a:pt x="487" y="13737"/>
                    </a:lnTo>
                    <a:cubicBezTo>
                      <a:pt x="487" y="14049"/>
                      <a:pt x="706" y="14304"/>
                      <a:pt x="974" y="14304"/>
                    </a:cubicBezTo>
                    <a:lnTo>
                      <a:pt x="3015" y="14304"/>
                    </a:lnTo>
                    <a:lnTo>
                      <a:pt x="3015" y="17244"/>
                    </a:lnTo>
                    <a:lnTo>
                      <a:pt x="1350" y="17244"/>
                    </a:lnTo>
                    <a:cubicBezTo>
                      <a:pt x="1243" y="17244"/>
                      <a:pt x="1156" y="17345"/>
                      <a:pt x="1156" y="17470"/>
                    </a:cubicBezTo>
                    <a:lnTo>
                      <a:pt x="1156" y="19454"/>
                    </a:lnTo>
                    <a:lnTo>
                      <a:pt x="274" y="19454"/>
                    </a:lnTo>
                    <a:cubicBezTo>
                      <a:pt x="124" y="19454"/>
                      <a:pt x="0" y="19598"/>
                      <a:pt x="0" y="19773"/>
                    </a:cubicBezTo>
                    <a:lnTo>
                      <a:pt x="0" y="21281"/>
                    </a:lnTo>
                    <a:cubicBezTo>
                      <a:pt x="0" y="21456"/>
                      <a:pt x="124" y="21600"/>
                      <a:pt x="274" y="21600"/>
                    </a:cubicBezTo>
                    <a:lnTo>
                      <a:pt x="2579" y="21600"/>
                    </a:lnTo>
                    <a:cubicBezTo>
                      <a:pt x="2729" y="21600"/>
                      <a:pt x="2853" y="21456"/>
                      <a:pt x="2853" y="21281"/>
                    </a:cubicBezTo>
                    <a:lnTo>
                      <a:pt x="2853" y="19773"/>
                    </a:lnTo>
                    <a:cubicBezTo>
                      <a:pt x="2853" y="19599"/>
                      <a:pt x="2729" y="19454"/>
                      <a:pt x="2579" y="19454"/>
                    </a:cubicBezTo>
                    <a:lnTo>
                      <a:pt x="1697" y="19454"/>
                    </a:lnTo>
                    <a:lnTo>
                      <a:pt x="1697" y="18111"/>
                    </a:lnTo>
                    <a:cubicBezTo>
                      <a:pt x="1697" y="17987"/>
                      <a:pt x="1784" y="17885"/>
                      <a:pt x="1891" y="17885"/>
                    </a:cubicBezTo>
                    <a:lnTo>
                      <a:pt x="4629" y="17885"/>
                    </a:lnTo>
                    <a:cubicBezTo>
                      <a:pt x="4736" y="17885"/>
                      <a:pt x="4824" y="17987"/>
                      <a:pt x="4824" y="18111"/>
                    </a:cubicBezTo>
                    <a:lnTo>
                      <a:pt x="4824" y="19454"/>
                    </a:lnTo>
                    <a:lnTo>
                      <a:pt x="3941" y="19454"/>
                    </a:lnTo>
                    <a:cubicBezTo>
                      <a:pt x="3791" y="19454"/>
                      <a:pt x="3668" y="19598"/>
                      <a:pt x="3668" y="19773"/>
                    </a:cubicBezTo>
                    <a:lnTo>
                      <a:pt x="3668" y="21281"/>
                    </a:lnTo>
                    <a:cubicBezTo>
                      <a:pt x="3668" y="21456"/>
                      <a:pt x="3791" y="21600"/>
                      <a:pt x="3941" y="21600"/>
                    </a:cubicBezTo>
                    <a:lnTo>
                      <a:pt x="6247" y="21600"/>
                    </a:lnTo>
                    <a:cubicBezTo>
                      <a:pt x="6397" y="21600"/>
                      <a:pt x="6519" y="21456"/>
                      <a:pt x="6519" y="21281"/>
                    </a:cubicBezTo>
                    <a:lnTo>
                      <a:pt x="6519" y="19773"/>
                    </a:lnTo>
                    <a:cubicBezTo>
                      <a:pt x="6519" y="19599"/>
                      <a:pt x="6397" y="19454"/>
                      <a:pt x="6247" y="19454"/>
                    </a:cubicBezTo>
                    <a:lnTo>
                      <a:pt x="5365" y="19454"/>
                    </a:lnTo>
                    <a:lnTo>
                      <a:pt x="5365" y="17470"/>
                    </a:lnTo>
                    <a:cubicBezTo>
                      <a:pt x="5365" y="17345"/>
                      <a:pt x="5277" y="17244"/>
                      <a:pt x="5170" y="17244"/>
                    </a:cubicBezTo>
                    <a:lnTo>
                      <a:pt x="3556" y="17244"/>
                    </a:lnTo>
                    <a:lnTo>
                      <a:pt x="3556" y="14304"/>
                    </a:lnTo>
                    <a:lnTo>
                      <a:pt x="5549" y="14304"/>
                    </a:lnTo>
                    <a:cubicBezTo>
                      <a:pt x="5816" y="14304"/>
                      <a:pt x="6035" y="14049"/>
                      <a:pt x="6035" y="13737"/>
                    </a:cubicBezTo>
                    <a:lnTo>
                      <a:pt x="6035" y="11271"/>
                    </a:lnTo>
                    <a:cubicBezTo>
                      <a:pt x="6035" y="10960"/>
                      <a:pt x="5816" y="10705"/>
                      <a:pt x="5549" y="10705"/>
                    </a:cubicBezTo>
                    <a:lnTo>
                      <a:pt x="3556" y="10705"/>
                    </a:lnTo>
                    <a:lnTo>
                      <a:pt x="3556" y="8179"/>
                    </a:lnTo>
                    <a:cubicBezTo>
                      <a:pt x="3556" y="8055"/>
                      <a:pt x="3643" y="7951"/>
                      <a:pt x="3750" y="7951"/>
                    </a:cubicBezTo>
                    <a:lnTo>
                      <a:pt x="10530" y="7951"/>
                    </a:lnTo>
                    <a:lnTo>
                      <a:pt x="10530" y="10705"/>
                    </a:lnTo>
                    <a:lnTo>
                      <a:pt x="8513" y="10705"/>
                    </a:lnTo>
                    <a:cubicBezTo>
                      <a:pt x="8246" y="10705"/>
                      <a:pt x="8026" y="10960"/>
                      <a:pt x="8026" y="11271"/>
                    </a:cubicBezTo>
                    <a:lnTo>
                      <a:pt x="8026" y="13737"/>
                    </a:lnTo>
                    <a:cubicBezTo>
                      <a:pt x="8026" y="14049"/>
                      <a:pt x="8246" y="14304"/>
                      <a:pt x="8513" y="14304"/>
                    </a:cubicBezTo>
                    <a:lnTo>
                      <a:pt x="10530" y="14304"/>
                    </a:lnTo>
                    <a:lnTo>
                      <a:pt x="10530" y="17244"/>
                    </a:lnTo>
                    <a:lnTo>
                      <a:pt x="8890" y="17244"/>
                    </a:lnTo>
                    <a:cubicBezTo>
                      <a:pt x="8783" y="17244"/>
                      <a:pt x="8696" y="17345"/>
                      <a:pt x="8696" y="17470"/>
                    </a:cubicBezTo>
                    <a:lnTo>
                      <a:pt x="8696" y="19454"/>
                    </a:lnTo>
                    <a:lnTo>
                      <a:pt x="7790" y="19454"/>
                    </a:lnTo>
                    <a:cubicBezTo>
                      <a:pt x="7640" y="19454"/>
                      <a:pt x="7516" y="19598"/>
                      <a:pt x="7516" y="19773"/>
                    </a:cubicBezTo>
                    <a:lnTo>
                      <a:pt x="7516" y="21281"/>
                    </a:lnTo>
                    <a:cubicBezTo>
                      <a:pt x="7516" y="21456"/>
                      <a:pt x="7640" y="21600"/>
                      <a:pt x="7790" y="21600"/>
                    </a:cubicBezTo>
                    <a:lnTo>
                      <a:pt x="10095" y="21600"/>
                    </a:lnTo>
                    <a:cubicBezTo>
                      <a:pt x="10245" y="21600"/>
                      <a:pt x="10367" y="21456"/>
                      <a:pt x="10367" y="21281"/>
                    </a:cubicBezTo>
                    <a:lnTo>
                      <a:pt x="10367" y="19773"/>
                    </a:lnTo>
                    <a:cubicBezTo>
                      <a:pt x="10367" y="19599"/>
                      <a:pt x="10245" y="19454"/>
                      <a:pt x="10095" y="19454"/>
                    </a:cubicBezTo>
                    <a:lnTo>
                      <a:pt x="9237" y="19454"/>
                    </a:lnTo>
                    <a:lnTo>
                      <a:pt x="9237" y="18111"/>
                    </a:lnTo>
                    <a:cubicBezTo>
                      <a:pt x="9237" y="17987"/>
                      <a:pt x="9324" y="17885"/>
                      <a:pt x="9431" y="17885"/>
                    </a:cubicBezTo>
                    <a:lnTo>
                      <a:pt x="12169" y="17885"/>
                    </a:lnTo>
                    <a:cubicBezTo>
                      <a:pt x="12276" y="17885"/>
                      <a:pt x="12363" y="17987"/>
                      <a:pt x="12363" y="18111"/>
                    </a:cubicBezTo>
                    <a:lnTo>
                      <a:pt x="12363" y="19454"/>
                    </a:lnTo>
                    <a:lnTo>
                      <a:pt x="11505" y="19454"/>
                    </a:lnTo>
                    <a:cubicBezTo>
                      <a:pt x="11355" y="19454"/>
                      <a:pt x="11233" y="19599"/>
                      <a:pt x="11233" y="19773"/>
                    </a:cubicBezTo>
                    <a:lnTo>
                      <a:pt x="11233" y="21281"/>
                    </a:lnTo>
                    <a:cubicBezTo>
                      <a:pt x="11233" y="21456"/>
                      <a:pt x="11355" y="21600"/>
                      <a:pt x="11505" y="21600"/>
                    </a:cubicBezTo>
                    <a:lnTo>
                      <a:pt x="13810" y="21600"/>
                    </a:lnTo>
                    <a:cubicBezTo>
                      <a:pt x="13960" y="21600"/>
                      <a:pt x="14084" y="21456"/>
                      <a:pt x="14084" y="21281"/>
                    </a:cubicBezTo>
                    <a:lnTo>
                      <a:pt x="14084" y="19773"/>
                    </a:lnTo>
                    <a:cubicBezTo>
                      <a:pt x="14084" y="19599"/>
                      <a:pt x="13960" y="19454"/>
                      <a:pt x="13810" y="19454"/>
                    </a:cubicBezTo>
                    <a:lnTo>
                      <a:pt x="12904" y="19454"/>
                    </a:lnTo>
                    <a:lnTo>
                      <a:pt x="12904" y="17470"/>
                    </a:lnTo>
                    <a:cubicBezTo>
                      <a:pt x="12904" y="17345"/>
                      <a:pt x="12817" y="17244"/>
                      <a:pt x="12710" y="17244"/>
                    </a:cubicBezTo>
                    <a:lnTo>
                      <a:pt x="11070" y="17244"/>
                    </a:lnTo>
                    <a:lnTo>
                      <a:pt x="11070" y="14304"/>
                    </a:lnTo>
                    <a:lnTo>
                      <a:pt x="13087" y="14304"/>
                    </a:lnTo>
                    <a:cubicBezTo>
                      <a:pt x="13354" y="14304"/>
                      <a:pt x="13574" y="14049"/>
                      <a:pt x="13574" y="13737"/>
                    </a:cubicBezTo>
                    <a:lnTo>
                      <a:pt x="13574" y="11271"/>
                    </a:lnTo>
                    <a:cubicBezTo>
                      <a:pt x="13574" y="10959"/>
                      <a:pt x="13354" y="10705"/>
                      <a:pt x="13087" y="10705"/>
                    </a:cubicBezTo>
                    <a:lnTo>
                      <a:pt x="11070" y="10705"/>
                    </a:lnTo>
                    <a:lnTo>
                      <a:pt x="11070" y="7951"/>
                    </a:lnTo>
                    <a:lnTo>
                      <a:pt x="17850" y="7951"/>
                    </a:lnTo>
                    <a:cubicBezTo>
                      <a:pt x="17957" y="7951"/>
                      <a:pt x="18044" y="8055"/>
                      <a:pt x="18044" y="8179"/>
                    </a:cubicBezTo>
                    <a:lnTo>
                      <a:pt x="18044" y="10705"/>
                    </a:lnTo>
                    <a:lnTo>
                      <a:pt x="16051" y="10705"/>
                    </a:lnTo>
                    <a:cubicBezTo>
                      <a:pt x="15784" y="10705"/>
                      <a:pt x="15565" y="10960"/>
                      <a:pt x="15565" y="11271"/>
                    </a:cubicBezTo>
                    <a:lnTo>
                      <a:pt x="15565" y="13737"/>
                    </a:lnTo>
                    <a:cubicBezTo>
                      <a:pt x="15565" y="14049"/>
                      <a:pt x="15784" y="14304"/>
                      <a:pt x="16051" y="14304"/>
                    </a:cubicBezTo>
                    <a:lnTo>
                      <a:pt x="18044" y="14304"/>
                    </a:lnTo>
                    <a:lnTo>
                      <a:pt x="18044" y="17244"/>
                    </a:lnTo>
                    <a:lnTo>
                      <a:pt x="16430" y="17244"/>
                    </a:lnTo>
                    <a:cubicBezTo>
                      <a:pt x="16323" y="17244"/>
                      <a:pt x="16235" y="17345"/>
                      <a:pt x="16235" y="17470"/>
                    </a:cubicBezTo>
                    <a:lnTo>
                      <a:pt x="16235" y="19454"/>
                    </a:lnTo>
                    <a:lnTo>
                      <a:pt x="15353" y="19454"/>
                    </a:lnTo>
                    <a:cubicBezTo>
                      <a:pt x="15203" y="19454"/>
                      <a:pt x="15079" y="19599"/>
                      <a:pt x="15079" y="19773"/>
                    </a:cubicBezTo>
                    <a:lnTo>
                      <a:pt x="15079" y="21281"/>
                    </a:lnTo>
                    <a:cubicBezTo>
                      <a:pt x="15079" y="21456"/>
                      <a:pt x="15203" y="21600"/>
                      <a:pt x="15353" y="21600"/>
                    </a:cubicBezTo>
                    <a:lnTo>
                      <a:pt x="17659" y="21600"/>
                    </a:lnTo>
                    <a:cubicBezTo>
                      <a:pt x="17809" y="21600"/>
                      <a:pt x="17931" y="21456"/>
                      <a:pt x="17931" y="21281"/>
                    </a:cubicBezTo>
                    <a:lnTo>
                      <a:pt x="17931" y="19773"/>
                    </a:lnTo>
                    <a:cubicBezTo>
                      <a:pt x="17931" y="19599"/>
                      <a:pt x="17809" y="19454"/>
                      <a:pt x="17659" y="19454"/>
                    </a:cubicBezTo>
                    <a:lnTo>
                      <a:pt x="16776" y="19454"/>
                    </a:lnTo>
                    <a:lnTo>
                      <a:pt x="16776" y="18111"/>
                    </a:lnTo>
                    <a:cubicBezTo>
                      <a:pt x="16776" y="17987"/>
                      <a:pt x="16864" y="17885"/>
                      <a:pt x="16971" y="17885"/>
                    </a:cubicBezTo>
                    <a:lnTo>
                      <a:pt x="19709" y="17885"/>
                    </a:lnTo>
                    <a:cubicBezTo>
                      <a:pt x="19816" y="17885"/>
                      <a:pt x="19903" y="17987"/>
                      <a:pt x="19903" y="18111"/>
                    </a:cubicBezTo>
                    <a:lnTo>
                      <a:pt x="19903" y="19454"/>
                    </a:lnTo>
                    <a:lnTo>
                      <a:pt x="19021" y="19454"/>
                    </a:lnTo>
                    <a:cubicBezTo>
                      <a:pt x="18871" y="19454"/>
                      <a:pt x="18747" y="19599"/>
                      <a:pt x="18747" y="19773"/>
                    </a:cubicBezTo>
                    <a:lnTo>
                      <a:pt x="18747" y="21281"/>
                    </a:lnTo>
                    <a:cubicBezTo>
                      <a:pt x="18747" y="21456"/>
                      <a:pt x="18871" y="21600"/>
                      <a:pt x="19021" y="21600"/>
                    </a:cubicBezTo>
                    <a:lnTo>
                      <a:pt x="21326" y="21600"/>
                    </a:lnTo>
                    <a:cubicBezTo>
                      <a:pt x="21476" y="21600"/>
                      <a:pt x="21600" y="21456"/>
                      <a:pt x="21600" y="21281"/>
                    </a:cubicBezTo>
                    <a:lnTo>
                      <a:pt x="21600" y="19773"/>
                    </a:lnTo>
                    <a:cubicBezTo>
                      <a:pt x="21600" y="19599"/>
                      <a:pt x="21476" y="19454"/>
                      <a:pt x="21326" y="19454"/>
                    </a:cubicBezTo>
                    <a:lnTo>
                      <a:pt x="20444" y="19454"/>
                    </a:lnTo>
                    <a:lnTo>
                      <a:pt x="20444" y="17470"/>
                    </a:lnTo>
                    <a:cubicBezTo>
                      <a:pt x="20444" y="17345"/>
                      <a:pt x="20357" y="17244"/>
                      <a:pt x="20250" y="17244"/>
                    </a:cubicBezTo>
                    <a:lnTo>
                      <a:pt x="18585" y="17244"/>
                    </a:lnTo>
                    <a:lnTo>
                      <a:pt x="18585" y="14304"/>
                    </a:lnTo>
                    <a:lnTo>
                      <a:pt x="20626" y="14304"/>
                    </a:lnTo>
                    <a:cubicBezTo>
                      <a:pt x="20894" y="14304"/>
                      <a:pt x="21113" y="14049"/>
                      <a:pt x="21113" y="13737"/>
                    </a:cubicBezTo>
                    <a:lnTo>
                      <a:pt x="21113" y="11271"/>
                    </a:lnTo>
                    <a:cubicBezTo>
                      <a:pt x="21113" y="10959"/>
                      <a:pt x="20894" y="10705"/>
                      <a:pt x="20626" y="10705"/>
                    </a:cubicBezTo>
                    <a:lnTo>
                      <a:pt x="18585" y="10705"/>
                    </a:lnTo>
                    <a:lnTo>
                      <a:pt x="18585" y="7550"/>
                    </a:lnTo>
                    <a:cubicBezTo>
                      <a:pt x="18585" y="7425"/>
                      <a:pt x="18498" y="7322"/>
                      <a:pt x="18390" y="7322"/>
                    </a:cubicBezTo>
                    <a:lnTo>
                      <a:pt x="11070" y="7322"/>
                    </a:lnTo>
                    <a:lnTo>
                      <a:pt x="11070" y="4181"/>
                    </a:lnTo>
                    <a:lnTo>
                      <a:pt x="13626" y="4181"/>
                    </a:lnTo>
                    <a:cubicBezTo>
                      <a:pt x="13894" y="4181"/>
                      <a:pt x="14113" y="3926"/>
                      <a:pt x="14113" y="3615"/>
                    </a:cubicBezTo>
                    <a:lnTo>
                      <a:pt x="14113" y="566"/>
                    </a:lnTo>
                    <a:cubicBezTo>
                      <a:pt x="14113" y="255"/>
                      <a:pt x="13894" y="0"/>
                      <a:pt x="13626" y="0"/>
                    </a:cubicBezTo>
                    <a:lnTo>
                      <a:pt x="10800" y="0"/>
                    </a:lnTo>
                    <a:lnTo>
                      <a:pt x="7974" y="0"/>
                    </a:lnTo>
                    <a:close/>
                  </a:path>
                </a:pathLst>
              </a:custGeom>
              <a:solidFill>
                <a:srgbClr val="4FB3D9"/>
              </a:solidFill>
              <a:ln w="3175" cap="flat">
                <a:solidFill>
                  <a:srgbClr val="000000"/>
                </a:solidFill>
                <a:prstDash val="solid"/>
                <a:miter lim="400000"/>
              </a:ln>
              <a:effectLst/>
            </p:spPr>
            <p:txBody>
              <a:bodyPr wrap="square" lIns="35996" tIns="35996" rIns="35996" bIns="35996" numCol="1" anchor="ctr">
                <a:noAutofit/>
              </a:bodyPr>
              <a:lstStyle/>
              <a:p>
                <a:pPr defTabSz="359962">
                  <a:defRPr sz="1200"/>
                </a:pPr>
                <a:endParaRPr/>
              </a:p>
            </p:txBody>
          </p:sp>
        </p:grpSp>
        <p:sp>
          <p:nvSpPr>
            <p:cNvPr id="60" name="Findable">
              <a:extLst>
                <a:ext uri="{FF2B5EF4-FFF2-40B4-BE49-F238E27FC236}">
                  <a16:creationId xmlns:a16="http://schemas.microsoft.com/office/drawing/2014/main" id="{21075951-87A2-47EF-A82D-5AFE830AB6E3}"/>
                </a:ext>
              </a:extLst>
            </p:cNvPr>
            <p:cNvSpPr txBox="1"/>
            <p:nvPr/>
          </p:nvSpPr>
          <p:spPr>
            <a:xfrm>
              <a:off x="867041" y="149165"/>
              <a:ext cx="1228996" cy="4225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ctr">
              <a:noAutofit/>
            </a:bodyPr>
            <a:lstStyle/>
            <a:p>
              <a:pPr defTabSz="359962">
                <a:defRPr sz="2100">
                  <a:solidFill>
                    <a:srgbClr val="1FC2A7"/>
                  </a:solidFill>
                </a:defRPr>
              </a:pPr>
              <a:r>
                <a:rPr b="1" dirty="0"/>
                <a:t>F</a:t>
              </a:r>
              <a:r>
                <a:rPr dirty="0"/>
                <a:t>indable</a:t>
              </a:r>
            </a:p>
          </p:txBody>
        </p:sp>
        <p:sp>
          <p:nvSpPr>
            <p:cNvPr id="61" name="Accessible">
              <a:extLst>
                <a:ext uri="{FF2B5EF4-FFF2-40B4-BE49-F238E27FC236}">
                  <a16:creationId xmlns:a16="http://schemas.microsoft.com/office/drawing/2014/main" id="{00556E3C-1D39-45A7-9C15-CF230500DC8D}"/>
                </a:ext>
              </a:extLst>
            </p:cNvPr>
            <p:cNvSpPr txBox="1"/>
            <p:nvPr/>
          </p:nvSpPr>
          <p:spPr>
            <a:xfrm>
              <a:off x="867041" y="628127"/>
              <a:ext cx="1519501" cy="4225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ctr">
              <a:noAutofit/>
            </a:bodyPr>
            <a:lstStyle/>
            <a:p>
              <a:pPr defTabSz="359962">
                <a:defRPr sz="2100">
                  <a:solidFill>
                    <a:srgbClr val="FFC000"/>
                  </a:solidFill>
                </a:defRPr>
              </a:pPr>
              <a:r>
                <a:rPr b="1" dirty="0"/>
                <a:t>A</a:t>
              </a:r>
              <a:r>
                <a:rPr dirty="0"/>
                <a:t>ccessible</a:t>
              </a:r>
            </a:p>
          </p:txBody>
        </p:sp>
        <p:sp>
          <p:nvSpPr>
            <p:cNvPr id="62" name="Interoperable">
              <a:extLst>
                <a:ext uri="{FF2B5EF4-FFF2-40B4-BE49-F238E27FC236}">
                  <a16:creationId xmlns:a16="http://schemas.microsoft.com/office/drawing/2014/main" id="{763926F8-FE9F-4B80-9036-FF1C6A27536E}"/>
                </a:ext>
              </a:extLst>
            </p:cNvPr>
            <p:cNvSpPr txBox="1"/>
            <p:nvPr/>
          </p:nvSpPr>
          <p:spPr>
            <a:xfrm>
              <a:off x="867041" y="1107087"/>
              <a:ext cx="1827187" cy="4225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ctr">
              <a:noAutofit/>
            </a:bodyPr>
            <a:lstStyle/>
            <a:p>
              <a:pPr defTabSz="359962">
                <a:defRPr sz="2100">
                  <a:solidFill>
                    <a:srgbClr val="4FB3D9"/>
                  </a:solidFill>
                </a:defRPr>
              </a:pPr>
              <a:r>
                <a:rPr b="1" dirty="0"/>
                <a:t>I</a:t>
              </a:r>
              <a:r>
                <a:rPr dirty="0"/>
                <a:t>nteroperable</a:t>
              </a:r>
            </a:p>
          </p:txBody>
        </p:sp>
        <p:sp>
          <p:nvSpPr>
            <p:cNvPr id="63" name="Reusable">
              <a:extLst>
                <a:ext uri="{FF2B5EF4-FFF2-40B4-BE49-F238E27FC236}">
                  <a16:creationId xmlns:a16="http://schemas.microsoft.com/office/drawing/2014/main" id="{87E62108-551B-4434-832B-C8380A5B5990}"/>
                </a:ext>
              </a:extLst>
            </p:cNvPr>
            <p:cNvSpPr txBox="1"/>
            <p:nvPr/>
          </p:nvSpPr>
          <p:spPr>
            <a:xfrm>
              <a:off x="867041" y="1586048"/>
              <a:ext cx="1342159" cy="4225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ctr">
              <a:noAutofit/>
            </a:bodyPr>
            <a:lstStyle/>
            <a:p>
              <a:pPr defTabSz="359962">
                <a:defRPr sz="2100">
                  <a:solidFill>
                    <a:srgbClr val="C21F3A"/>
                  </a:solidFill>
                </a:defRPr>
              </a:pPr>
              <a:r>
                <a:rPr b="1"/>
                <a:t>R</a:t>
              </a:r>
              <a:r>
                <a:t>eusable</a:t>
              </a:r>
            </a:p>
          </p:txBody>
        </p:sp>
      </p:grpSp>
      <p:grpSp>
        <p:nvGrpSpPr>
          <p:cNvPr id="4" name="Gruppieren 3">
            <a:extLst>
              <a:ext uri="{FF2B5EF4-FFF2-40B4-BE49-F238E27FC236}">
                <a16:creationId xmlns:a16="http://schemas.microsoft.com/office/drawing/2014/main" id="{356175A0-C313-4BF5-847B-D3997BE6B71B}"/>
              </a:ext>
            </a:extLst>
          </p:cNvPr>
          <p:cNvGrpSpPr/>
          <p:nvPr/>
        </p:nvGrpSpPr>
        <p:grpSpPr>
          <a:xfrm>
            <a:off x="855218" y="1696842"/>
            <a:ext cx="10680587" cy="4035622"/>
            <a:chOff x="855218" y="1696842"/>
            <a:chExt cx="10680587" cy="4035622"/>
          </a:xfrm>
        </p:grpSpPr>
        <p:grpSp>
          <p:nvGrpSpPr>
            <p:cNvPr id="3" name="Gruppieren 2">
              <a:extLst>
                <a:ext uri="{FF2B5EF4-FFF2-40B4-BE49-F238E27FC236}">
                  <a16:creationId xmlns:a16="http://schemas.microsoft.com/office/drawing/2014/main" id="{CBC02806-60A3-43E5-8FBC-62C80802437B}"/>
                </a:ext>
              </a:extLst>
            </p:cNvPr>
            <p:cNvGrpSpPr/>
            <p:nvPr/>
          </p:nvGrpSpPr>
          <p:grpSpPr>
            <a:xfrm>
              <a:off x="855218" y="1696842"/>
              <a:ext cx="10680587" cy="4035622"/>
              <a:chOff x="855218" y="1696842"/>
              <a:chExt cx="10680587" cy="4035622"/>
            </a:xfrm>
          </p:grpSpPr>
          <p:sp>
            <p:nvSpPr>
              <p:cNvPr id="9" name="Easier collaboration &amp; sharing">
                <a:extLst>
                  <a:ext uri="{FF2B5EF4-FFF2-40B4-BE49-F238E27FC236}">
                    <a16:creationId xmlns:a16="http://schemas.microsoft.com/office/drawing/2014/main" id="{234084B9-400E-405C-B530-C17BB9A2D186}"/>
                  </a:ext>
                </a:extLst>
              </p:cNvPr>
              <p:cNvSpPr/>
              <p:nvPr/>
            </p:nvSpPr>
            <p:spPr>
              <a:xfrm>
                <a:off x="3529838" y="1696842"/>
                <a:ext cx="2601870" cy="1928401"/>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p>
                <a:pPr algn="ctr" defTabSz="359962">
                  <a:defRPr sz="1500" b="1">
                    <a:solidFill>
                      <a:srgbClr val="2D3E50"/>
                    </a:solidFill>
                  </a:defRPr>
                </a:pPr>
                <a:r>
                  <a:rPr dirty="0"/>
                  <a:t>Easier collaboration &amp; sharing</a:t>
                </a:r>
              </a:p>
              <a:p>
                <a:pPr algn="ctr" defTabSz="359962">
                  <a:defRPr sz="1500" b="1">
                    <a:solidFill>
                      <a:srgbClr val="2D3E50"/>
                    </a:solidFill>
                  </a:defRPr>
                </a:pPr>
                <a:endParaRPr dirty="0"/>
              </a:p>
            </p:txBody>
          </p:sp>
          <p:sp>
            <p:nvSpPr>
              <p:cNvPr id="10" name="Circle">
                <a:extLst>
                  <a:ext uri="{FF2B5EF4-FFF2-40B4-BE49-F238E27FC236}">
                    <a16:creationId xmlns:a16="http://schemas.microsoft.com/office/drawing/2014/main" id="{45291E6C-378A-4E8A-971E-E7127F811DD2}"/>
                  </a:ext>
                </a:extLst>
              </p:cNvPr>
              <p:cNvSpPr/>
              <p:nvPr/>
            </p:nvSpPr>
            <p:spPr>
              <a:xfrm rot="16639449">
                <a:off x="4717745" y="3182827"/>
                <a:ext cx="348479" cy="348479"/>
              </a:xfrm>
              <a:prstGeom prst="ellipse">
                <a:avLst/>
              </a:prstGeom>
              <a:noFill/>
              <a:ln w="25400" cap="flat">
                <a:solidFill>
                  <a:srgbClr val="C21F3A"/>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11" name="Circle">
                <a:extLst>
                  <a:ext uri="{FF2B5EF4-FFF2-40B4-BE49-F238E27FC236}">
                    <a16:creationId xmlns:a16="http://schemas.microsoft.com/office/drawing/2014/main" id="{A4AD9BD3-099A-4987-BA66-C8661578FD0E}"/>
                  </a:ext>
                </a:extLst>
              </p:cNvPr>
              <p:cNvSpPr/>
              <p:nvPr/>
            </p:nvSpPr>
            <p:spPr>
              <a:xfrm rot="16639449">
                <a:off x="3984751" y="3078985"/>
                <a:ext cx="348479" cy="348479"/>
              </a:xfrm>
              <a:prstGeom prst="ellipse">
                <a:avLst/>
              </a:prstGeom>
              <a:noFill/>
              <a:ln w="25400" cap="flat">
                <a:solidFill>
                  <a:srgbClr val="1FC2A7"/>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12" name="Circle">
                <a:extLst>
                  <a:ext uri="{FF2B5EF4-FFF2-40B4-BE49-F238E27FC236}">
                    <a16:creationId xmlns:a16="http://schemas.microsoft.com/office/drawing/2014/main" id="{45B5FCF1-5984-4C00-856C-BC99E4508FBD}"/>
                  </a:ext>
                </a:extLst>
              </p:cNvPr>
              <p:cNvSpPr/>
              <p:nvPr/>
            </p:nvSpPr>
            <p:spPr>
              <a:xfrm rot="16639449">
                <a:off x="5294075" y="2678647"/>
                <a:ext cx="348479" cy="348479"/>
              </a:xfrm>
              <a:prstGeom prst="ellipse">
                <a:avLst/>
              </a:prstGeom>
              <a:noFill/>
              <a:ln w="25400" cap="flat">
                <a:solidFill>
                  <a:srgbClr val="204857"/>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cxnSp>
            <p:nvCxnSpPr>
              <p:cNvPr id="13" name="Connection Line">
                <a:extLst>
                  <a:ext uri="{FF2B5EF4-FFF2-40B4-BE49-F238E27FC236}">
                    <a16:creationId xmlns:a16="http://schemas.microsoft.com/office/drawing/2014/main" id="{7CF670A4-0804-4E71-B7A6-F81E35F60103}"/>
                  </a:ext>
                </a:extLst>
              </p:cNvPr>
              <p:cNvCxnSpPr>
                <a:cxnSpLocks/>
                <a:stCxn id="10" idx="5"/>
                <a:endCxn id="12" idx="1"/>
              </p:cNvCxnSpPr>
              <p:nvPr/>
            </p:nvCxnSpPr>
            <p:spPr>
              <a:xfrm flipV="1">
                <a:off x="5029892" y="2959381"/>
                <a:ext cx="300516" cy="291192"/>
              </a:xfrm>
              <a:prstGeom prst="straightConnector1">
                <a:avLst/>
              </a:prstGeom>
              <a:ln w="12700" cap="rnd">
                <a:solidFill>
                  <a:srgbClr val="204857"/>
                </a:solidFill>
                <a:prstDash val="solid"/>
                <a:miter lim="400000"/>
                <a:headEnd type="stealth" w="med" len="med"/>
                <a:tailEnd type="stealth" w="med" len="med"/>
              </a:ln>
              <a:effectLst/>
            </p:spPr>
          </p:cxnSp>
          <p:cxnSp>
            <p:nvCxnSpPr>
              <p:cNvPr id="14" name="Connection Line">
                <a:extLst>
                  <a:ext uri="{FF2B5EF4-FFF2-40B4-BE49-F238E27FC236}">
                    <a16:creationId xmlns:a16="http://schemas.microsoft.com/office/drawing/2014/main" id="{EB63F6B0-C71C-46A9-BCA3-8464055075D0}"/>
                  </a:ext>
                </a:extLst>
              </p:cNvPr>
              <p:cNvCxnSpPr>
                <a:cxnSpLocks/>
                <a:stCxn id="10" idx="0"/>
                <a:endCxn id="11" idx="4"/>
              </p:cNvCxnSpPr>
              <p:nvPr/>
            </p:nvCxnSpPr>
            <p:spPr>
              <a:xfrm flipH="1" flipV="1">
                <a:off x="4331808" y="3275437"/>
                <a:ext cx="387358" cy="59418"/>
              </a:xfrm>
              <a:prstGeom prst="straightConnector1">
                <a:avLst/>
              </a:prstGeom>
              <a:ln w="12700" cap="rnd">
                <a:solidFill>
                  <a:srgbClr val="204857"/>
                </a:solidFill>
                <a:prstDash val="solid"/>
                <a:miter lim="400000"/>
                <a:headEnd type="stealth" w="med" len="med"/>
                <a:tailEnd type="stealth" w="med" len="med"/>
              </a:ln>
              <a:effectLst/>
            </p:spPr>
          </p:cxnSp>
          <p:sp>
            <p:nvSpPr>
              <p:cNvPr id="15" name="Circle">
                <a:extLst>
                  <a:ext uri="{FF2B5EF4-FFF2-40B4-BE49-F238E27FC236}">
                    <a16:creationId xmlns:a16="http://schemas.microsoft.com/office/drawing/2014/main" id="{1747D925-905B-421A-A8C2-A76189370D31}"/>
                  </a:ext>
                </a:extLst>
              </p:cNvPr>
              <p:cNvSpPr/>
              <p:nvPr/>
            </p:nvSpPr>
            <p:spPr>
              <a:xfrm rot="16639449">
                <a:off x="4065261" y="2596586"/>
                <a:ext cx="348479" cy="348479"/>
              </a:xfrm>
              <a:prstGeom prst="ellipse">
                <a:avLst/>
              </a:prstGeom>
              <a:noFill/>
              <a:ln w="25400" cap="flat">
                <a:solidFill>
                  <a:srgbClr val="4FB3D9"/>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16" name="Circle">
                <a:extLst>
                  <a:ext uri="{FF2B5EF4-FFF2-40B4-BE49-F238E27FC236}">
                    <a16:creationId xmlns:a16="http://schemas.microsoft.com/office/drawing/2014/main" id="{66900DF6-DE5C-47AF-B2D7-1AA2796C9C69}"/>
                  </a:ext>
                </a:extLst>
              </p:cNvPr>
              <p:cNvSpPr/>
              <p:nvPr/>
            </p:nvSpPr>
            <p:spPr>
              <a:xfrm rot="16639449">
                <a:off x="4570383" y="2290620"/>
                <a:ext cx="348479" cy="348479"/>
              </a:xfrm>
              <a:prstGeom prst="ellipse">
                <a:avLst/>
              </a:prstGeom>
              <a:noFill/>
              <a:ln w="25400" cap="flat">
                <a:solidFill>
                  <a:srgbClr val="FFC000"/>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cxnSp>
            <p:nvCxnSpPr>
              <p:cNvPr id="17" name="Connection Line">
                <a:extLst>
                  <a:ext uri="{FF2B5EF4-FFF2-40B4-BE49-F238E27FC236}">
                    <a16:creationId xmlns:a16="http://schemas.microsoft.com/office/drawing/2014/main" id="{30596734-6091-48C1-8AAA-029FA48CE9C0}"/>
                  </a:ext>
                </a:extLst>
              </p:cNvPr>
              <p:cNvCxnSpPr>
                <a:cxnSpLocks/>
                <a:stCxn id="10" idx="7"/>
                <a:endCxn id="15" idx="3"/>
              </p:cNvCxnSpPr>
              <p:nvPr/>
            </p:nvCxnSpPr>
            <p:spPr>
              <a:xfrm flipH="1" flipV="1">
                <a:off x="4345995" y="2908734"/>
                <a:ext cx="439495" cy="310426"/>
              </a:xfrm>
              <a:prstGeom prst="straightConnector1">
                <a:avLst/>
              </a:prstGeom>
              <a:ln w="12700" cap="rnd">
                <a:solidFill>
                  <a:srgbClr val="204857"/>
                </a:solidFill>
                <a:prstDash val="solid"/>
                <a:miter lim="400000"/>
                <a:headEnd type="stealth" w="med" len="med"/>
                <a:tailEnd type="stealth" w="med" len="med"/>
              </a:ln>
              <a:effectLst/>
            </p:spPr>
          </p:cxnSp>
          <p:cxnSp>
            <p:nvCxnSpPr>
              <p:cNvPr id="18" name="Connection Line">
                <a:extLst>
                  <a:ext uri="{FF2B5EF4-FFF2-40B4-BE49-F238E27FC236}">
                    <a16:creationId xmlns:a16="http://schemas.microsoft.com/office/drawing/2014/main" id="{4A393F7F-D9AB-44D4-B284-F35A38850AE9}"/>
                  </a:ext>
                </a:extLst>
              </p:cNvPr>
              <p:cNvCxnSpPr>
                <a:cxnSpLocks/>
                <a:stCxn id="10" idx="6"/>
                <a:endCxn id="16" idx="2"/>
              </p:cNvCxnSpPr>
              <p:nvPr/>
            </p:nvCxnSpPr>
            <p:spPr>
              <a:xfrm flipH="1" flipV="1">
                <a:off x="4722410" y="2637677"/>
                <a:ext cx="191786" cy="546572"/>
              </a:xfrm>
              <a:prstGeom prst="straightConnector1">
                <a:avLst/>
              </a:prstGeom>
              <a:ln w="12700" cap="rnd">
                <a:solidFill>
                  <a:srgbClr val="204857"/>
                </a:solidFill>
                <a:prstDash val="solid"/>
                <a:miter lim="400000"/>
                <a:headEnd type="stealth" w="med" len="med"/>
                <a:tailEnd type="stealth" w="med" len="med"/>
              </a:ln>
              <a:effectLst/>
            </p:spPr>
          </p:cxnSp>
          <p:cxnSp>
            <p:nvCxnSpPr>
              <p:cNvPr id="19" name="Connection Line">
                <a:extLst>
                  <a:ext uri="{FF2B5EF4-FFF2-40B4-BE49-F238E27FC236}">
                    <a16:creationId xmlns:a16="http://schemas.microsoft.com/office/drawing/2014/main" id="{69EB939A-1DB3-44B4-9359-902BCE1640F1}"/>
                  </a:ext>
                </a:extLst>
              </p:cNvPr>
              <p:cNvCxnSpPr>
                <a:cxnSpLocks/>
                <a:stCxn id="12" idx="7"/>
                <a:endCxn id="16" idx="4"/>
              </p:cNvCxnSpPr>
              <p:nvPr/>
            </p:nvCxnSpPr>
            <p:spPr>
              <a:xfrm flipH="1" flipV="1">
                <a:off x="4917440" y="2487072"/>
                <a:ext cx="444381" cy="227908"/>
              </a:xfrm>
              <a:prstGeom prst="straightConnector1">
                <a:avLst/>
              </a:prstGeom>
              <a:ln w="12700" cap="rnd">
                <a:solidFill>
                  <a:srgbClr val="204857"/>
                </a:solidFill>
                <a:prstDash val="solid"/>
                <a:miter lim="400000"/>
                <a:headEnd type="stealth" w="med" len="med"/>
                <a:tailEnd type="stealth" w="med" len="med"/>
              </a:ln>
              <a:effectLst/>
            </p:spPr>
          </p:cxnSp>
          <p:grpSp>
            <p:nvGrpSpPr>
              <p:cNvPr id="21" name="Group">
                <a:extLst>
                  <a:ext uri="{FF2B5EF4-FFF2-40B4-BE49-F238E27FC236}">
                    <a16:creationId xmlns:a16="http://schemas.microsoft.com/office/drawing/2014/main" id="{E7D19C3D-E436-4EDE-9052-CD489C40463A}"/>
                  </a:ext>
                </a:extLst>
              </p:cNvPr>
              <p:cNvGrpSpPr/>
              <p:nvPr/>
            </p:nvGrpSpPr>
            <p:grpSpPr>
              <a:xfrm>
                <a:off x="6241030" y="3804062"/>
                <a:ext cx="2601870" cy="1928402"/>
                <a:chOff x="0" y="0"/>
                <a:chExt cx="2880158" cy="2134656"/>
              </a:xfrm>
            </p:grpSpPr>
            <p:sp>
              <p:nvSpPr>
                <p:cNvPr id="28" name="Receive due credit">
                  <a:extLst>
                    <a:ext uri="{FF2B5EF4-FFF2-40B4-BE49-F238E27FC236}">
                      <a16:creationId xmlns:a16="http://schemas.microsoft.com/office/drawing/2014/main" id="{B2DCEE5C-F209-4B50-A284-8454964491DB}"/>
                    </a:ext>
                  </a:extLst>
                </p:cNvPr>
                <p:cNvSpPr/>
                <p:nvPr/>
              </p:nvSpPr>
              <p:spPr>
                <a:xfrm>
                  <a:off x="0" y="0"/>
                  <a:ext cx="2880159" cy="2134657"/>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lvl1pPr algn="ctr" defTabSz="359962">
                    <a:defRPr sz="1500" b="1">
                      <a:solidFill>
                        <a:srgbClr val="2D3E50"/>
                      </a:solidFill>
                    </a:defRPr>
                  </a:lvl1pPr>
                </a:lstStyle>
                <a:p>
                  <a:r>
                    <a:t>Receive due credit</a:t>
                  </a:r>
                </a:p>
              </p:txBody>
            </p:sp>
            <p:grpSp>
              <p:nvGrpSpPr>
                <p:cNvPr id="29" name="Group">
                  <a:extLst>
                    <a:ext uri="{FF2B5EF4-FFF2-40B4-BE49-F238E27FC236}">
                      <a16:creationId xmlns:a16="http://schemas.microsoft.com/office/drawing/2014/main" id="{DC19DA26-B514-4FA0-8122-05787A3CD09C}"/>
                    </a:ext>
                  </a:extLst>
                </p:cNvPr>
                <p:cNvGrpSpPr/>
                <p:nvPr/>
              </p:nvGrpSpPr>
              <p:grpSpPr>
                <a:xfrm>
                  <a:off x="529181" y="563114"/>
                  <a:ext cx="1869168" cy="1394314"/>
                  <a:chOff x="0" y="0"/>
                  <a:chExt cx="1869167" cy="1394313"/>
                </a:xfrm>
              </p:grpSpPr>
              <p:sp>
                <p:nvSpPr>
                  <p:cNvPr id="30" name="Line">
                    <a:extLst>
                      <a:ext uri="{FF2B5EF4-FFF2-40B4-BE49-F238E27FC236}">
                        <a16:creationId xmlns:a16="http://schemas.microsoft.com/office/drawing/2014/main" id="{504E0F35-3F8D-4A67-861A-D387CCDE6478}"/>
                      </a:ext>
                    </a:extLst>
                  </p:cNvPr>
                  <p:cNvSpPr/>
                  <p:nvPr/>
                </p:nvSpPr>
                <p:spPr>
                  <a:xfrm>
                    <a:off x="943" y="1379288"/>
                    <a:ext cx="1764655" cy="1"/>
                  </a:xfrm>
                  <a:prstGeom prst="line">
                    <a:avLst/>
                  </a:prstGeom>
                  <a:noFill/>
                  <a:ln w="12700" cap="flat">
                    <a:solidFill>
                      <a:srgbClr val="2D3E50"/>
                    </a:solidFill>
                    <a:prstDash val="solid"/>
                    <a:round/>
                  </a:ln>
                  <a:effectLst/>
                </p:spPr>
                <p:txBody>
                  <a:bodyPr wrap="square" lIns="35996" tIns="35996" rIns="35996" bIns="35996" numCol="1" anchor="t">
                    <a:noAutofit/>
                  </a:bodyPr>
                  <a:lstStyle/>
                  <a:p>
                    <a:pPr defTabSz="359962">
                      <a:defRPr sz="1200"/>
                    </a:pPr>
                    <a:endParaRPr/>
                  </a:p>
                </p:txBody>
              </p:sp>
              <p:sp>
                <p:nvSpPr>
                  <p:cNvPr id="31" name="Line">
                    <a:extLst>
                      <a:ext uri="{FF2B5EF4-FFF2-40B4-BE49-F238E27FC236}">
                        <a16:creationId xmlns:a16="http://schemas.microsoft.com/office/drawing/2014/main" id="{9C19D2E1-A7A5-46B2-BD31-DC3565A84CEF}"/>
                      </a:ext>
                    </a:extLst>
                  </p:cNvPr>
                  <p:cNvSpPr/>
                  <p:nvPr/>
                </p:nvSpPr>
                <p:spPr>
                  <a:xfrm flipV="1">
                    <a:off x="-1" y="0"/>
                    <a:ext cx="2" cy="1394314"/>
                  </a:xfrm>
                  <a:prstGeom prst="line">
                    <a:avLst/>
                  </a:prstGeom>
                  <a:noFill/>
                  <a:ln w="12700" cap="flat">
                    <a:solidFill>
                      <a:srgbClr val="2D3E50"/>
                    </a:solidFill>
                    <a:prstDash val="solid"/>
                    <a:round/>
                  </a:ln>
                  <a:effectLst/>
                </p:spPr>
                <p:txBody>
                  <a:bodyPr wrap="square" lIns="35996" tIns="35996" rIns="35996" bIns="35996" numCol="1" anchor="t">
                    <a:noAutofit/>
                  </a:bodyPr>
                  <a:lstStyle/>
                  <a:p>
                    <a:pPr defTabSz="359962">
                      <a:defRPr sz="1200"/>
                    </a:pPr>
                    <a:endParaRPr/>
                  </a:p>
                </p:txBody>
              </p:sp>
              <p:sp>
                <p:nvSpPr>
                  <p:cNvPr id="32" name="Connection Line">
                    <a:extLst>
                      <a:ext uri="{FF2B5EF4-FFF2-40B4-BE49-F238E27FC236}">
                        <a16:creationId xmlns:a16="http://schemas.microsoft.com/office/drawing/2014/main" id="{94607BF9-E362-45CD-B7E5-A736634ADC84}"/>
                      </a:ext>
                    </a:extLst>
                  </p:cNvPr>
                  <p:cNvSpPr/>
                  <p:nvPr/>
                </p:nvSpPr>
                <p:spPr>
                  <a:xfrm>
                    <a:off x="62631" y="284737"/>
                    <a:ext cx="1022543" cy="980542"/>
                  </a:xfrm>
                  <a:custGeom>
                    <a:avLst/>
                    <a:gdLst/>
                    <a:ahLst/>
                    <a:cxnLst>
                      <a:cxn ang="0">
                        <a:pos x="wd2" y="hd2"/>
                      </a:cxn>
                      <a:cxn ang="5400000">
                        <a:pos x="wd2" y="hd2"/>
                      </a:cxn>
                      <a:cxn ang="10800000">
                        <a:pos x="wd2" y="hd2"/>
                      </a:cxn>
                      <a:cxn ang="16200000">
                        <a:pos x="wd2" y="hd2"/>
                      </a:cxn>
                    </a:cxnLst>
                    <a:rect l="0" t="0" r="r" b="b"/>
                    <a:pathLst>
                      <a:path w="21600" h="21569" extrusionOk="0">
                        <a:moveTo>
                          <a:pt x="0" y="21569"/>
                        </a:moveTo>
                        <a:cubicBezTo>
                          <a:pt x="10046" y="21600"/>
                          <a:pt x="17246" y="14410"/>
                          <a:pt x="21600" y="0"/>
                        </a:cubicBezTo>
                      </a:path>
                    </a:pathLst>
                  </a:custGeom>
                  <a:noFill/>
                  <a:ln w="12700" cap="flat">
                    <a:solidFill>
                      <a:srgbClr val="FFC000"/>
                    </a:solidFill>
                    <a:prstDash val="solid"/>
                    <a:round/>
                    <a:tailEnd type="triangle" w="med" len="med"/>
                  </a:ln>
                  <a:effectLst/>
                </p:spPr>
                <p:txBody>
                  <a:bodyPr/>
                  <a:lstStyle/>
                  <a:p>
                    <a:endParaRPr/>
                  </a:p>
                </p:txBody>
              </p:sp>
              <p:sp>
                <p:nvSpPr>
                  <p:cNvPr id="33" name="Connection Line">
                    <a:extLst>
                      <a:ext uri="{FF2B5EF4-FFF2-40B4-BE49-F238E27FC236}">
                        <a16:creationId xmlns:a16="http://schemas.microsoft.com/office/drawing/2014/main" id="{32267202-52FA-4BE0-BAEE-3E2384C3BD0D}"/>
                      </a:ext>
                    </a:extLst>
                  </p:cNvPr>
                  <p:cNvSpPr/>
                  <p:nvPr/>
                </p:nvSpPr>
                <p:spPr>
                  <a:xfrm>
                    <a:off x="530217" y="284737"/>
                    <a:ext cx="1022542" cy="980542"/>
                  </a:xfrm>
                  <a:custGeom>
                    <a:avLst/>
                    <a:gdLst/>
                    <a:ahLst/>
                    <a:cxnLst>
                      <a:cxn ang="0">
                        <a:pos x="wd2" y="hd2"/>
                      </a:cxn>
                      <a:cxn ang="5400000">
                        <a:pos x="wd2" y="hd2"/>
                      </a:cxn>
                      <a:cxn ang="10800000">
                        <a:pos x="wd2" y="hd2"/>
                      </a:cxn>
                      <a:cxn ang="16200000">
                        <a:pos x="wd2" y="hd2"/>
                      </a:cxn>
                    </a:cxnLst>
                    <a:rect l="0" t="0" r="r" b="b"/>
                    <a:pathLst>
                      <a:path w="21600" h="21569" extrusionOk="0">
                        <a:moveTo>
                          <a:pt x="0" y="21569"/>
                        </a:moveTo>
                        <a:cubicBezTo>
                          <a:pt x="10046" y="21600"/>
                          <a:pt x="17246" y="14410"/>
                          <a:pt x="21600" y="0"/>
                        </a:cubicBezTo>
                      </a:path>
                    </a:pathLst>
                  </a:custGeom>
                  <a:noFill/>
                  <a:ln w="12700" cap="flat">
                    <a:solidFill>
                      <a:srgbClr val="4FB3D9"/>
                    </a:solidFill>
                    <a:prstDash val="solid"/>
                    <a:round/>
                    <a:tailEnd type="triangle" w="med" len="med"/>
                  </a:ln>
                  <a:effectLst/>
                </p:spPr>
                <p:txBody>
                  <a:bodyPr/>
                  <a:lstStyle/>
                  <a:p>
                    <a:endParaRPr/>
                  </a:p>
                </p:txBody>
              </p:sp>
              <p:sp>
                <p:nvSpPr>
                  <p:cNvPr id="34" name="Reuse">
                    <a:extLst>
                      <a:ext uri="{FF2B5EF4-FFF2-40B4-BE49-F238E27FC236}">
                        <a16:creationId xmlns:a16="http://schemas.microsoft.com/office/drawing/2014/main" id="{A12D9CEE-2249-4F18-8E09-DC017327CF9F}"/>
                      </a:ext>
                    </a:extLst>
                  </p:cNvPr>
                  <p:cNvSpPr txBox="1"/>
                  <p:nvPr/>
                </p:nvSpPr>
                <p:spPr>
                  <a:xfrm>
                    <a:off x="203973" y="339169"/>
                    <a:ext cx="773852" cy="28724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lvl1pPr defTabSz="359962">
                      <a:defRPr sz="900" b="1">
                        <a:solidFill>
                          <a:srgbClr val="FFC000"/>
                        </a:solidFill>
                      </a:defRPr>
                    </a:lvl1pPr>
                  </a:lstStyle>
                  <a:p>
                    <a:r>
                      <a:t>Reuse</a:t>
                    </a:r>
                  </a:p>
                </p:txBody>
              </p:sp>
              <p:sp>
                <p:nvSpPr>
                  <p:cNvPr id="35" name="Citations">
                    <a:extLst>
                      <a:ext uri="{FF2B5EF4-FFF2-40B4-BE49-F238E27FC236}">
                        <a16:creationId xmlns:a16="http://schemas.microsoft.com/office/drawing/2014/main" id="{894E7EBE-A596-4652-A19C-C2BD71314220}"/>
                      </a:ext>
                    </a:extLst>
                  </p:cNvPr>
                  <p:cNvSpPr txBox="1"/>
                  <p:nvPr/>
                </p:nvSpPr>
                <p:spPr>
                  <a:xfrm>
                    <a:off x="935272" y="1087205"/>
                    <a:ext cx="933896" cy="28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b">
                    <a:noAutofit/>
                  </a:bodyPr>
                  <a:lstStyle>
                    <a:lvl1pPr defTabSz="359962">
                      <a:defRPr sz="900" b="1">
                        <a:solidFill>
                          <a:srgbClr val="4FB3D9"/>
                        </a:solidFill>
                      </a:defRPr>
                    </a:lvl1pPr>
                  </a:lstStyle>
                  <a:p>
                    <a:r>
                      <a:t>Citations</a:t>
                    </a:r>
                  </a:p>
                </p:txBody>
              </p:sp>
            </p:grpSp>
          </p:grpSp>
          <p:sp>
            <p:nvSpPr>
              <p:cNvPr id="22" name="Compliance with funding policies">
                <a:extLst>
                  <a:ext uri="{FF2B5EF4-FFF2-40B4-BE49-F238E27FC236}">
                    <a16:creationId xmlns:a16="http://schemas.microsoft.com/office/drawing/2014/main" id="{93BE2E8C-B69C-4EE1-9B88-E64B37AE13E0}"/>
                  </a:ext>
                </a:extLst>
              </p:cNvPr>
              <p:cNvSpPr/>
              <p:nvPr/>
            </p:nvSpPr>
            <p:spPr>
              <a:xfrm>
                <a:off x="3548124" y="3804062"/>
                <a:ext cx="2601870" cy="1928402"/>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p>
                <a:pPr algn="ctr" defTabSz="359962">
                  <a:defRPr sz="1500" b="1">
                    <a:solidFill>
                      <a:srgbClr val="2D3E50"/>
                    </a:solidFill>
                  </a:defRPr>
                </a:pPr>
                <a:r>
                  <a:rPr>
                    <a:solidFill>
                      <a:srgbClr val="FF0000"/>
                    </a:solidFill>
                  </a:rPr>
                  <a:t>Compliance with</a:t>
                </a:r>
                <a:br>
                  <a:rPr>
                    <a:solidFill>
                      <a:srgbClr val="FF0000"/>
                    </a:solidFill>
                  </a:rPr>
                </a:br>
                <a:r>
                  <a:rPr>
                    <a:solidFill>
                      <a:srgbClr val="FF0000"/>
                    </a:solidFill>
                  </a:rPr>
                  <a:t>funding policies</a:t>
                </a:r>
              </a:p>
              <a:p>
                <a:pPr algn="ctr" defTabSz="359962">
                  <a:defRPr sz="1500" b="1">
                    <a:solidFill>
                      <a:srgbClr val="2D3E50"/>
                    </a:solidFill>
                  </a:defRPr>
                </a:pPr>
                <a:endParaRPr>
                  <a:solidFill>
                    <a:srgbClr val="FF0000"/>
                  </a:solidFill>
                </a:endParaRPr>
              </a:p>
              <a:p>
                <a:pPr algn="ctr" defTabSz="359962">
                  <a:defRPr sz="1500" b="1">
                    <a:solidFill>
                      <a:srgbClr val="2D3E50"/>
                    </a:solidFill>
                  </a:defRPr>
                </a:pPr>
                <a:endParaRPr>
                  <a:solidFill>
                    <a:srgbClr val="FF0000"/>
                  </a:solidFill>
                </a:endParaRPr>
              </a:p>
            </p:txBody>
          </p:sp>
          <p:pic>
            <p:nvPicPr>
              <p:cNvPr id="23" name="21_1_de.pdf" descr="21_1_de.pdf">
                <a:extLst>
                  <a:ext uri="{FF2B5EF4-FFF2-40B4-BE49-F238E27FC236}">
                    <a16:creationId xmlns:a16="http://schemas.microsoft.com/office/drawing/2014/main" id="{79D1834E-E1BB-44D5-A323-D7204D2630AD}"/>
                  </a:ext>
                </a:extLst>
              </p:cNvPr>
              <p:cNvPicPr>
                <a:picLocks noChangeAspect="1"/>
              </p:cNvPicPr>
              <p:nvPr/>
            </p:nvPicPr>
            <p:blipFill>
              <a:blip r:embed="rId3"/>
              <a:srcRect l="73007" t="85677" r="11544" b="9182"/>
              <a:stretch>
                <a:fillRect/>
              </a:stretch>
            </p:blipFill>
            <p:spPr>
              <a:xfrm>
                <a:off x="5464292" y="4983007"/>
                <a:ext cx="518065" cy="243791"/>
              </a:xfrm>
              <a:prstGeom prst="rect">
                <a:avLst/>
              </a:prstGeom>
              <a:ln w="12700" cap="flat">
                <a:noFill/>
                <a:miter lim="400000"/>
              </a:ln>
              <a:effectLst/>
            </p:spPr>
          </p:pic>
          <p:pic>
            <p:nvPicPr>
              <p:cNvPr id="24" name="Image" descr="Image">
                <a:extLst>
                  <a:ext uri="{FF2B5EF4-FFF2-40B4-BE49-F238E27FC236}">
                    <a16:creationId xmlns:a16="http://schemas.microsoft.com/office/drawing/2014/main" id="{0F6BF3D5-6E15-4618-9578-F8167EDA8C9E}"/>
                  </a:ext>
                </a:extLst>
              </p:cNvPr>
              <p:cNvPicPr>
                <a:picLocks noChangeAspect="1"/>
              </p:cNvPicPr>
              <p:nvPr/>
            </p:nvPicPr>
            <p:blipFill>
              <a:blip r:embed="rId4"/>
              <a:stretch>
                <a:fillRect/>
              </a:stretch>
            </p:blipFill>
            <p:spPr>
              <a:xfrm>
                <a:off x="5472435" y="5256234"/>
                <a:ext cx="501896" cy="333990"/>
              </a:xfrm>
              <a:prstGeom prst="rect">
                <a:avLst/>
              </a:prstGeom>
              <a:ln w="12700" cap="flat">
                <a:noFill/>
                <a:miter lim="400000"/>
              </a:ln>
              <a:effectLst/>
            </p:spPr>
          </p:pic>
          <p:grpSp>
            <p:nvGrpSpPr>
              <p:cNvPr id="25" name="Group">
                <a:extLst>
                  <a:ext uri="{FF2B5EF4-FFF2-40B4-BE49-F238E27FC236}">
                    <a16:creationId xmlns:a16="http://schemas.microsoft.com/office/drawing/2014/main" id="{1B8FCD22-AAC8-4DAE-BC52-EB8E77B4EDCB}"/>
                  </a:ext>
                </a:extLst>
              </p:cNvPr>
              <p:cNvGrpSpPr/>
              <p:nvPr/>
            </p:nvGrpSpPr>
            <p:grpSpPr>
              <a:xfrm>
                <a:off x="4400369" y="4448112"/>
                <a:ext cx="897380" cy="1140143"/>
                <a:chOff x="0" y="0"/>
                <a:chExt cx="993359" cy="1262088"/>
              </a:xfrm>
            </p:grpSpPr>
            <p:sp>
              <p:nvSpPr>
                <p:cNvPr id="26" name="Approved Document">
                  <a:extLst>
                    <a:ext uri="{FF2B5EF4-FFF2-40B4-BE49-F238E27FC236}">
                      <a16:creationId xmlns:a16="http://schemas.microsoft.com/office/drawing/2014/main" id="{86DFBAEC-3233-474A-9D9B-AB55B62A622D}"/>
                    </a:ext>
                  </a:extLst>
                </p:cNvPr>
                <p:cNvSpPr/>
                <p:nvPr/>
              </p:nvSpPr>
              <p:spPr>
                <a:xfrm>
                  <a:off x="0" y="0"/>
                  <a:ext cx="861466" cy="1115587"/>
                </a:xfrm>
                <a:custGeom>
                  <a:avLst/>
                  <a:gdLst/>
                  <a:ahLst/>
                  <a:cxnLst>
                    <a:cxn ang="0">
                      <a:pos x="wd2" y="hd2"/>
                    </a:cxn>
                    <a:cxn ang="5400000">
                      <a:pos x="wd2" y="hd2"/>
                    </a:cxn>
                    <a:cxn ang="10800000">
                      <a:pos x="wd2" y="hd2"/>
                    </a:cxn>
                    <a:cxn ang="16200000">
                      <a:pos x="wd2" y="hd2"/>
                    </a:cxn>
                  </a:cxnLst>
                  <a:rect l="0" t="0" r="r" b="b"/>
                  <a:pathLst>
                    <a:path w="21599" h="21600" extrusionOk="0">
                      <a:moveTo>
                        <a:pt x="213" y="0"/>
                      </a:moveTo>
                      <a:cubicBezTo>
                        <a:pt x="96" y="0"/>
                        <a:pt x="0" y="72"/>
                        <a:pt x="0" y="162"/>
                      </a:cubicBezTo>
                      <a:lnTo>
                        <a:pt x="0" y="21438"/>
                      </a:lnTo>
                      <a:cubicBezTo>
                        <a:pt x="0" y="21528"/>
                        <a:pt x="96" y="21600"/>
                        <a:pt x="213" y="21600"/>
                      </a:cubicBezTo>
                      <a:lnTo>
                        <a:pt x="21387" y="21600"/>
                      </a:lnTo>
                      <a:cubicBezTo>
                        <a:pt x="21503" y="21600"/>
                        <a:pt x="21599" y="21528"/>
                        <a:pt x="21599" y="21438"/>
                      </a:cubicBezTo>
                      <a:lnTo>
                        <a:pt x="21599" y="5895"/>
                      </a:lnTo>
                      <a:cubicBezTo>
                        <a:pt x="21600" y="5863"/>
                        <a:pt x="21564" y="5837"/>
                        <a:pt x="21522" y="5837"/>
                      </a:cubicBezTo>
                      <a:lnTo>
                        <a:pt x="14254" y="5837"/>
                      </a:lnTo>
                      <a:cubicBezTo>
                        <a:pt x="14137" y="5837"/>
                        <a:pt x="14043" y="5765"/>
                        <a:pt x="14043" y="5674"/>
                      </a:cubicBezTo>
                      <a:lnTo>
                        <a:pt x="14043" y="58"/>
                      </a:lnTo>
                      <a:cubicBezTo>
                        <a:pt x="14043" y="26"/>
                        <a:pt x="14009" y="0"/>
                        <a:pt x="13968" y="0"/>
                      </a:cubicBezTo>
                      <a:lnTo>
                        <a:pt x="213" y="0"/>
                      </a:lnTo>
                      <a:close/>
                      <a:moveTo>
                        <a:pt x="15017" y="86"/>
                      </a:moveTo>
                      <a:cubicBezTo>
                        <a:pt x="14991" y="94"/>
                        <a:pt x="14972" y="114"/>
                        <a:pt x="14972" y="140"/>
                      </a:cubicBezTo>
                      <a:lnTo>
                        <a:pt x="14972" y="4958"/>
                      </a:lnTo>
                      <a:cubicBezTo>
                        <a:pt x="14972" y="5048"/>
                        <a:pt x="15065" y="5120"/>
                        <a:pt x="15182" y="5120"/>
                      </a:cubicBezTo>
                      <a:lnTo>
                        <a:pt x="21418" y="5120"/>
                      </a:lnTo>
                      <a:cubicBezTo>
                        <a:pt x="21485" y="5120"/>
                        <a:pt x="21518" y="5058"/>
                        <a:pt x="21471" y="5021"/>
                      </a:cubicBezTo>
                      <a:lnTo>
                        <a:pt x="15100" y="99"/>
                      </a:lnTo>
                      <a:cubicBezTo>
                        <a:pt x="15076" y="81"/>
                        <a:pt x="15044" y="78"/>
                        <a:pt x="15017" y="86"/>
                      </a:cubicBezTo>
                      <a:close/>
                      <a:moveTo>
                        <a:pt x="16386" y="8273"/>
                      </a:moveTo>
                      <a:cubicBezTo>
                        <a:pt x="16406" y="8273"/>
                        <a:pt x="16425" y="8279"/>
                        <a:pt x="16441" y="8291"/>
                      </a:cubicBezTo>
                      <a:lnTo>
                        <a:pt x="18003" y="9497"/>
                      </a:lnTo>
                      <a:cubicBezTo>
                        <a:pt x="18034" y="9522"/>
                        <a:pt x="18034" y="9560"/>
                        <a:pt x="18003" y="9585"/>
                      </a:cubicBezTo>
                      <a:lnTo>
                        <a:pt x="8629" y="16827"/>
                      </a:lnTo>
                      <a:cubicBezTo>
                        <a:pt x="8597" y="16852"/>
                        <a:pt x="8547" y="16852"/>
                        <a:pt x="8515" y="16827"/>
                      </a:cubicBezTo>
                      <a:lnTo>
                        <a:pt x="3592" y="13027"/>
                      </a:lnTo>
                      <a:cubicBezTo>
                        <a:pt x="3560" y="13002"/>
                        <a:pt x="3560" y="12962"/>
                        <a:pt x="3592" y="12937"/>
                      </a:cubicBezTo>
                      <a:lnTo>
                        <a:pt x="5153" y="11731"/>
                      </a:lnTo>
                      <a:cubicBezTo>
                        <a:pt x="5185" y="11707"/>
                        <a:pt x="5238" y="11707"/>
                        <a:pt x="5269" y="11731"/>
                      </a:cubicBezTo>
                      <a:lnTo>
                        <a:pt x="8513" y="14238"/>
                      </a:lnTo>
                      <a:cubicBezTo>
                        <a:pt x="8545" y="14263"/>
                        <a:pt x="8595" y="14263"/>
                        <a:pt x="8627" y="14238"/>
                      </a:cubicBezTo>
                      <a:lnTo>
                        <a:pt x="16328" y="8291"/>
                      </a:lnTo>
                      <a:cubicBezTo>
                        <a:pt x="16343" y="8279"/>
                        <a:pt x="16365" y="8273"/>
                        <a:pt x="16386" y="8273"/>
                      </a:cubicBezTo>
                      <a:close/>
                    </a:path>
                  </a:pathLst>
                </a:custGeom>
                <a:solidFill>
                  <a:srgbClr val="DDDDDD"/>
                </a:solidFill>
                <a:ln w="12700" cap="flat">
                  <a:solidFill>
                    <a:srgbClr val="186EC0"/>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27" name="Approved Document">
                  <a:extLst>
                    <a:ext uri="{FF2B5EF4-FFF2-40B4-BE49-F238E27FC236}">
                      <a16:creationId xmlns:a16="http://schemas.microsoft.com/office/drawing/2014/main" id="{EF82FE4F-1120-4196-AD7A-8649D1D51794}"/>
                    </a:ext>
                  </a:extLst>
                </p:cNvPr>
                <p:cNvSpPr/>
                <p:nvPr/>
              </p:nvSpPr>
              <p:spPr>
                <a:xfrm>
                  <a:off x="131893" y="146502"/>
                  <a:ext cx="861467" cy="1115587"/>
                </a:xfrm>
                <a:custGeom>
                  <a:avLst/>
                  <a:gdLst/>
                  <a:ahLst/>
                  <a:cxnLst>
                    <a:cxn ang="0">
                      <a:pos x="wd2" y="hd2"/>
                    </a:cxn>
                    <a:cxn ang="5400000">
                      <a:pos x="wd2" y="hd2"/>
                    </a:cxn>
                    <a:cxn ang="10800000">
                      <a:pos x="wd2" y="hd2"/>
                    </a:cxn>
                    <a:cxn ang="16200000">
                      <a:pos x="wd2" y="hd2"/>
                    </a:cxn>
                  </a:cxnLst>
                  <a:rect l="0" t="0" r="r" b="b"/>
                  <a:pathLst>
                    <a:path w="21599" h="21600" extrusionOk="0">
                      <a:moveTo>
                        <a:pt x="213" y="0"/>
                      </a:moveTo>
                      <a:cubicBezTo>
                        <a:pt x="96" y="0"/>
                        <a:pt x="0" y="72"/>
                        <a:pt x="0" y="162"/>
                      </a:cubicBezTo>
                      <a:lnTo>
                        <a:pt x="0" y="21438"/>
                      </a:lnTo>
                      <a:cubicBezTo>
                        <a:pt x="0" y="21528"/>
                        <a:pt x="96" y="21600"/>
                        <a:pt x="213" y="21600"/>
                      </a:cubicBezTo>
                      <a:lnTo>
                        <a:pt x="21387" y="21600"/>
                      </a:lnTo>
                      <a:cubicBezTo>
                        <a:pt x="21503" y="21600"/>
                        <a:pt x="21599" y="21528"/>
                        <a:pt x="21599" y="21438"/>
                      </a:cubicBezTo>
                      <a:lnTo>
                        <a:pt x="21599" y="5895"/>
                      </a:lnTo>
                      <a:cubicBezTo>
                        <a:pt x="21600" y="5863"/>
                        <a:pt x="21564" y="5837"/>
                        <a:pt x="21522" y="5837"/>
                      </a:cubicBezTo>
                      <a:lnTo>
                        <a:pt x="14254" y="5837"/>
                      </a:lnTo>
                      <a:cubicBezTo>
                        <a:pt x="14137" y="5837"/>
                        <a:pt x="14043" y="5765"/>
                        <a:pt x="14043" y="5674"/>
                      </a:cubicBezTo>
                      <a:lnTo>
                        <a:pt x="14043" y="58"/>
                      </a:lnTo>
                      <a:cubicBezTo>
                        <a:pt x="14043" y="26"/>
                        <a:pt x="14009" y="0"/>
                        <a:pt x="13968" y="0"/>
                      </a:cubicBezTo>
                      <a:lnTo>
                        <a:pt x="213" y="0"/>
                      </a:lnTo>
                      <a:close/>
                      <a:moveTo>
                        <a:pt x="15017" y="86"/>
                      </a:moveTo>
                      <a:cubicBezTo>
                        <a:pt x="14991" y="94"/>
                        <a:pt x="14972" y="114"/>
                        <a:pt x="14972" y="140"/>
                      </a:cubicBezTo>
                      <a:lnTo>
                        <a:pt x="14972" y="4958"/>
                      </a:lnTo>
                      <a:cubicBezTo>
                        <a:pt x="14972" y="5048"/>
                        <a:pt x="15065" y="5120"/>
                        <a:pt x="15182" y="5120"/>
                      </a:cubicBezTo>
                      <a:lnTo>
                        <a:pt x="21418" y="5120"/>
                      </a:lnTo>
                      <a:cubicBezTo>
                        <a:pt x="21485" y="5120"/>
                        <a:pt x="21518" y="5058"/>
                        <a:pt x="21471" y="5021"/>
                      </a:cubicBezTo>
                      <a:lnTo>
                        <a:pt x="15100" y="99"/>
                      </a:lnTo>
                      <a:cubicBezTo>
                        <a:pt x="15076" y="81"/>
                        <a:pt x="15044" y="78"/>
                        <a:pt x="15017" y="86"/>
                      </a:cubicBezTo>
                      <a:close/>
                      <a:moveTo>
                        <a:pt x="16386" y="8273"/>
                      </a:moveTo>
                      <a:cubicBezTo>
                        <a:pt x="16406" y="8273"/>
                        <a:pt x="16425" y="8279"/>
                        <a:pt x="16441" y="8291"/>
                      </a:cubicBezTo>
                      <a:lnTo>
                        <a:pt x="18003" y="9497"/>
                      </a:lnTo>
                      <a:cubicBezTo>
                        <a:pt x="18034" y="9522"/>
                        <a:pt x="18034" y="9560"/>
                        <a:pt x="18003" y="9585"/>
                      </a:cubicBezTo>
                      <a:lnTo>
                        <a:pt x="8629" y="16827"/>
                      </a:lnTo>
                      <a:cubicBezTo>
                        <a:pt x="8597" y="16852"/>
                        <a:pt x="8547" y="16852"/>
                        <a:pt x="8515" y="16827"/>
                      </a:cubicBezTo>
                      <a:lnTo>
                        <a:pt x="3592" y="13027"/>
                      </a:lnTo>
                      <a:cubicBezTo>
                        <a:pt x="3560" y="13002"/>
                        <a:pt x="3560" y="12962"/>
                        <a:pt x="3592" y="12937"/>
                      </a:cubicBezTo>
                      <a:lnTo>
                        <a:pt x="5153" y="11731"/>
                      </a:lnTo>
                      <a:cubicBezTo>
                        <a:pt x="5185" y="11707"/>
                        <a:pt x="5238" y="11707"/>
                        <a:pt x="5269" y="11731"/>
                      </a:cubicBezTo>
                      <a:lnTo>
                        <a:pt x="8513" y="14238"/>
                      </a:lnTo>
                      <a:cubicBezTo>
                        <a:pt x="8545" y="14263"/>
                        <a:pt x="8595" y="14263"/>
                        <a:pt x="8627" y="14238"/>
                      </a:cubicBezTo>
                      <a:lnTo>
                        <a:pt x="16328" y="8291"/>
                      </a:lnTo>
                      <a:cubicBezTo>
                        <a:pt x="16343" y="8279"/>
                        <a:pt x="16365" y="8273"/>
                        <a:pt x="16386" y="8273"/>
                      </a:cubicBezTo>
                      <a:close/>
                    </a:path>
                  </a:pathLst>
                </a:custGeom>
                <a:solidFill>
                  <a:srgbClr val="DDDDDD"/>
                </a:solidFill>
                <a:ln w="12700" cap="flat">
                  <a:solidFill>
                    <a:srgbClr val="186EC0"/>
                  </a:solidFill>
                  <a:prstDash val="solid"/>
                  <a:round/>
                </a:ln>
                <a:effectLst/>
              </p:spPr>
              <p:txBody>
                <a:bodyPr wrap="square" lIns="35996" tIns="35996" rIns="35996" bIns="35996" numCol="1" anchor="ctr">
                  <a:noAutofit/>
                </a:bodyPr>
                <a:lstStyle/>
                <a:p>
                  <a:pPr algn="ctr" defTabSz="359962">
                    <a:defRPr sz="900" b="1">
                      <a:solidFill>
                        <a:srgbClr val="121920"/>
                      </a:solidFill>
                    </a:defRPr>
                  </a:pPr>
                  <a:endParaRPr/>
                </a:p>
              </p:txBody>
            </p:sp>
          </p:grpSp>
          <p:grpSp>
            <p:nvGrpSpPr>
              <p:cNvPr id="36" name="Group">
                <a:extLst>
                  <a:ext uri="{FF2B5EF4-FFF2-40B4-BE49-F238E27FC236}">
                    <a16:creationId xmlns:a16="http://schemas.microsoft.com/office/drawing/2014/main" id="{CC1D4D39-FAFF-4498-90DB-800DF7F45D43}"/>
                  </a:ext>
                </a:extLst>
              </p:cNvPr>
              <p:cNvGrpSpPr/>
              <p:nvPr/>
            </p:nvGrpSpPr>
            <p:grpSpPr>
              <a:xfrm>
                <a:off x="8915650" y="1699084"/>
                <a:ext cx="2601870" cy="1928401"/>
                <a:chOff x="0" y="0"/>
                <a:chExt cx="2880158" cy="2134656"/>
              </a:xfrm>
            </p:grpSpPr>
            <p:sp>
              <p:nvSpPr>
                <p:cNvPr id="37" name="Reproducibility">
                  <a:extLst>
                    <a:ext uri="{FF2B5EF4-FFF2-40B4-BE49-F238E27FC236}">
                      <a16:creationId xmlns:a16="http://schemas.microsoft.com/office/drawing/2014/main" id="{3E87E209-B3A2-4658-BE58-34F945489FDB}"/>
                    </a:ext>
                  </a:extLst>
                </p:cNvPr>
                <p:cNvSpPr/>
                <p:nvPr/>
              </p:nvSpPr>
              <p:spPr>
                <a:xfrm>
                  <a:off x="0" y="0"/>
                  <a:ext cx="2880159" cy="2134657"/>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p>
                  <a:pPr algn="ctr" defTabSz="359962">
                    <a:defRPr sz="1500" b="1">
                      <a:solidFill>
                        <a:srgbClr val="2D3E50"/>
                      </a:solidFill>
                    </a:defRPr>
                  </a:pPr>
                  <a:r>
                    <a:t>Reproducibility</a:t>
                  </a:r>
                </a:p>
                <a:p>
                  <a:pPr algn="ctr" defTabSz="359962">
                    <a:defRPr sz="1500" b="1">
                      <a:solidFill>
                        <a:srgbClr val="2D3E50"/>
                      </a:solidFill>
                    </a:defRPr>
                  </a:pPr>
                  <a:endParaRPr/>
                </a:p>
                <a:p>
                  <a:pPr algn="ctr" defTabSz="359962">
                    <a:defRPr sz="1500" b="1">
                      <a:solidFill>
                        <a:srgbClr val="2D3E50"/>
                      </a:solidFill>
                    </a:defRPr>
                  </a:pPr>
                  <a:endParaRPr/>
                </a:p>
              </p:txBody>
            </p:sp>
            <p:grpSp>
              <p:nvGrpSpPr>
                <p:cNvPr id="38" name="Group">
                  <a:extLst>
                    <a:ext uri="{FF2B5EF4-FFF2-40B4-BE49-F238E27FC236}">
                      <a16:creationId xmlns:a16="http://schemas.microsoft.com/office/drawing/2014/main" id="{31C51064-958B-41DD-B319-6ADA70E0D23A}"/>
                    </a:ext>
                  </a:extLst>
                </p:cNvPr>
                <p:cNvGrpSpPr/>
                <p:nvPr/>
              </p:nvGrpSpPr>
              <p:grpSpPr>
                <a:xfrm>
                  <a:off x="442820" y="490705"/>
                  <a:ext cx="2297357" cy="1494846"/>
                  <a:chOff x="0" y="0"/>
                  <a:chExt cx="2297355" cy="1494845"/>
                </a:xfrm>
              </p:grpSpPr>
              <p:grpSp>
                <p:nvGrpSpPr>
                  <p:cNvPr id="39" name="Group">
                    <a:extLst>
                      <a:ext uri="{FF2B5EF4-FFF2-40B4-BE49-F238E27FC236}">
                        <a16:creationId xmlns:a16="http://schemas.microsoft.com/office/drawing/2014/main" id="{5A1C1771-96D5-42CC-BAD0-9997B9B6EF44}"/>
                      </a:ext>
                    </a:extLst>
                  </p:cNvPr>
                  <p:cNvGrpSpPr/>
                  <p:nvPr/>
                </p:nvGrpSpPr>
                <p:grpSpPr>
                  <a:xfrm>
                    <a:off x="0" y="-1"/>
                    <a:ext cx="860731" cy="858451"/>
                    <a:chOff x="0" y="0"/>
                    <a:chExt cx="860730" cy="858449"/>
                  </a:xfrm>
                </p:grpSpPr>
                <p:sp>
                  <p:nvSpPr>
                    <p:cNvPr id="44" name="Bar Chart">
                      <a:extLst>
                        <a:ext uri="{FF2B5EF4-FFF2-40B4-BE49-F238E27FC236}">
                          <a16:creationId xmlns:a16="http://schemas.microsoft.com/office/drawing/2014/main" id="{6576A7A0-CC16-40D0-8D62-254148691C09}"/>
                        </a:ext>
                      </a:extLst>
                    </p:cNvPr>
                    <p:cNvSpPr/>
                    <p:nvPr/>
                  </p:nvSpPr>
                  <p:spPr>
                    <a:xfrm>
                      <a:off x="0" y="0"/>
                      <a:ext cx="860731" cy="858450"/>
                    </a:xfrm>
                    <a:custGeom>
                      <a:avLst/>
                      <a:gdLst/>
                      <a:ahLst/>
                      <a:cxnLst>
                        <a:cxn ang="0">
                          <a:pos x="wd2" y="hd2"/>
                        </a:cxn>
                        <a:cxn ang="5400000">
                          <a:pos x="wd2" y="hd2"/>
                        </a:cxn>
                        <a:cxn ang="10800000">
                          <a:pos x="wd2" y="hd2"/>
                        </a:cxn>
                        <a:cxn ang="16200000">
                          <a:pos x="wd2" y="hd2"/>
                        </a:cxn>
                      </a:cxnLst>
                      <a:rect l="0" t="0" r="r" b="b"/>
                      <a:pathLst>
                        <a:path w="21600" h="21600" extrusionOk="0">
                          <a:moveTo>
                            <a:pt x="194" y="0"/>
                          </a:moveTo>
                          <a:cubicBezTo>
                            <a:pt x="87" y="0"/>
                            <a:pt x="0" y="87"/>
                            <a:pt x="0" y="194"/>
                          </a:cubicBezTo>
                          <a:lnTo>
                            <a:pt x="0" y="21404"/>
                          </a:lnTo>
                          <a:cubicBezTo>
                            <a:pt x="0" y="21511"/>
                            <a:pt x="87" y="21600"/>
                            <a:pt x="194" y="21600"/>
                          </a:cubicBezTo>
                          <a:lnTo>
                            <a:pt x="21406" y="21600"/>
                          </a:lnTo>
                          <a:cubicBezTo>
                            <a:pt x="21513" y="21600"/>
                            <a:pt x="21600" y="21511"/>
                            <a:pt x="21600" y="21404"/>
                          </a:cubicBezTo>
                          <a:lnTo>
                            <a:pt x="21600" y="20822"/>
                          </a:lnTo>
                          <a:cubicBezTo>
                            <a:pt x="21600" y="20715"/>
                            <a:pt x="21513" y="20628"/>
                            <a:pt x="21406" y="20628"/>
                          </a:cubicBezTo>
                          <a:lnTo>
                            <a:pt x="1163" y="20628"/>
                          </a:lnTo>
                          <a:cubicBezTo>
                            <a:pt x="1056" y="20628"/>
                            <a:pt x="970" y="20539"/>
                            <a:pt x="970" y="20432"/>
                          </a:cubicBezTo>
                          <a:lnTo>
                            <a:pt x="970" y="194"/>
                          </a:lnTo>
                          <a:cubicBezTo>
                            <a:pt x="970" y="87"/>
                            <a:pt x="883" y="0"/>
                            <a:pt x="776" y="0"/>
                          </a:cubicBezTo>
                          <a:lnTo>
                            <a:pt x="194" y="0"/>
                          </a:lnTo>
                          <a:close/>
                          <a:moveTo>
                            <a:pt x="16860" y="3004"/>
                          </a:moveTo>
                          <a:lnTo>
                            <a:pt x="16860" y="19065"/>
                          </a:lnTo>
                          <a:lnTo>
                            <a:pt x="19553" y="19065"/>
                          </a:lnTo>
                          <a:lnTo>
                            <a:pt x="19553" y="3004"/>
                          </a:lnTo>
                          <a:lnTo>
                            <a:pt x="16860" y="3004"/>
                          </a:lnTo>
                          <a:close/>
                          <a:moveTo>
                            <a:pt x="7272" y="6922"/>
                          </a:moveTo>
                          <a:lnTo>
                            <a:pt x="7272" y="19065"/>
                          </a:lnTo>
                          <a:lnTo>
                            <a:pt x="9965" y="19065"/>
                          </a:lnTo>
                          <a:lnTo>
                            <a:pt x="9965" y="6922"/>
                          </a:lnTo>
                          <a:lnTo>
                            <a:pt x="7272" y="6922"/>
                          </a:lnTo>
                          <a:close/>
                          <a:moveTo>
                            <a:pt x="12066" y="10127"/>
                          </a:moveTo>
                          <a:lnTo>
                            <a:pt x="12066" y="19065"/>
                          </a:lnTo>
                          <a:lnTo>
                            <a:pt x="14759" y="19065"/>
                          </a:lnTo>
                          <a:lnTo>
                            <a:pt x="14759" y="10127"/>
                          </a:lnTo>
                          <a:lnTo>
                            <a:pt x="12066" y="10127"/>
                          </a:lnTo>
                          <a:close/>
                          <a:moveTo>
                            <a:pt x="2478" y="15151"/>
                          </a:moveTo>
                          <a:lnTo>
                            <a:pt x="2478" y="19065"/>
                          </a:lnTo>
                          <a:lnTo>
                            <a:pt x="5171" y="19065"/>
                          </a:lnTo>
                          <a:lnTo>
                            <a:pt x="5171" y="15151"/>
                          </a:lnTo>
                          <a:lnTo>
                            <a:pt x="2478" y="15151"/>
                          </a:lnTo>
                          <a:close/>
                        </a:path>
                      </a:pathLst>
                    </a:custGeom>
                    <a:solidFill>
                      <a:srgbClr val="01ADEE"/>
                    </a:solid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45" name="Rounded Rectangle">
                      <a:extLst>
                        <a:ext uri="{FF2B5EF4-FFF2-40B4-BE49-F238E27FC236}">
                          <a16:creationId xmlns:a16="http://schemas.microsoft.com/office/drawing/2014/main" id="{27D125BE-8B43-4ADD-99CD-852AEE397468}"/>
                        </a:ext>
                      </a:extLst>
                    </p:cNvPr>
                    <p:cNvSpPr/>
                    <p:nvPr/>
                  </p:nvSpPr>
                  <p:spPr>
                    <a:xfrm>
                      <a:off x="1088" y="37635"/>
                      <a:ext cx="848315" cy="784903"/>
                    </a:xfrm>
                    <a:prstGeom prst="roundRect">
                      <a:avLst>
                        <a:gd name="adj" fmla="val 14793"/>
                      </a:avLst>
                    </a:prstGeom>
                    <a:no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grpSp>
              <p:sp>
                <p:nvSpPr>
                  <p:cNvPr id="40" name="Bar Chart">
                    <a:extLst>
                      <a:ext uri="{FF2B5EF4-FFF2-40B4-BE49-F238E27FC236}">
                        <a16:creationId xmlns:a16="http://schemas.microsoft.com/office/drawing/2014/main" id="{FA3FE1ED-23CD-4C99-B897-E828C47EA531}"/>
                      </a:ext>
                    </a:extLst>
                  </p:cNvPr>
                  <p:cNvSpPr/>
                  <p:nvPr/>
                </p:nvSpPr>
                <p:spPr>
                  <a:xfrm>
                    <a:off x="1299962" y="636395"/>
                    <a:ext cx="860731" cy="858451"/>
                  </a:xfrm>
                  <a:custGeom>
                    <a:avLst/>
                    <a:gdLst/>
                    <a:ahLst/>
                    <a:cxnLst>
                      <a:cxn ang="0">
                        <a:pos x="wd2" y="hd2"/>
                      </a:cxn>
                      <a:cxn ang="5400000">
                        <a:pos x="wd2" y="hd2"/>
                      </a:cxn>
                      <a:cxn ang="10800000">
                        <a:pos x="wd2" y="hd2"/>
                      </a:cxn>
                      <a:cxn ang="16200000">
                        <a:pos x="wd2" y="hd2"/>
                      </a:cxn>
                    </a:cxnLst>
                    <a:rect l="0" t="0" r="r" b="b"/>
                    <a:pathLst>
                      <a:path w="21600" h="21600" extrusionOk="0">
                        <a:moveTo>
                          <a:pt x="194" y="0"/>
                        </a:moveTo>
                        <a:cubicBezTo>
                          <a:pt x="87" y="0"/>
                          <a:pt x="0" y="87"/>
                          <a:pt x="0" y="194"/>
                        </a:cubicBezTo>
                        <a:lnTo>
                          <a:pt x="0" y="21404"/>
                        </a:lnTo>
                        <a:cubicBezTo>
                          <a:pt x="0" y="21511"/>
                          <a:pt x="87" y="21600"/>
                          <a:pt x="194" y="21600"/>
                        </a:cubicBezTo>
                        <a:lnTo>
                          <a:pt x="21406" y="21600"/>
                        </a:lnTo>
                        <a:cubicBezTo>
                          <a:pt x="21513" y="21600"/>
                          <a:pt x="21600" y="21511"/>
                          <a:pt x="21600" y="21404"/>
                        </a:cubicBezTo>
                        <a:lnTo>
                          <a:pt x="21600" y="20822"/>
                        </a:lnTo>
                        <a:cubicBezTo>
                          <a:pt x="21600" y="20715"/>
                          <a:pt x="21513" y="20628"/>
                          <a:pt x="21406" y="20628"/>
                        </a:cubicBezTo>
                        <a:lnTo>
                          <a:pt x="1163" y="20628"/>
                        </a:lnTo>
                        <a:cubicBezTo>
                          <a:pt x="1056" y="20628"/>
                          <a:pt x="970" y="20539"/>
                          <a:pt x="970" y="20432"/>
                        </a:cubicBezTo>
                        <a:lnTo>
                          <a:pt x="970" y="194"/>
                        </a:lnTo>
                        <a:cubicBezTo>
                          <a:pt x="970" y="87"/>
                          <a:pt x="883" y="0"/>
                          <a:pt x="776" y="0"/>
                        </a:cubicBezTo>
                        <a:lnTo>
                          <a:pt x="194" y="0"/>
                        </a:lnTo>
                        <a:close/>
                        <a:moveTo>
                          <a:pt x="16860" y="3004"/>
                        </a:moveTo>
                        <a:lnTo>
                          <a:pt x="16860" y="19065"/>
                        </a:lnTo>
                        <a:lnTo>
                          <a:pt x="19553" y="19065"/>
                        </a:lnTo>
                        <a:lnTo>
                          <a:pt x="19553" y="3004"/>
                        </a:lnTo>
                        <a:lnTo>
                          <a:pt x="16860" y="3004"/>
                        </a:lnTo>
                        <a:close/>
                        <a:moveTo>
                          <a:pt x="7272" y="6922"/>
                        </a:moveTo>
                        <a:lnTo>
                          <a:pt x="7272" y="19065"/>
                        </a:lnTo>
                        <a:lnTo>
                          <a:pt x="9965" y="19065"/>
                        </a:lnTo>
                        <a:lnTo>
                          <a:pt x="9965" y="6922"/>
                        </a:lnTo>
                        <a:lnTo>
                          <a:pt x="7272" y="6922"/>
                        </a:lnTo>
                        <a:close/>
                        <a:moveTo>
                          <a:pt x="12066" y="10127"/>
                        </a:moveTo>
                        <a:lnTo>
                          <a:pt x="12066" y="19065"/>
                        </a:lnTo>
                        <a:lnTo>
                          <a:pt x="14759" y="19065"/>
                        </a:lnTo>
                        <a:lnTo>
                          <a:pt x="14759" y="10127"/>
                        </a:lnTo>
                        <a:lnTo>
                          <a:pt x="12066" y="10127"/>
                        </a:lnTo>
                        <a:close/>
                        <a:moveTo>
                          <a:pt x="2478" y="15151"/>
                        </a:moveTo>
                        <a:lnTo>
                          <a:pt x="2478" y="19065"/>
                        </a:lnTo>
                        <a:lnTo>
                          <a:pt x="5171" y="19065"/>
                        </a:lnTo>
                        <a:lnTo>
                          <a:pt x="5171" y="15151"/>
                        </a:lnTo>
                        <a:lnTo>
                          <a:pt x="2478" y="15151"/>
                        </a:lnTo>
                        <a:close/>
                      </a:path>
                    </a:pathLst>
                  </a:custGeom>
                  <a:solidFill>
                    <a:srgbClr val="FFC000"/>
                  </a:solid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41" name="Rounded Rectangle">
                    <a:extLst>
                      <a:ext uri="{FF2B5EF4-FFF2-40B4-BE49-F238E27FC236}">
                        <a16:creationId xmlns:a16="http://schemas.microsoft.com/office/drawing/2014/main" id="{924D0E72-3658-45BD-ABEB-D56221756FC2}"/>
                      </a:ext>
                    </a:extLst>
                  </p:cNvPr>
                  <p:cNvSpPr/>
                  <p:nvPr/>
                </p:nvSpPr>
                <p:spPr>
                  <a:xfrm>
                    <a:off x="1306169" y="673169"/>
                    <a:ext cx="848316" cy="784903"/>
                  </a:xfrm>
                  <a:prstGeom prst="roundRect">
                    <a:avLst>
                      <a:gd name="adj" fmla="val 14793"/>
                    </a:avLst>
                  </a:prstGeom>
                  <a:no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pic>
                <p:nvPicPr>
                  <p:cNvPr id="42" name="Connection Line" descr="Connection Line">
                    <a:extLst>
                      <a:ext uri="{FF2B5EF4-FFF2-40B4-BE49-F238E27FC236}">
                        <a16:creationId xmlns:a16="http://schemas.microsoft.com/office/drawing/2014/main" id="{317B0F85-3AD1-4652-BE7D-FF00BEF2C343}"/>
                      </a:ext>
                    </a:extLst>
                  </p:cNvPr>
                  <p:cNvPicPr>
                    <a:picLocks/>
                  </p:cNvPicPr>
                  <p:nvPr/>
                </p:nvPicPr>
                <p:blipFill>
                  <a:blip r:embed="rId5"/>
                  <a:stretch>
                    <a:fillRect/>
                  </a:stretch>
                </p:blipFill>
                <p:spPr>
                  <a:xfrm>
                    <a:off x="842967" y="636105"/>
                    <a:ext cx="469553" cy="237221"/>
                  </a:xfrm>
                  <a:prstGeom prst="rect">
                    <a:avLst/>
                  </a:prstGeom>
                  <a:effectLst/>
                </p:spPr>
              </p:pic>
              <p:sp>
                <p:nvSpPr>
                  <p:cNvPr id="43" name="Dingbat Check">
                    <a:extLst>
                      <a:ext uri="{FF2B5EF4-FFF2-40B4-BE49-F238E27FC236}">
                        <a16:creationId xmlns:a16="http://schemas.microsoft.com/office/drawing/2014/main" id="{D086648B-529A-4830-A433-510EC59B2CB2}"/>
                      </a:ext>
                    </a:extLst>
                  </p:cNvPr>
                  <p:cNvSpPr/>
                  <p:nvPr/>
                </p:nvSpPr>
                <p:spPr>
                  <a:xfrm>
                    <a:off x="1853038" y="218115"/>
                    <a:ext cx="444318" cy="422220"/>
                  </a:xfrm>
                  <a:custGeom>
                    <a:avLst/>
                    <a:gdLst/>
                    <a:ahLst/>
                    <a:cxnLst>
                      <a:cxn ang="0">
                        <a:pos x="wd2" y="hd2"/>
                      </a:cxn>
                      <a:cxn ang="5400000">
                        <a:pos x="wd2" y="hd2"/>
                      </a:cxn>
                      <a:cxn ang="10800000">
                        <a:pos x="wd2" y="hd2"/>
                      </a:cxn>
                      <a:cxn ang="16200000">
                        <a:pos x="wd2" y="hd2"/>
                      </a:cxn>
                    </a:cxnLst>
                    <a:rect l="0" t="0" r="r" b="b"/>
                    <a:pathLst>
                      <a:path w="21452" h="20404" extrusionOk="0">
                        <a:moveTo>
                          <a:pt x="19340" y="6"/>
                        </a:moveTo>
                        <a:cubicBezTo>
                          <a:pt x="18911" y="-308"/>
                          <a:pt x="8317" y="11620"/>
                          <a:pt x="6423" y="13985"/>
                        </a:cubicBezTo>
                        <a:cubicBezTo>
                          <a:pt x="6323" y="14108"/>
                          <a:pt x="6215" y="14226"/>
                          <a:pt x="6090" y="14370"/>
                        </a:cubicBezTo>
                        <a:cubicBezTo>
                          <a:pt x="5960" y="14216"/>
                          <a:pt x="5854" y="14096"/>
                          <a:pt x="5755" y="13971"/>
                        </a:cubicBezTo>
                        <a:cubicBezTo>
                          <a:pt x="4964" y="12967"/>
                          <a:pt x="4458" y="12167"/>
                          <a:pt x="3657" y="11171"/>
                        </a:cubicBezTo>
                        <a:cubicBezTo>
                          <a:pt x="3337" y="10773"/>
                          <a:pt x="2972" y="10410"/>
                          <a:pt x="2634" y="10026"/>
                        </a:cubicBezTo>
                        <a:cubicBezTo>
                          <a:pt x="2472" y="9843"/>
                          <a:pt x="2283" y="9849"/>
                          <a:pt x="2071" y="9915"/>
                        </a:cubicBezTo>
                        <a:cubicBezTo>
                          <a:pt x="1856" y="9981"/>
                          <a:pt x="1574" y="9982"/>
                          <a:pt x="1303" y="10152"/>
                        </a:cubicBezTo>
                        <a:cubicBezTo>
                          <a:pt x="1209" y="10262"/>
                          <a:pt x="1332" y="10438"/>
                          <a:pt x="1349" y="10609"/>
                        </a:cubicBezTo>
                        <a:cubicBezTo>
                          <a:pt x="1369" y="10821"/>
                          <a:pt x="603" y="10792"/>
                          <a:pt x="203" y="11061"/>
                        </a:cubicBezTo>
                        <a:cubicBezTo>
                          <a:pt x="111" y="11123"/>
                          <a:pt x="286" y="11375"/>
                          <a:pt x="227" y="11440"/>
                        </a:cubicBezTo>
                        <a:cubicBezTo>
                          <a:pt x="51" y="11634"/>
                          <a:pt x="-61" y="11588"/>
                          <a:pt x="36" y="11826"/>
                        </a:cubicBezTo>
                        <a:cubicBezTo>
                          <a:pt x="896" y="13941"/>
                          <a:pt x="2182" y="15733"/>
                          <a:pt x="3218" y="17879"/>
                        </a:cubicBezTo>
                        <a:cubicBezTo>
                          <a:pt x="4865" y="21292"/>
                          <a:pt x="5178" y="19166"/>
                          <a:pt x="5654" y="19575"/>
                        </a:cubicBezTo>
                        <a:cubicBezTo>
                          <a:pt x="7119" y="20836"/>
                          <a:pt x="6474" y="21179"/>
                          <a:pt x="9921" y="16770"/>
                        </a:cubicBezTo>
                        <a:cubicBezTo>
                          <a:pt x="11378" y="14721"/>
                          <a:pt x="19009" y="5203"/>
                          <a:pt x="20710" y="3334"/>
                        </a:cubicBezTo>
                        <a:cubicBezTo>
                          <a:pt x="20919" y="3106"/>
                          <a:pt x="21118" y="2879"/>
                          <a:pt x="21258" y="2594"/>
                        </a:cubicBezTo>
                        <a:cubicBezTo>
                          <a:pt x="21526" y="2050"/>
                          <a:pt x="21539" y="2066"/>
                          <a:pt x="21150" y="1624"/>
                        </a:cubicBezTo>
                        <a:cubicBezTo>
                          <a:pt x="21006" y="1461"/>
                          <a:pt x="20856" y="1427"/>
                          <a:pt x="20646" y="1437"/>
                        </a:cubicBezTo>
                        <a:cubicBezTo>
                          <a:pt x="20244" y="1456"/>
                          <a:pt x="20044" y="1227"/>
                          <a:pt x="20086" y="860"/>
                        </a:cubicBezTo>
                        <a:cubicBezTo>
                          <a:pt x="20096" y="778"/>
                          <a:pt x="20075" y="672"/>
                          <a:pt x="20023" y="612"/>
                        </a:cubicBezTo>
                        <a:cubicBezTo>
                          <a:pt x="19903" y="469"/>
                          <a:pt x="19492" y="117"/>
                          <a:pt x="19340" y="6"/>
                        </a:cubicBezTo>
                        <a:close/>
                      </a:path>
                    </a:pathLst>
                  </a:custGeom>
                  <a:solidFill>
                    <a:srgbClr val="2D3E50"/>
                  </a:solid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grpSp>
          </p:grpSp>
          <p:grpSp>
            <p:nvGrpSpPr>
              <p:cNvPr id="46" name="Group">
                <a:extLst>
                  <a:ext uri="{FF2B5EF4-FFF2-40B4-BE49-F238E27FC236}">
                    <a16:creationId xmlns:a16="http://schemas.microsoft.com/office/drawing/2014/main" id="{1E4574CB-58CB-4F4A-96B3-CD2DD593211A}"/>
                  </a:ext>
                </a:extLst>
              </p:cNvPr>
              <p:cNvGrpSpPr/>
              <p:nvPr/>
            </p:nvGrpSpPr>
            <p:grpSpPr>
              <a:xfrm>
                <a:off x="8933936" y="3804062"/>
                <a:ext cx="2601869" cy="1928401"/>
                <a:chOff x="0" y="0"/>
                <a:chExt cx="2880158" cy="2134656"/>
              </a:xfrm>
            </p:grpSpPr>
            <p:sp>
              <p:nvSpPr>
                <p:cNvPr id="47" name="Saves time &amp; workload">
                  <a:extLst>
                    <a:ext uri="{FF2B5EF4-FFF2-40B4-BE49-F238E27FC236}">
                      <a16:creationId xmlns:a16="http://schemas.microsoft.com/office/drawing/2014/main" id="{DCF848AF-2F42-4410-B03D-8616F2A30EE5}"/>
                    </a:ext>
                  </a:extLst>
                </p:cNvPr>
                <p:cNvSpPr/>
                <p:nvPr/>
              </p:nvSpPr>
              <p:spPr>
                <a:xfrm>
                  <a:off x="0" y="0"/>
                  <a:ext cx="2880159" cy="2134657"/>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p>
                  <a:pPr algn="ctr" defTabSz="359962">
                    <a:defRPr sz="1500" b="1">
                      <a:solidFill>
                        <a:srgbClr val="2D3E50"/>
                      </a:solidFill>
                    </a:defRPr>
                  </a:pPr>
                  <a:r>
                    <a:t>Saves time &amp; workload</a:t>
                  </a:r>
                </a:p>
                <a:p>
                  <a:pPr algn="ctr" defTabSz="359962">
                    <a:defRPr sz="1500" b="1">
                      <a:solidFill>
                        <a:srgbClr val="2D3E50"/>
                      </a:solidFill>
                    </a:defRPr>
                  </a:pPr>
                  <a:endParaRPr/>
                </a:p>
                <a:p>
                  <a:pPr algn="ctr" defTabSz="359962">
                    <a:defRPr sz="1500" b="1">
                      <a:solidFill>
                        <a:srgbClr val="2D3E50"/>
                      </a:solidFill>
                    </a:defRPr>
                  </a:pPr>
                  <a:endParaRPr/>
                </a:p>
              </p:txBody>
            </p:sp>
            <p:grpSp>
              <p:nvGrpSpPr>
                <p:cNvPr id="48" name="Group">
                  <a:extLst>
                    <a:ext uri="{FF2B5EF4-FFF2-40B4-BE49-F238E27FC236}">
                      <a16:creationId xmlns:a16="http://schemas.microsoft.com/office/drawing/2014/main" id="{322F2236-E676-40C0-8DFB-642819B5072A}"/>
                    </a:ext>
                  </a:extLst>
                </p:cNvPr>
                <p:cNvGrpSpPr/>
                <p:nvPr/>
              </p:nvGrpSpPr>
              <p:grpSpPr>
                <a:xfrm>
                  <a:off x="262539" y="407957"/>
                  <a:ext cx="2590647" cy="1713445"/>
                  <a:chOff x="0" y="0"/>
                  <a:chExt cx="2590645" cy="1713444"/>
                </a:xfrm>
              </p:grpSpPr>
              <p:sp>
                <p:nvSpPr>
                  <p:cNvPr id="49" name="Line">
                    <a:extLst>
                      <a:ext uri="{FF2B5EF4-FFF2-40B4-BE49-F238E27FC236}">
                        <a16:creationId xmlns:a16="http://schemas.microsoft.com/office/drawing/2014/main" id="{F5BB64C2-957F-4989-AAA9-B5AF43BB384D}"/>
                      </a:ext>
                    </a:extLst>
                  </p:cNvPr>
                  <p:cNvSpPr/>
                  <p:nvPr/>
                </p:nvSpPr>
                <p:spPr>
                  <a:xfrm>
                    <a:off x="264515" y="1453591"/>
                    <a:ext cx="1503954" cy="1"/>
                  </a:xfrm>
                  <a:prstGeom prst="line">
                    <a:avLst/>
                  </a:prstGeom>
                  <a:noFill/>
                  <a:ln w="3175" cap="flat">
                    <a:solidFill>
                      <a:srgbClr val="186EC0"/>
                    </a:solidFill>
                    <a:prstDash val="solid"/>
                    <a:round/>
                    <a:tailEnd type="stealth" w="med" len="med"/>
                  </a:ln>
                  <a:effectLst/>
                </p:spPr>
                <p:txBody>
                  <a:bodyPr wrap="square" lIns="35996" tIns="35996" rIns="35996" bIns="35996" numCol="1" anchor="t">
                    <a:noAutofit/>
                  </a:bodyPr>
                  <a:lstStyle/>
                  <a:p>
                    <a:pPr defTabSz="359962">
                      <a:defRPr sz="1200"/>
                    </a:pPr>
                    <a:endParaRPr/>
                  </a:p>
                </p:txBody>
              </p:sp>
              <p:sp>
                <p:nvSpPr>
                  <p:cNvPr id="50" name="Line">
                    <a:extLst>
                      <a:ext uri="{FF2B5EF4-FFF2-40B4-BE49-F238E27FC236}">
                        <a16:creationId xmlns:a16="http://schemas.microsoft.com/office/drawing/2014/main" id="{1B1A6F8C-3A41-45D5-BA96-13723A4D565C}"/>
                      </a:ext>
                    </a:extLst>
                  </p:cNvPr>
                  <p:cNvSpPr/>
                  <p:nvPr/>
                </p:nvSpPr>
                <p:spPr>
                  <a:xfrm flipV="1">
                    <a:off x="274886" y="303637"/>
                    <a:ext cx="1" cy="1162481"/>
                  </a:xfrm>
                  <a:prstGeom prst="line">
                    <a:avLst/>
                  </a:prstGeom>
                  <a:noFill/>
                  <a:ln w="3175" cap="flat">
                    <a:solidFill>
                      <a:srgbClr val="186EC0"/>
                    </a:solidFill>
                    <a:prstDash val="solid"/>
                    <a:round/>
                    <a:tailEnd type="stealth" w="med" len="med"/>
                  </a:ln>
                  <a:effectLst/>
                </p:spPr>
                <p:txBody>
                  <a:bodyPr wrap="square" lIns="35996" tIns="35996" rIns="35996" bIns="35996" numCol="1" anchor="t">
                    <a:noAutofit/>
                  </a:bodyPr>
                  <a:lstStyle/>
                  <a:p>
                    <a:pPr defTabSz="359962">
                      <a:defRPr sz="1200"/>
                    </a:pPr>
                    <a:endParaRPr/>
                  </a:p>
                </p:txBody>
              </p:sp>
              <p:sp>
                <p:nvSpPr>
                  <p:cNvPr id="51" name="FAIR">
                    <a:extLst>
                      <a:ext uri="{FF2B5EF4-FFF2-40B4-BE49-F238E27FC236}">
                        <a16:creationId xmlns:a16="http://schemas.microsoft.com/office/drawing/2014/main" id="{CA91B577-6714-4319-B9E1-2CF9069BD634}"/>
                      </a:ext>
                    </a:extLst>
                  </p:cNvPr>
                  <p:cNvSpPr txBox="1"/>
                  <p:nvPr/>
                </p:nvSpPr>
                <p:spPr>
                  <a:xfrm>
                    <a:off x="0" y="0"/>
                    <a:ext cx="549773" cy="3018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lvl1pPr defTabSz="359962">
                      <a:defRPr sz="900" b="1">
                        <a:solidFill>
                          <a:srgbClr val="186EC0"/>
                        </a:solidFill>
                      </a:defRPr>
                    </a:lvl1pPr>
                  </a:lstStyle>
                  <a:p>
                    <a:r>
                      <a:t>FAIR</a:t>
                    </a:r>
                  </a:p>
                </p:txBody>
              </p:sp>
              <p:sp>
                <p:nvSpPr>
                  <p:cNvPr id="52" name="Time wasted">
                    <a:extLst>
                      <a:ext uri="{FF2B5EF4-FFF2-40B4-BE49-F238E27FC236}">
                        <a16:creationId xmlns:a16="http://schemas.microsoft.com/office/drawing/2014/main" id="{58AB8667-5F1E-49CD-9F9E-411D17ABF838}"/>
                      </a:ext>
                    </a:extLst>
                  </p:cNvPr>
                  <p:cNvSpPr txBox="1"/>
                  <p:nvPr/>
                </p:nvSpPr>
                <p:spPr>
                  <a:xfrm>
                    <a:off x="1732092" y="1224017"/>
                    <a:ext cx="858554" cy="48942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lvl1pPr defTabSz="359962">
                      <a:lnSpc>
                        <a:spcPct val="80000"/>
                      </a:lnSpc>
                      <a:defRPr sz="900" b="1">
                        <a:solidFill>
                          <a:srgbClr val="186EC0"/>
                        </a:solidFill>
                      </a:defRPr>
                    </a:lvl1pPr>
                  </a:lstStyle>
                  <a:p>
                    <a:r>
                      <a:t>Time wasted</a:t>
                    </a:r>
                  </a:p>
                </p:txBody>
              </p:sp>
              <p:sp>
                <p:nvSpPr>
                  <p:cNvPr id="53" name="Line">
                    <a:extLst>
                      <a:ext uri="{FF2B5EF4-FFF2-40B4-BE49-F238E27FC236}">
                        <a16:creationId xmlns:a16="http://schemas.microsoft.com/office/drawing/2014/main" id="{9326B1B5-2498-44F4-95AE-53A6E1EB754B}"/>
                      </a:ext>
                    </a:extLst>
                  </p:cNvPr>
                  <p:cNvSpPr/>
                  <p:nvPr/>
                </p:nvSpPr>
                <p:spPr>
                  <a:xfrm>
                    <a:off x="484516" y="633798"/>
                    <a:ext cx="1073455" cy="676731"/>
                  </a:xfrm>
                  <a:prstGeom prst="line">
                    <a:avLst/>
                  </a:prstGeom>
                  <a:noFill/>
                  <a:ln w="12700" cap="flat">
                    <a:solidFill>
                      <a:srgbClr val="C21F3A"/>
                    </a:solidFill>
                    <a:prstDash val="solid"/>
                    <a:round/>
                    <a:tailEnd type="stealth" w="med" len="med"/>
                  </a:ln>
                  <a:effectLst/>
                </p:spPr>
                <p:txBody>
                  <a:bodyPr wrap="square" lIns="35996" tIns="35996" rIns="35996" bIns="35996" numCol="1" anchor="t">
                    <a:noAutofit/>
                  </a:bodyPr>
                  <a:lstStyle/>
                  <a:p>
                    <a:pPr defTabSz="359962">
                      <a:defRPr sz="1200"/>
                    </a:pPr>
                    <a:endParaRPr/>
                  </a:p>
                </p:txBody>
              </p:sp>
            </p:grpSp>
          </p:grpSp>
          <p:grpSp>
            <p:nvGrpSpPr>
              <p:cNvPr id="72" name="Group">
                <a:extLst>
                  <a:ext uri="{FF2B5EF4-FFF2-40B4-BE49-F238E27FC236}">
                    <a16:creationId xmlns:a16="http://schemas.microsoft.com/office/drawing/2014/main" id="{72EED56F-5BB7-4DE2-B758-45D97DB7F693}"/>
                  </a:ext>
                </a:extLst>
              </p:cNvPr>
              <p:cNvGrpSpPr/>
              <p:nvPr/>
            </p:nvGrpSpPr>
            <p:grpSpPr>
              <a:xfrm>
                <a:off x="855218" y="3804062"/>
                <a:ext cx="2601871" cy="1928401"/>
                <a:chOff x="0" y="0"/>
                <a:chExt cx="2880159" cy="2134657"/>
              </a:xfrm>
            </p:grpSpPr>
            <p:sp>
              <p:nvSpPr>
                <p:cNvPr id="73" name="Added-value to the research and community">
                  <a:extLst>
                    <a:ext uri="{FF2B5EF4-FFF2-40B4-BE49-F238E27FC236}">
                      <a16:creationId xmlns:a16="http://schemas.microsoft.com/office/drawing/2014/main" id="{D67354B8-D24C-4EAD-9A41-619246FE228B}"/>
                    </a:ext>
                  </a:extLst>
                </p:cNvPr>
                <p:cNvSpPr/>
                <p:nvPr/>
              </p:nvSpPr>
              <p:spPr>
                <a:xfrm>
                  <a:off x="0" y="0"/>
                  <a:ext cx="2880159" cy="2134657"/>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lvl1pPr algn="ctr" defTabSz="359962">
                    <a:defRPr sz="1500" b="1">
                      <a:solidFill>
                        <a:srgbClr val="2D3E50"/>
                      </a:solidFill>
                    </a:defRPr>
                  </a:lvl1pPr>
                </a:lstStyle>
                <a:p>
                  <a:r>
                    <a:rPr dirty="0"/>
                    <a:t>Added-value to the </a:t>
                  </a:r>
                  <a:br>
                    <a:rPr lang="de-DE" dirty="0"/>
                  </a:br>
                  <a:r>
                    <a:rPr dirty="0"/>
                    <a:t>research community</a:t>
                  </a:r>
                </a:p>
              </p:txBody>
            </p:sp>
            <p:pic>
              <p:nvPicPr>
                <p:cNvPr id="74" name="Image" descr="Image">
                  <a:extLst>
                    <a:ext uri="{FF2B5EF4-FFF2-40B4-BE49-F238E27FC236}">
                      <a16:creationId xmlns:a16="http://schemas.microsoft.com/office/drawing/2014/main" id="{012E68A1-93B4-4667-9701-D26F8CBF8EA6}"/>
                    </a:ext>
                  </a:extLst>
                </p:cNvPr>
                <p:cNvPicPr>
                  <a:picLocks noChangeAspect="1"/>
                </p:cNvPicPr>
                <p:nvPr/>
              </p:nvPicPr>
              <p:blipFill>
                <a:blip r:embed="rId6"/>
                <a:srcRect l="5580" t="16257" r="5580" b="16257"/>
                <a:stretch>
                  <a:fillRect/>
                </a:stretch>
              </p:blipFill>
              <p:spPr>
                <a:xfrm>
                  <a:off x="408638" y="1631974"/>
                  <a:ext cx="1374129" cy="431341"/>
                </a:xfrm>
                <a:prstGeom prst="rect">
                  <a:avLst/>
                </a:prstGeom>
                <a:ln w="12700" cap="flat">
                  <a:noFill/>
                  <a:miter lim="400000"/>
                </a:ln>
                <a:effectLst/>
              </p:spPr>
            </p:pic>
            <p:pic>
              <p:nvPicPr>
                <p:cNvPr id="75" name="Image" descr="Image">
                  <a:extLst>
                    <a:ext uri="{FF2B5EF4-FFF2-40B4-BE49-F238E27FC236}">
                      <a16:creationId xmlns:a16="http://schemas.microsoft.com/office/drawing/2014/main" id="{E7AC446A-C029-4D91-BC20-40B6F86F3609}"/>
                    </a:ext>
                  </a:extLst>
                </p:cNvPr>
                <p:cNvPicPr>
                  <a:picLocks noChangeAspect="1"/>
                </p:cNvPicPr>
                <p:nvPr/>
              </p:nvPicPr>
              <p:blipFill>
                <a:blip r:embed="rId7"/>
                <a:stretch>
                  <a:fillRect/>
                </a:stretch>
              </p:blipFill>
              <p:spPr>
                <a:xfrm>
                  <a:off x="1853843" y="805805"/>
                  <a:ext cx="718952" cy="887906"/>
                </a:xfrm>
                <a:prstGeom prst="rect">
                  <a:avLst/>
                </a:prstGeom>
                <a:ln w="12700" cap="flat">
                  <a:noFill/>
                  <a:miter lim="400000"/>
                </a:ln>
                <a:effectLst/>
              </p:spPr>
            </p:pic>
          </p:grpSp>
          <p:sp>
            <p:nvSpPr>
              <p:cNvPr id="76" name="Increased findability and visibility">
                <a:extLst>
                  <a:ext uri="{FF2B5EF4-FFF2-40B4-BE49-F238E27FC236}">
                    <a16:creationId xmlns:a16="http://schemas.microsoft.com/office/drawing/2014/main" id="{CD131CDA-8211-44C4-BDA5-37F4ADB107C5}"/>
                  </a:ext>
                </a:extLst>
              </p:cNvPr>
              <p:cNvSpPr/>
              <p:nvPr/>
            </p:nvSpPr>
            <p:spPr>
              <a:xfrm>
                <a:off x="6222744" y="1696842"/>
                <a:ext cx="2601871" cy="1928401"/>
              </a:xfrm>
              <a:prstGeom prst="roundRect">
                <a:avLst>
                  <a:gd name="adj" fmla="val 7370"/>
                </a:avLst>
              </a:prstGeom>
              <a:solidFill>
                <a:srgbClr val="FFFFFF"/>
              </a:solidFill>
              <a:ln w="3175" cap="flat">
                <a:noFill/>
                <a:miter lim="400000"/>
              </a:ln>
              <a:effectLst>
                <a:outerShdw blurRad="63500" dist="25400" dir="5400000" rotWithShape="0">
                  <a:srgbClr val="000000">
                    <a:alpha val="5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996" tIns="35996" rIns="35996" bIns="35996" numCol="1" anchor="t">
                <a:noAutofit/>
              </a:bodyPr>
              <a:lstStyle/>
              <a:p>
                <a:pPr algn="ctr" defTabSz="359962">
                  <a:defRPr sz="1500" b="1">
                    <a:solidFill>
                      <a:srgbClr val="2D3E50"/>
                    </a:solidFill>
                  </a:defRPr>
                </a:pPr>
                <a:r>
                  <a:t>Increased findability and visibility</a:t>
                </a:r>
              </a:p>
              <a:p>
                <a:pPr algn="ctr" defTabSz="359962">
                  <a:defRPr sz="1500" b="1">
                    <a:solidFill>
                      <a:srgbClr val="2D3E50"/>
                    </a:solidFill>
                  </a:defRPr>
                </a:pPr>
                <a:endParaRPr/>
              </a:p>
              <a:p>
                <a:pPr algn="ctr" defTabSz="359962">
                  <a:defRPr sz="1500" b="1">
                    <a:solidFill>
                      <a:srgbClr val="2D3E50"/>
                    </a:solidFill>
                  </a:defRPr>
                </a:pPr>
                <a:endParaRPr/>
              </a:p>
            </p:txBody>
          </p:sp>
          <p:grpSp>
            <p:nvGrpSpPr>
              <p:cNvPr id="77" name="Group">
                <a:extLst>
                  <a:ext uri="{FF2B5EF4-FFF2-40B4-BE49-F238E27FC236}">
                    <a16:creationId xmlns:a16="http://schemas.microsoft.com/office/drawing/2014/main" id="{D1A92EE0-216C-4C01-A6C0-F8ADE6859064}"/>
                  </a:ext>
                </a:extLst>
              </p:cNvPr>
              <p:cNvGrpSpPr/>
              <p:nvPr/>
            </p:nvGrpSpPr>
            <p:grpSpPr>
              <a:xfrm>
                <a:off x="7095198" y="2630348"/>
                <a:ext cx="675067" cy="673279"/>
                <a:chOff x="0" y="0"/>
                <a:chExt cx="747268" cy="745289"/>
              </a:xfrm>
            </p:grpSpPr>
            <p:sp>
              <p:nvSpPr>
                <p:cNvPr id="78" name="Bar Chart">
                  <a:extLst>
                    <a:ext uri="{FF2B5EF4-FFF2-40B4-BE49-F238E27FC236}">
                      <a16:creationId xmlns:a16="http://schemas.microsoft.com/office/drawing/2014/main" id="{545B2AF7-9524-4437-976D-6AF2A640B358}"/>
                    </a:ext>
                  </a:extLst>
                </p:cNvPr>
                <p:cNvSpPr/>
                <p:nvPr/>
              </p:nvSpPr>
              <p:spPr>
                <a:xfrm>
                  <a:off x="0" y="0"/>
                  <a:ext cx="747269" cy="745289"/>
                </a:xfrm>
                <a:custGeom>
                  <a:avLst/>
                  <a:gdLst/>
                  <a:ahLst/>
                  <a:cxnLst>
                    <a:cxn ang="0">
                      <a:pos x="wd2" y="hd2"/>
                    </a:cxn>
                    <a:cxn ang="5400000">
                      <a:pos x="wd2" y="hd2"/>
                    </a:cxn>
                    <a:cxn ang="10800000">
                      <a:pos x="wd2" y="hd2"/>
                    </a:cxn>
                    <a:cxn ang="16200000">
                      <a:pos x="wd2" y="hd2"/>
                    </a:cxn>
                  </a:cxnLst>
                  <a:rect l="0" t="0" r="r" b="b"/>
                  <a:pathLst>
                    <a:path w="21600" h="21600" extrusionOk="0">
                      <a:moveTo>
                        <a:pt x="194" y="0"/>
                      </a:moveTo>
                      <a:cubicBezTo>
                        <a:pt x="87" y="0"/>
                        <a:pt x="0" y="87"/>
                        <a:pt x="0" y="194"/>
                      </a:cubicBezTo>
                      <a:lnTo>
                        <a:pt x="0" y="21404"/>
                      </a:lnTo>
                      <a:cubicBezTo>
                        <a:pt x="0" y="21511"/>
                        <a:pt x="87" y="21600"/>
                        <a:pt x="194" y="21600"/>
                      </a:cubicBezTo>
                      <a:lnTo>
                        <a:pt x="21406" y="21600"/>
                      </a:lnTo>
                      <a:cubicBezTo>
                        <a:pt x="21513" y="21600"/>
                        <a:pt x="21600" y="21511"/>
                        <a:pt x="21600" y="21404"/>
                      </a:cubicBezTo>
                      <a:lnTo>
                        <a:pt x="21600" y="20822"/>
                      </a:lnTo>
                      <a:cubicBezTo>
                        <a:pt x="21600" y="20715"/>
                        <a:pt x="21513" y="20628"/>
                        <a:pt x="21406" y="20628"/>
                      </a:cubicBezTo>
                      <a:lnTo>
                        <a:pt x="1163" y="20628"/>
                      </a:lnTo>
                      <a:cubicBezTo>
                        <a:pt x="1057" y="20628"/>
                        <a:pt x="970" y="20539"/>
                        <a:pt x="970" y="20432"/>
                      </a:cubicBezTo>
                      <a:lnTo>
                        <a:pt x="970" y="194"/>
                      </a:lnTo>
                      <a:cubicBezTo>
                        <a:pt x="970" y="87"/>
                        <a:pt x="883" y="0"/>
                        <a:pt x="776" y="0"/>
                      </a:cubicBezTo>
                      <a:lnTo>
                        <a:pt x="194" y="0"/>
                      </a:lnTo>
                      <a:close/>
                      <a:moveTo>
                        <a:pt x="16860" y="3004"/>
                      </a:moveTo>
                      <a:lnTo>
                        <a:pt x="16860" y="19065"/>
                      </a:lnTo>
                      <a:lnTo>
                        <a:pt x="19553" y="19065"/>
                      </a:lnTo>
                      <a:lnTo>
                        <a:pt x="19553" y="3004"/>
                      </a:lnTo>
                      <a:lnTo>
                        <a:pt x="16860" y="3004"/>
                      </a:lnTo>
                      <a:close/>
                      <a:moveTo>
                        <a:pt x="7272" y="6922"/>
                      </a:moveTo>
                      <a:lnTo>
                        <a:pt x="7272" y="19065"/>
                      </a:lnTo>
                      <a:lnTo>
                        <a:pt x="9965" y="19065"/>
                      </a:lnTo>
                      <a:lnTo>
                        <a:pt x="9965" y="6922"/>
                      </a:lnTo>
                      <a:lnTo>
                        <a:pt x="7272" y="6922"/>
                      </a:lnTo>
                      <a:close/>
                      <a:moveTo>
                        <a:pt x="12066" y="10127"/>
                      </a:moveTo>
                      <a:lnTo>
                        <a:pt x="12066" y="19065"/>
                      </a:lnTo>
                      <a:lnTo>
                        <a:pt x="14759" y="19065"/>
                      </a:lnTo>
                      <a:lnTo>
                        <a:pt x="14759" y="10127"/>
                      </a:lnTo>
                      <a:lnTo>
                        <a:pt x="12066" y="10127"/>
                      </a:lnTo>
                      <a:close/>
                      <a:moveTo>
                        <a:pt x="2478" y="15151"/>
                      </a:moveTo>
                      <a:lnTo>
                        <a:pt x="2478" y="19065"/>
                      </a:lnTo>
                      <a:lnTo>
                        <a:pt x="5171" y="19065"/>
                      </a:lnTo>
                      <a:lnTo>
                        <a:pt x="5171" y="15151"/>
                      </a:lnTo>
                      <a:lnTo>
                        <a:pt x="2478" y="15151"/>
                      </a:lnTo>
                      <a:close/>
                    </a:path>
                  </a:pathLst>
                </a:custGeom>
                <a:solidFill>
                  <a:srgbClr val="01ADEE"/>
                </a:solid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sp>
              <p:nvSpPr>
                <p:cNvPr id="79" name="Rounded Rectangle">
                  <a:extLst>
                    <a:ext uri="{FF2B5EF4-FFF2-40B4-BE49-F238E27FC236}">
                      <a16:creationId xmlns:a16="http://schemas.microsoft.com/office/drawing/2014/main" id="{873A2744-5206-49E8-B889-1FD71DC46D05}"/>
                    </a:ext>
                  </a:extLst>
                </p:cNvPr>
                <p:cNvSpPr/>
                <p:nvPr/>
              </p:nvSpPr>
              <p:spPr>
                <a:xfrm>
                  <a:off x="944" y="32674"/>
                  <a:ext cx="736491" cy="681437"/>
                </a:xfrm>
                <a:prstGeom prst="roundRect">
                  <a:avLst>
                    <a:gd name="adj" fmla="val 14793"/>
                  </a:avLst>
                </a:prstGeom>
                <a:noFill/>
                <a:ln w="3175" cap="flat">
                  <a:noFill/>
                  <a:miter lim="400000"/>
                </a:ln>
                <a:effectLst/>
              </p:spPr>
              <p:txBody>
                <a:bodyPr wrap="square" lIns="35996" tIns="35996" rIns="35996" bIns="35996" numCol="1" anchor="ctr">
                  <a:noAutofit/>
                </a:bodyPr>
                <a:lstStyle/>
                <a:p>
                  <a:pPr algn="ctr" defTabSz="359962">
                    <a:defRPr sz="900" b="1">
                      <a:solidFill>
                        <a:srgbClr val="121920"/>
                      </a:solidFill>
                    </a:defRPr>
                  </a:pPr>
                  <a:endParaRPr/>
                </a:p>
              </p:txBody>
            </p:sp>
          </p:grpSp>
          <p:grpSp>
            <p:nvGrpSpPr>
              <p:cNvPr id="80" name="Group 12">
                <a:extLst>
                  <a:ext uri="{FF2B5EF4-FFF2-40B4-BE49-F238E27FC236}">
                    <a16:creationId xmlns:a16="http://schemas.microsoft.com/office/drawing/2014/main" id="{6F86095F-F24E-4DB9-81F8-4A4D52154DF0}"/>
                  </a:ext>
                </a:extLst>
              </p:cNvPr>
              <p:cNvGrpSpPr>
                <a:grpSpLocks noChangeAspect="1"/>
              </p:cNvGrpSpPr>
              <p:nvPr/>
            </p:nvGrpSpPr>
            <p:grpSpPr>
              <a:xfrm>
                <a:off x="6360711" y="2030885"/>
                <a:ext cx="649040" cy="649238"/>
                <a:chOff x="8656985" y="3772294"/>
                <a:chExt cx="1044000" cy="1044318"/>
              </a:xfrm>
            </p:grpSpPr>
            <p:sp>
              <p:nvSpPr>
                <p:cNvPr id="81" name="Oval 13">
                  <a:extLst>
                    <a:ext uri="{FF2B5EF4-FFF2-40B4-BE49-F238E27FC236}">
                      <a16:creationId xmlns:a16="http://schemas.microsoft.com/office/drawing/2014/main" id="{B3CDD1FB-826F-4F03-BD8F-EEEFB6B2D5C3}"/>
                    </a:ext>
                  </a:extLst>
                </p:cNvPr>
                <p:cNvSpPr>
                  <a:spLocks noChangeAspect="1"/>
                </p:cNvSpPr>
                <p:nvPr/>
              </p:nvSpPr>
              <p:spPr>
                <a:xfrm>
                  <a:off x="8656985" y="3772294"/>
                  <a:ext cx="1044000" cy="1044318"/>
                </a:xfrm>
                <a:prstGeom prst="ellipse">
                  <a:avLst/>
                </a:prstGeom>
                <a:noFill/>
                <a:ln>
                  <a:solidFill>
                    <a:srgbClr val="2D3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Graphic 14" descr="Scientist">
                  <a:extLst>
                    <a:ext uri="{FF2B5EF4-FFF2-40B4-BE49-F238E27FC236}">
                      <a16:creationId xmlns:a16="http://schemas.microsoft.com/office/drawing/2014/main" id="{279708DE-DCF5-4E14-8A49-B22D0CE6D3D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8772185" y="3887653"/>
                  <a:ext cx="813600" cy="813600"/>
                </a:xfrm>
                <a:prstGeom prst="rect">
                  <a:avLst/>
                </a:prstGeom>
              </p:spPr>
            </p:pic>
          </p:grpSp>
          <p:grpSp>
            <p:nvGrpSpPr>
              <p:cNvPr id="83" name="Group 15">
                <a:extLst>
                  <a:ext uri="{FF2B5EF4-FFF2-40B4-BE49-F238E27FC236}">
                    <a16:creationId xmlns:a16="http://schemas.microsoft.com/office/drawing/2014/main" id="{C04BB80A-B417-47FC-A31D-2B12B3735826}"/>
                  </a:ext>
                </a:extLst>
              </p:cNvPr>
              <p:cNvGrpSpPr>
                <a:grpSpLocks noChangeAspect="1"/>
              </p:cNvGrpSpPr>
              <p:nvPr/>
            </p:nvGrpSpPr>
            <p:grpSpPr>
              <a:xfrm>
                <a:off x="8102838" y="2837417"/>
                <a:ext cx="649040" cy="649238"/>
                <a:chOff x="8736881" y="1266714"/>
                <a:chExt cx="1044000" cy="1044318"/>
              </a:xfrm>
            </p:grpSpPr>
            <p:pic>
              <p:nvPicPr>
                <p:cNvPr id="84" name="Graphic 16" descr="User">
                  <a:extLst>
                    <a:ext uri="{FF2B5EF4-FFF2-40B4-BE49-F238E27FC236}">
                      <a16:creationId xmlns:a16="http://schemas.microsoft.com/office/drawing/2014/main" id="{38736DC9-12DA-40D0-9EBF-FA271722066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8852082" y="1382073"/>
                  <a:ext cx="813599" cy="813600"/>
                </a:xfrm>
                <a:prstGeom prst="rect">
                  <a:avLst/>
                </a:prstGeom>
              </p:spPr>
            </p:pic>
            <p:sp>
              <p:nvSpPr>
                <p:cNvPr id="85" name="Oval 17">
                  <a:extLst>
                    <a:ext uri="{FF2B5EF4-FFF2-40B4-BE49-F238E27FC236}">
                      <a16:creationId xmlns:a16="http://schemas.microsoft.com/office/drawing/2014/main" id="{A3A313C6-5D6C-4B5F-93D0-D886E04B9B3D}"/>
                    </a:ext>
                  </a:extLst>
                </p:cNvPr>
                <p:cNvSpPr>
                  <a:spLocks noChangeAspect="1"/>
                </p:cNvSpPr>
                <p:nvPr/>
              </p:nvSpPr>
              <p:spPr>
                <a:xfrm>
                  <a:off x="8736881" y="1266714"/>
                  <a:ext cx="1044000" cy="1044318"/>
                </a:xfrm>
                <a:prstGeom prst="ellipse">
                  <a:avLst/>
                </a:prstGeom>
                <a:noFill/>
                <a:ln>
                  <a:solidFill>
                    <a:srgbClr val="2D3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6" name="Group 18">
                  <a:extLst>
                    <a:ext uri="{FF2B5EF4-FFF2-40B4-BE49-F238E27FC236}">
                      <a16:creationId xmlns:a16="http://schemas.microsoft.com/office/drawing/2014/main" id="{B883578C-AD5E-4780-8021-D71B9644202C}"/>
                    </a:ext>
                  </a:extLst>
                </p:cNvPr>
                <p:cNvGrpSpPr/>
                <p:nvPr/>
              </p:nvGrpSpPr>
              <p:grpSpPr>
                <a:xfrm>
                  <a:off x="9365844" y="1781979"/>
                  <a:ext cx="308981" cy="355465"/>
                  <a:chOff x="9596273" y="1169177"/>
                  <a:chExt cx="308981" cy="355465"/>
                </a:xfrm>
              </p:grpSpPr>
              <p:sp>
                <p:nvSpPr>
                  <p:cNvPr id="87" name="Freeform: Shape 59">
                    <a:extLst>
                      <a:ext uri="{FF2B5EF4-FFF2-40B4-BE49-F238E27FC236}">
                        <a16:creationId xmlns:a16="http://schemas.microsoft.com/office/drawing/2014/main" id="{E160A674-C4F5-4B4D-9508-9FF116F5A335}"/>
                      </a:ext>
                    </a:extLst>
                  </p:cNvPr>
                  <p:cNvSpPr/>
                  <p:nvPr/>
                </p:nvSpPr>
                <p:spPr>
                  <a:xfrm>
                    <a:off x="9671186" y="1169177"/>
                    <a:ext cx="173455" cy="173047"/>
                  </a:xfrm>
                  <a:custGeom>
                    <a:avLst/>
                    <a:gdLst>
                      <a:gd name="connsiteX0" fmla="*/ 85817 w 171634"/>
                      <a:gd name="connsiteY0" fmla="*/ 116034 h 171231"/>
                      <a:gd name="connsiteX1" fmla="*/ 55600 w 171634"/>
                      <a:gd name="connsiteY1" fmla="*/ 85817 h 171231"/>
                      <a:gd name="connsiteX2" fmla="*/ 85817 w 171634"/>
                      <a:gd name="connsiteY2" fmla="*/ 55600 h 171231"/>
                      <a:gd name="connsiteX3" fmla="*/ 116034 w 171634"/>
                      <a:gd name="connsiteY3" fmla="*/ 85817 h 171231"/>
                      <a:gd name="connsiteX4" fmla="*/ 85817 w 171634"/>
                      <a:gd name="connsiteY4" fmla="*/ 116034 h 171231"/>
                      <a:gd name="connsiteX5" fmla="*/ 153907 w 171634"/>
                      <a:gd name="connsiteY5" fmla="*/ 66881 h 171231"/>
                      <a:gd name="connsiteX6" fmla="*/ 147460 w 171634"/>
                      <a:gd name="connsiteY6" fmla="*/ 51168 h 171231"/>
                      <a:gd name="connsiteX7" fmla="*/ 153907 w 171634"/>
                      <a:gd name="connsiteY7" fmla="*/ 32232 h 171231"/>
                      <a:gd name="connsiteX8" fmla="*/ 139402 w 171634"/>
                      <a:gd name="connsiteY8" fmla="*/ 17727 h 171231"/>
                      <a:gd name="connsiteX9" fmla="*/ 120466 w 171634"/>
                      <a:gd name="connsiteY9" fmla="*/ 24174 h 171231"/>
                      <a:gd name="connsiteX10" fmla="*/ 104753 w 171634"/>
                      <a:gd name="connsiteY10" fmla="*/ 17727 h 171231"/>
                      <a:gd name="connsiteX11" fmla="*/ 95889 w 171634"/>
                      <a:gd name="connsiteY11" fmla="*/ 0 h 171231"/>
                      <a:gd name="connsiteX12" fmla="*/ 75745 w 171634"/>
                      <a:gd name="connsiteY12" fmla="*/ 0 h 171231"/>
                      <a:gd name="connsiteX13" fmla="*/ 66881 w 171634"/>
                      <a:gd name="connsiteY13" fmla="*/ 17727 h 171231"/>
                      <a:gd name="connsiteX14" fmla="*/ 51168 w 171634"/>
                      <a:gd name="connsiteY14" fmla="*/ 24174 h 171231"/>
                      <a:gd name="connsiteX15" fmla="*/ 32232 w 171634"/>
                      <a:gd name="connsiteY15" fmla="*/ 17727 h 171231"/>
                      <a:gd name="connsiteX16" fmla="*/ 17727 w 171634"/>
                      <a:gd name="connsiteY16" fmla="*/ 32232 h 171231"/>
                      <a:gd name="connsiteX17" fmla="*/ 24174 w 171634"/>
                      <a:gd name="connsiteY17" fmla="*/ 51168 h 171231"/>
                      <a:gd name="connsiteX18" fmla="*/ 17727 w 171634"/>
                      <a:gd name="connsiteY18" fmla="*/ 66881 h 171231"/>
                      <a:gd name="connsiteX19" fmla="*/ 0 w 171634"/>
                      <a:gd name="connsiteY19" fmla="*/ 75745 h 171231"/>
                      <a:gd name="connsiteX20" fmla="*/ 0 w 171634"/>
                      <a:gd name="connsiteY20" fmla="*/ 95889 h 171231"/>
                      <a:gd name="connsiteX21" fmla="*/ 17727 w 171634"/>
                      <a:gd name="connsiteY21" fmla="*/ 104753 h 171231"/>
                      <a:gd name="connsiteX22" fmla="*/ 24174 w 171634"/>
                      <a:gd name="connsiteY22" fmla="*/ 120466 h 171231"/>
                      <a:gd name="connsiteX23" fmla="*/ 17727 w 171634"/>
                      <a:gd name="connsiteY23" fmla="*/ 139402 h 171231"/>
                      <a:gd name="connsiteX24" fmla="*/ 31829 w 171634"/>
                      <a:gd name="connsiteY24" fmla="*/ 153504 h 171231"/>
                      <a:gd name="connsiteX25" fmla="*/ 50765 w 171634"/>
                      <a:gd name="connsiteY25" fmla="*/ 147057 h 171231"/>
                      <a:gd name="connsiteX26" fmla="*/ 66478 w 171634"/>
                      <a:gd name="connsiteY26" fmla="*/ 153504 h 171231"/>
                      <a:gd name="connsiteX27" fmla="*/ 75342 w 171634"/>
                      <a:gd name="connsiteY27" fmla="*/ 171231 h 171231"/>
                      <a:gd name="connsiteX28" fmla="*/ 95487 w 171634"/>
                      <a:gd name="connsiteY28" fmla="*/ 171231 h 171231"/>
                      <a:gd name="connsiteX29" fmla="*/ 104350 w 171634"/>
                      <a:gd name="connsiteY29" fmla="*/ 153504 h 171231"/>
                      <a:gd name="connsiteX30" fmla="*/ 120063 w 171634"/>
                      <a:gd name="connsiteY30" fmla="*/ 147057 h 171231"/>
                      <a:gd name="connsiteX31" fmla="*/ 138999 w 171634"/>
                      <a:gd name="connsiteY31" fmla="*/ 153504 h 171231"/>
                      <a:gd name="connsiteX32" fmla="*/ 153504 w 171634"/>
                      <a:gd name="connsiteY32" fmla="*/ 139402 h 171231"/>
                      <a:gd name="connsiteX33" fmla="*/ 147057 w 171634"/>
                      <a:gd name="connsiteY33" fmla="*/ 120466 h 171231"/>
                      <a:gd name="connsiteX34" fmla="*/ 153907 w 171634"/>
                      <a:gd name="connsiteY34" fmla="*/ 104753 h 171231"/>
                      <a:gd name="connsiteX35" fmla="*/ 171634 w 171634"/>
                      <a:gd name="connsiteY35" fmla="*/ 95889 h 171231"/>
                      <a:gd name="connsiteX36" fmla="*/ 171634 w 171634"/>
                      <a:gd name="connsiteY36" fmla="*/ 75745 h 171231"/>
                      <a:gd name="connsiteX37" fmla="*/ 153907 w 171634"/>
                      <a:gd name="connsiteY37" fmla="*/ 66881 h 17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1634" h="171231">
                        <a:moveTo>
                          <a:pt x="85817" y="116034"/>
                        </a:moveTo>
                        <a:cubicBezTo>
                          <a:pt x="68895" y="116034"/>
                          <a:pt x="55600" y="102336"/>
                          <a:pt x="55600" y="85817"/>
                        </a:cubicBezTo>
                        <a:cubicBezTo>
                          <a:pt x="55600" y="69298"/>
                          <a:pt x="69298" y="55600"/>
                          <a:pt x="85817" y="55600"/>
                        </a:cubicBezTo>
                        <a:cubicBezTo>
                          <a:pt x="102739" y="55600"/>
                          <a:pt x="116034" y="69298"/>
                          <a:pt x="116034" y="85817"/>
                        </a:cubicBezTo>
                        <a:cubicBezTo>
                          <a:pt x="116034" y="102336"/>
                          <a:pt x="102336" y="116034"/>
                          <a:pt x="85817" y="116034"/>
                        </a:cubicBezTo>
                        <a:close/>
                        <a:moveTo>
                          <a:pt x="153907" y="66881"/>
                        </a:moveTo>
                        <a:cubicBezTo>
                          <a:pt x="152295" y="61240"/>
                          <a:pt x="150281" y="56003"/>
                          <a:pt x="147460" y="51168"/>
                        </a:cubicBezTo>
                        <a:lnTo>
                          <a:pt x="153907" y="32232"/>
                        </a:lnTo>
                        <a:lnTo>
                          <a:pt x="139402" y="17727"/>
                        </a:lnTo>
                        <a:lnTo>
                          <a:pt x="120466" y="24174"/>
                        </a:lnTo>
                        <a:cubicBezTo>
                          <a:pt x="115631" y="21354"/>
                          <a:pt x="110394" y="19339"/>
                          <a:pt x="104753" y="17727"/>
                        </a:cubicBezTo>
                        <a:lnTo>
                          <a:pt x="95889" y="0"/>
                        </a:lnTo>
                        <a:lnTo>
                          <a:pt x="75745" y="0"/>
                        </a:lnTo>
                        <a:lnTo>
                          <a:pt x="66881" y="17727"/>
                        </a:lnTo>
                        <a:cubicBezTo>
                          <a:pt x="61240" y="19339"/>
                          <a:pt x="56003" y="21354"/>
                          <a:pt x="51168" y="24174"/>
                        </a:cubicBezTo>
                        <a:lnTo>
                          <a:pt x="32232" y="17727"/>
                        </a:lnTo>
                        <a:lnTo>
                          <a:pt x="17727" y="32232"/>
                        </a:lnTo>
                        <a:lnTo>
                          <a:pt x="24174" y="51168"/>
                        </a:lnTo>
                        <a:cubicBezTo>
                          <a:pt x="21354" y="56003"/>
                          <a:pt x="19339" y="61240"/>
                          <a:pt x="17727" y="66881"/>
                        </a:cubicBezTo>
                        <a:lnTo>
                          <a:pt x="0" y="75745"/>
                        </a:lnTo>
                        <a:lnTo>
                          <a:pt x="0" y="95889"/>
                        </a:lnTo>
                        <a:lnTo>
                          <a:pt x="17727" y="104753"/>
                        </a:lnTo>
                        <a:cubicBezTo>
                          <a:pt x="19339" y="110394"/>
                          <a:pt x="21354" y="115631"/>
                          <a:pt x="24174" y="120466"/>
                        </a:cubicBezTo>
                        <a:lnTo>
                          <a:pt x="17727" y="139402"/>
                        </a:lnTo>
                        <a:lnTo>
                          <a:pt x="31829" y="153504"/>
                        </a:lnTo>
                        <a:lnTo>
                          <a:pt x="50765" y="147057"/>
                        </a:lnTo>
                        <a:cubicBezTo>
                          <a:pt x="55600" y="149878"/>
                          <a:pt x="60837" y="151892"/>
                          <a:pt x="66478" y="153504"/>
                        </a:cubicBezTo>
                        <a:lnTo>
                          <a:pt x="75342" y="171231"/>
                        </a:lnTo>
                        <a:lnTo>
                          <a:pt x="95487" y="171231"/>
                        </a:lnTo>
                        <a:lnTo>
                          <a:pt x="104350" y="153504"/>
                        </a:lnTo>
                        <a:cubicBezTo>
                          <a:pt x="109991" y="151892"/>
                          <a:pt x="115229" y="149878"/>
                          <a:pt x="120063" y="147057"/>
                        </a:cubicBezTo>
                        <a:lnTo>
                          <a:pt x="138999" y="153504"/>
                        </a:lnTo>
                        <a:lnTo>
                          <a:pt x="153504" y="139402"/>
                        </a:lnTo>
                        <a:lnTo>
                          <a:pt x="147057" y="120466"/>
                        </a:lnTo>
                        <a:cubicBezTo>
                          <a:pt x="149878" y="115631"/>
                          <a:pt x="152295" y="109991"/>
                          <a:pt x="153907" y="104753"/>
                        </a:cubicBezTo>
                        <a:lnTo>
                          <a:pt x="171634" y="95889"/>
                        </a:lnTo>
                        <a:lnTo>
                          <a:pt x="171634" y="75745"/>
                        </a:lnTo>
                        <a:lnTo>
                          <a:pt x="153907" y="66881"/>
                        </a:lnTo>
                        <a:close/>
                      </a:path>
                    </a:pathLst>
                  </a:custGeom>
                  <a:solidFill>
                    <a:srgbClr val="FFC000"/>
                  </a:solidFill>
                  <a:ln w="9525" cap="flat">
                    <a:solidFill>
                      <a:srgbClr val="2D3E50"/>
                    </a:solidFill>
                    <a:prstDash val="solid"/>
                    <a:miter/>
                  </a:ln>
                </p:spPr>
                <p:txBody>
                  <a:bodyPr rtlCol="0" anchor="ctr"/>
                  <a:lstStyle/>
                  <a:p>
                    <a:endParaRPr lang="en-US"/>
                  </a:p>
                </p:txBody>
              </p:sp>
              <p:sp>
                <p:nvSpPr>
                  <p:cNvPr id="88" name="Freeform: Shape 60">
                    <a:extLst>
                      <a:ext uri="{FF2B5EF4-FFF2-40B4-BE49-F238E27FC236}">
                        <a16:creationId xmlns:a16="http://schemas.microsoft.com/office/drawing/2014/main" id="{2529959F-73FC-468C-BD76-EE75A14B2FD7}"/>
                      </a:ext>
                    </a:extLst>
                  </p:cNvPr>
                  <p:cNvSpPr/>
                  <p:nvPr/>
                </p:nvSpPr>
                <p:spPr>
                  <a:xfrm>
                    <a:off x="9767787" y="1336104"/>
                    <a:ext cx="137467" cy="137145"/>
                  </a:xfrm>
                  <a:custGeom>
                    <a:avLst/>
                    <a:gdLst>
                      <a:gd name="connsiteX0" fmla="*/ 85817 w 171634"/>
                      <a:gd name="connsiteY0" fmla="*/ 116034 h 171231"/>
                      <a:gd name="connsiteX1" fmla="*/ 55600 w 171634"/>
                      <a:gd name="connsiteY1" fmla="*/ 85817 h 171231"/>
                      <a:gd name="connsiteX2" fmla="*/ 85817 w 171634"/>
                      <a:gd name="connsiteY2" fmla="*/ 55600 h 171231"/>
                      <a:gd name="connsiteX3" fmla="*/ 116034 w 171634"/>
                      <a:gd name="connsiteY3" fmla="*/ 85817 h 171231"/>
                      <a:gd name="connsiteX4" fmla="*/ 85817 w 171634"/>
                      <a:gd name="connsiteY4" fmla="*/ 116034 h 171231"/>
                      <a:gd name="connsiteX5" fmla="*/ 85817 w 171634"/>
                      <a:gd name="connsiteY5" fmla="*/ 116034 h 171231"/>
                      <a:gd name="connsiteX6" fmla="*/ 147460 w 171634"/>
                      <a:gd name="connsiteY6" fmla="*/ 51168 h 171231"/>
                      <a:gd name="connsiteX7" fmla="*/ 153907 w 171634"/>
                      <a:gd name="connsiteY7" fmla="*/ 32232 h 171231"/>
                      <a:gd name="connsiteX8" fmla="*/ 139402 w 171634"/>
                      <a:gd name="connsiteY8" fmla="*/ 17727 h 171231"/>
                      <a:gd name="connsiteX9" fmla="*/ 120466 w 171634"/>
                      <a:gd name="connsiteY9" fmla="*/ 24174 h 171231"/>
                      <a:gd name="connsiteX10" fmla="*/ 104753 w 171634"/>
                      <a:gd name="connsiteY10" fmla="*/ 17727 h 171231"/>
                      <a:gd name="connsiteX11" fmla="*/ 95889 w 171634"/>
                      <a:gd name="connsiteY11" fmla="*/ 0 h 171231"/>
                      <a:gd name="connsiteX12" fmla="*/ 75745 w 171634"/>
                      <a:gd name="connsiteY12" fmla="*/ 0 h 171231"/>
                      <a:gd name="connsiteX13" fmla="*/ 66881 w 171634"/>
                      <a:gd name="connsiteY13" fmla="*/ 17727 h 171231"/>
                      <a:gd name="connsiteX14" fmla="*/ 51168 w 171634"/>
                      <a:gd name="connsiteY14" fmla="*/ 24174 h 171231"/>
                      <a:gd name="connsiteX15" fmla="*/ 32232 w 171634"/>
                      <a:gd name="connsiteY15" fmla="*/ 17727 h 171231"/>
                      <a:gd name="connsiteX16" fmla="*/ 18130 w 171634"/>
                      <a:gd name="connsiteY16" fmla="*/ 31829 h 171231"/>
                      <a:gd name="connsiteX17" fmla="*/ 24174 w 171634"/>
                      <a:gd name="connsiteY17" fmla="*/ 50765 h 171231"/>
                      <a:gd name="connsiteX18" fmla="*/ 17727 w 171634"/>
                      <a:gd name="connsiteY18" fmla="*/ 66478 h 171231"/>
                      <a:gd name="connsiteX19" fmla="*/ 0 w 171634"/>
                      <a:gd name="connsiteY19" fmla="*/ 75342 h 171231"/>
                      <a:gd name="connsiteX20" fmla="*/ 0 w 171634"/>
                      <a:gd name="connsiteY20" fmla="*/ 95487 h 171231"/>
                      <a:gd name="connsiteX21" fmla="*/ 17727 w 171634"/>
                      <a:gd name="connsiteY21" fmla="*/ 104350 h 171231"/>
                      <a:gd name="connsiteX22" fmla="*/ 24174 w 171634"/>
                      <a:gd name="connsiteY22" fmla="*/ 120063 h 171231"/>
                      <a:gd name="connsiteX23" fmla="*/ 18130 w 171634"/>
                      <a:gd name="connsiteY23" fmla="*/ 138999 h 171231"/>
                      <a:gd name="connsiteX24" fmla="*/ 32232 w 171634"/>
                      <a:gd name="connsiteY24" fmla="*/ 153101 h 171231"/>
                      <a:gd name="connsiteX25" fmla="*/ 51168 w 171634"/>
                      <a:gd name="connsiteY25" fmla="*/ 147057 h 171231"/>
                      <a:gd name="connsiteX26" fmla="*/ 66881 w 171634"/>
                      <a:gd name="connsiteY26" fmla="*/ 153504 h 171231"/>
                      <a:gd name="connsiteX27" fmla="*/ 75745 w 171634"/>
                      <a:gd name="connsiteY27" fmla="*/ 171231 h 171231"/>
                      <a:gd name="connsiteX28" fmla="*/ 95889 w 171634"/>
                      <a:gd name="connsiteY28" fmla="*/ 171231 h 171231"/>
                      <a:gd name="connsiteX29" fmla="*/ 104753 w 171634"/>
                      <a:gd name="connsiteY29" fmla="*/ 153504 h 171231"/>
                      <a:gd name="connsiteX30" fmla="*/ 120466 w 171634"/>
                      <a:gd name="connsiteY30" fmla="*/ 147057 h 171231"/>
                      <a:gd name="connsiteX31" fmla="*/ 139402 w 171634"/>
                      <a:gd name="connsiteY31" fmla="*/ 153504 h 171231"/>
                      <a:gd name="connsiteX32" fmla="*/ 153504 w 171634"/>
                      <a:gd name="connsiteY32" fmla="*/ 138999 h 171231"/>
                      <a:gd name="connsiteX33" fmla="*/ 147460 w 171634"/>
                      <a:gd name="connsiteY33" fmla="*/ 120466 h 171231"/>
                      <a:gd name="connsiteX34" fmla="*/ 153907 w 171634"/>
                      <a:gd name="connsiteY34" fmla="*/ 104753 h 171231"/>
                      <a:gd name="connsiteX35" fmla="*/ 171634 w 171634"/>
                      <a:gd name="connsiteY35" fmla="*/ 95889 h 171231"/>
                      <a:gd name="connsiteX36" fmla="*/ 171634 w 171634"/>
                      <a:gd name="connsiteY36" fmla="*/ 75745 h 171231"/>
                      <a:gd name="connsiteX37" fmla="*/ 153907 w 171634"/>
                      <a:gd name="connsiteY37" fmla="*/ 66881 h 171231"/>
                      <a:gd name="connsiteX38" fmla="*/ 147460 w 171634"/>
                      <a:gd name="connsiteY38" fmla="*/ 51168 h 17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1634" h="171231">
                        <a:moveTo>
                          <a:pt x="85817" y="116034"/>
                        </a:moveTo>
                        <a:cubicBezTo>
                          <a:pt x="68895" y="116034"/>
                          <a:pt x="55600" y="102336"/>
                          <a:pt x="55600" y="85817"/>
                        </a:cubicBezTo>
                        <a:cubicBezTo>
                          <a:pt x="55600" y="68895"/>
                          <a:pt x="69298" y="55600"/>
                          <a:pt x="85817" y="55600"/>
                        </a:cubicBezTo>
                        <a:cubicBezTo>
                          <a:pt x="102739" y="55600"/>
                          <a:pt x="116034" y="69298"/>
                          <a:pt x="116034" y="85817"/>
                        </a:cubicBezTo>
                        <a:cubicBezTo>
                          <a:pt x="116034" y="102336"/>
                          <a:pt x="102739" y="116034"/>
                          <a:pt x="85817" y="116034"/>
                        </a:cubicBezTo>
                        <a:lnTo>
                          <a:pt x="85817" y="116034"/>
                        </a:lnTo>
                        <a:close/>
                        <a:moveTo>
                          <a:pt x="147460" y="51168"/>
                        </a:moveTo>
                        <a:lnTo>
                          <a:pt x="153907" y="32232"/>
                        </a:lnTo>
                        <a:lnTo>
                          <a:pt x="139402" y="17727"/>
                        </a:lnTo>
                        <a:lnTo>
                          <a:pt x="120466" y="24174"/>
                        </a:lnTo>
                        <a:cubicBezTo>
                          <a:pt x="115631" y="21354"/>
                          <a:pt x="109991" y="19339"/>
                          <a:pt x="104753" y="17727"/>
                        </a:cubicBezTo>
                        <a:lnTo>
                          <a:pt x="95889" y="0"/>
                        </a:lnTo>
                        <a:lnTo>
                          <a:pt x="75745" y="0"/>
                        </a:lnTo>
                        <a:lnTo>
                          <a:pt x="66881" y="17727"/>
                        </a:lnTo>
                        <a:cubicBezTo>
                          <a:pt x="61240" y="19339"/>
                          <a:pt x="56003" y="21354"/>
                          <a:pt x="51168" y="24174"/>
                        </a:cubicBezTo>
                        <a:lnTo>
                          <a:pt x="32232" y="17727"/>
                        </a:lnTo>
                        <a:lnTo>
                          <a:pt x="18130" y="31829"/>
                        </a:lnTo>
                        <a:lnTo>
                          <a:pt x="24174" y="50765"/>
                        </a:lnTo>
                        <a:cubicBezTo>
                          <a:pt x="21354" y="55600"/>
                          <a:pt x="19339" y="61240"/>
                          <a:pt x="17727" y="66478"/>
                        </a:cubicBezTo>
                        <a:lnTo>
                          <a:pt x="0" y="75342"/>
                        </a:lnTo>
                        <a:lnTo>
                          <a:pt x="0" y="95487"/>
                        </a:lnTo>
                        <a:lnTo>
                          <a:pt x="17727" y="104350"/>
                        </a:lnTo>
                        <a:cubicBezTo>
                          <a:pt x="19339" y="109991"/>
                          <a:pt x="21354" y="115229"/>
                          <a:pt x="24174" y="120063"/>
                        </a:cubicBezTo>
                        <a:lnTo>
                          <a:pt x="18130" y="138999"/>
                        </a:lnTo>
                        <a:lnTo>
                          <a:pt x="32232" y="153101"/>
                        </a:lnTo>
                        <a:lnTo>
                          <a:pt x="51168" y="147057"/>
                        </a:lnTo>
                        <a:cubicBezTo>
                          <a:pt x="56003" y="149878"/>
                          <a:pt x="61240" y="151892"/>
                          <a:pt x="66881" y="153504"/>
                        </a:cubicBezTo>
                        <a:lnTo>
                          <a:pt x="75745" y="171231"/>
                        </a:lnTo>
                        <a:lnTo>
                          <a:pt x="95889" y="171231"/>
                        </a:lnTo>
                        <a:lnTo>
                          <a:pt x="104753" y="153504"/>
                        </a:lnTo>
                        <a:cubicBezTo>
                          <a:pt x="110394" y="151892"/>
                          <a:pt x="115631" y="149878"/>
                          <a:pt x="120466" y="147057"/>
                        </a:cubicBezTo>
                        <a:lnTo>
                          <a:pt x="139402" y="153504"/>
                        </a:lnTo>
                        <a:lnTo>
                          <a:pt x="153504" y="138999"/>
                        </a:lnTo>
                        <a:lnTo>
                          <a:pt x="147460" y="120466"/>
                        </a:lnTo>
                        <a:cubicBezTo>
                          <a:pt x="150281" y="115631"/>
                          <a:pt x="152295" y="110394"/>
                          <a:pt x="153907" y="104753"/>
                        </a:cubicBezTo>
                        <a:lnTo>
                          <a:pt x="171634" y="95889"/>
                        </a:lnTo>
                        <a:lnTo>
                          <a:pt x="171634" y="75745"/>
                        </a:lnTo>
                        <a:lnTo>
                          <a:pt x="153907" y="66881"/>
                        </a:lnTo>
                        <a:cubicBezTo>
                          <a:pt x="152295" y="61240"/>
                          <a:pt x="150281" y="56003"/>
                          <a:pt x="147460" y="51168"/>
                        </a:cubicBezTo>
                        <a:close/>
                      </a:path>
                    </a:pathLst>
                  </a:custGeom>
                  <a:solidFill>
                    <a:srgbClr val="FFC000"/>
                  </a:solidFill>
                  <a:ln w="9525" cap="flat">
                    <a:solidFill>
                      <a:srgbClr val="2D3E50"/>
                    </a:solidFill>
                    <a:prstDash val="solid"/>
                    <a:miter/>
                  </a:ln>
                </p:spPr>
                <p:txBody>
                  <a:bodyPr rtlCol="0" anchor="ctr"/>
                  <a:lstStyle/>
                  <a:p>
                    <a:endParaRPr lang="en-US"/>
                  </a:p>
                </p:txBody>
              </p:sp>
              <p:sp>
                <p:nvSpPr>
                  <p:cNvPr id="89" name="Graphic 79" descr="Wrench with solid fill">
                    <a:extLst>
                      <a:ext uri="{FF2B5EF4-FFF2-40B4-BE49-F238E27FC236}">
                        <a16:creationId xmlns:a16="http://schemas.microsoft.com/office/drawing/2014/main" id="{609ABD7F-47AA-4C38-BA05-05468BF8E693}"/>
                      </a:ext>
                    </a:extLst>
                  </p:cNvPr>
                  <p:cNvSpPr/>
                  <p:nvPr/>
                </p:nvSpPr>
                <p:spPr>
                  <a:xfrm rot="4516537">
                    <a:off x="9596587" y="1296856"/>
                    <a:ext cx="227472" cy="228100"/>
                  </a:xfrm>
                  <a:custGeom>
                    <a:avLst/>
                    <a:gdLst>
                      <a:gd name="connsiteX0" fmla="*/ 743490 w 837374"/>
                      <a:gd name="connsiteY0" fmla="*/ 180766 h 839686"/>
                      <a:gd name="connsiteX1" fmla="*/ 675862 w 837374"/>
                      <a:gd name="connsiteY1" fmla="*/ 162668 h 839686"/>
                      <a:gd name="connsiteX2" fmla="*/ 657765 w 837374"/>
                      <a:gd name="connsiteY2" fmla="*/ 95041 h 839686"/>
                      <a:gd name="connsiteX3" fmla="*/ 743490 w 837374"/>
                      <a:gd name="connsiteY3" fmla="*/ 9316 h 839686"/>
                      <a:gd name="connsiteX4" fmla="*/ 593947 w 837374"/>
                      <a:gd name="connsiteY4" fmla="*/ 37891 h 839686"/>
                      <a:gd name="connsiteX5" fmla="*/ 552037 w 837374"/>
                      <a:gd name="connsiteY5" fmla="*/ 183623 h 839686"/>
                      <a:gd name="connsiteX6" fmla="*/ 182467 w 837374"/>
                      <a:gd name="connsiteY6" fmla="*/ 553194 h 839686"/>
                      <a:gd name="connsiteX7" fmla="*/ 37687 w 837374"/>
                      <a:gd name="connsiteY7" fmla="*/ 596056 h 839686"/>
                      <a:gd name="connsiteX8" fmla="*/ 9112 w 837374"/>
                      <a:gd name="connsiteY8" fmla="*/ 744646 h 839686"/>
                      <a:gd name="connsiteX9" fmla="*/ 94837 w 837374"/>
                      <a:gd name="connsiteY9" fmla="*/ 658921 h 839686"/>
                      <a:gd name="connsiteX10" fmla="*/ 161512 w 837374"/>
                      <a:gd name="connsiteY10" fmla="*/ 677019 h 839686"/>
                      <a:gd name="connsiteX11" fmla="*/ 179610 w 837374"/>
                      <a:gd name="connsiteY11" fmla="*/ 744646 h 839686"/>
                      <a:gd name="connsiteX12" fmla="*/ 93885 w 837374"/>
                      <a:gd name="connsiteY12" fmla="*/ 830371 h 839686"/>
                      <a:gd name="connsiteX13" fmla="*/ 243427 w 837374"/>
                      <a:gd name="connsiteY13" fmla="*/ 801796 h 839686"/>
                      <a:gd name="connsiteX14" fmla="*/ 285337 w 837374"/>
                      <a:gd name="connsiteY14" fmla="*/ 656064 h 839686"/>
                      <a:gd name="connsiteX15" fmla="*/ 654907 w 837374"/>
                      <a:gd name="connsiteY15" fmla="*/ 286493 h 839686"/>
                      <a:gd name="connsiteX16" fmla="*/ 799687 w 837374"/>
                      <a:gd name="connsiteY16" fmla="*/ 243631 h 839686"/>
                      <a:gd name="connsiteX17" fmla="*/ 828262 w 837374"/>
                      <a:gd name="connsiteY17" fmla="*/ 95041 h 839686"/>
                      <a:gd name="connsiteX18" fmla="*/ 743490 w 837374"/>
                      <a:gd name="connsiteY18" fmla="*/ 180766 h 83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7374" h="839686">
                        <a:moveTo>
                          <a:pt x="743490" y="180766"/>
                        </a:moveTo>
                        <a:lnTo>
                          <a:pt x="675862" y="162668"/>
                        </a:lnTo>
                        <a:lnTo>
                          <a:pt x="657765" y="95041"/>
                        </a:lnTo>
                        <a:lnTo>
                          <a:pt x="743490" y="9316"/>
                        </a:lnTo>
                        <a:cubicBezTo>
                          <a:pt x="692055" y="-9734"/>
                          <a:pt x="634905" y="743"/>
                          <a:pt x="593947" y="37891"/>
                        </a:cubicBezTo>
                        <a:cubicBezTo>
                          <a:pt x="553942" y="75038"/>
                          <a:pt x="536797" y="131236"/>
                          <a:pt x="552037" y="183623"/>
                        </a:cubicBezTo>
                        <a:lnTo>
                          <a:pt x="182467" y="553194"/>
                        </a:lnTo>
                        <a:cubicBezTo>
                          <a:pt x="130080" y="538906"/>
                          <a:pt x="73882" y="556051"/>
                          <a:pt x="37687" y="596056"/>
                        </a:cubicBezTo>
                        <a:cubicBezTo>
                          <a:pt x="1492" y="636061"/>
                          <a:pt x="-9938" y="693211"/>
                          <a:pt x="9112" y="744646"/>
                        </a:cubicBezTo>
                        <a:lnTo>
                          <a:pt x="94837" y="658921"/>
                        </a:lnTo>
                        <a:lnTo>
                          <a:pt x="161512" y="677019"/>
                        </a:lnTo>
                        <a:lnTo>
                          <a:pt x="179610" y="744646"/>
                        </a:lnTo>
                        <a:lnTo>
                          <a:pt x="93885" y="830371"/>
                        </a:lnTo>
                        <a:cubicBezTo>
                          <a:pt x="145320" y="849421"/>
                          <a:pt x="202470" y="838944"/>
                          <a:pt x="243427" y="801796"/>
                        </a:cubicBezTo>
                        <a:cubicBezTo>
                          <a:pt x="283432" y="764648"/>
                          <a:pt x="300577" y="708451"/>
                          <a:pt x="285337" y="656064"/>
                        </a:cubicBezTo>
                        <a:lnTo>
                          <a:pt x="654907" y="286493"/>
                        </a:lnTo>
                        <a:cubicBezTo>
                          <a:pt x="707295" y="300781"/>
                          <a:pt x="763492" y="283636"/>
                          <a:pt x="799687" y="243631"/>
                        </a:cubicBezTo>
                        <a:cubicBezTo>
                          <a:pt x="835882" y="203626"/>
                          <a:pt x="847312" y="146476"/>
                          <a:pt x="828262" y="95041"/>
                        </a:cubicBezTo>
                        <a:lnTo>
                          <a:pt x="743490" y="180766"/>
                        </a:lnTo>
                        <a:close/>
                      </a:path>
                    </a:pathLst>
                  </a:custGeom>
                  <a:solidFill>
                    <a:srgbClr val="FFC000"/>
                  </a:solidFill>
                  <a:ln w="9525">
                    <a:solidFill>
                      <a:srgbClr val="2D3E5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endParaRPr lang="en-US"/>
                  </a:p>
                </p:txBody>
              </p:sp>
            </p:grpSp>
          </p:grpSp>
          <p:grpSp>
            <p:nvGrpSpPr>
              <p:cNvPr id="90" name="Group 22">
                <a:extLst>
                  <a:ext uri="{FF2B5EF4-FFF2-40B4-BE49-F238E27FC236}">
                    <a16:creationId xmlns:a16="http://schemas.microsoft.com/office/drawing/2014/main" id="{BB4B47D9-7B6F-48B4-926A-C72C60C295AD}"/>
                  </a:ext>
                </a:extLst>
              </p:cNvPr>
              <p:cNvGrpSpPr>
                <a:grpSpLocks noChangeAspect="1"/>
              </p:cNvGrpSpPr>
              <p:nvPr/>
            </p:nvGrpSpPr>
            <p:grpSpPr>
              <a:xfrm>
                <a:off x="7861302" y="2011993"/>
                <a:ext cx="649040" cy="664531"/>
                <a:chOff x="1186252" y="5318818"/>
                <a:chExt cx="1044000" cy="1068918"/>
              </a:xfrm>
            </p:grpSpPr>
            <p:pic>
              <p:nvPicPr>
                <p:cNvPr id="91" name="Graphic 23" descr="Programmer">
                  <a:extLst>
                    <a:ext uri="{FF2B5EF4-FFF2-40B4-BE49-F238E27FC236}">
                      <a16:creationId xmlns:a16="http://schemas.microsoft.com/office/drawing/2014/main" id="{D9F7AB86-3971-4BCD-AEAD-B15FB421531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267311" y="5318818"/>
                  <a:ext cx="914400" cy="914400"/>
                </a:xfrm>
                <a:prstGeom prst="rect">
                  <a:avLst/>
                </a:prstGeom>
              </p:spPr>
            </p:pic>
            <p:sp>
              <p:nvSpPr>
                <p:cNvPr id="92" name="Oval 24">
                  <a:extLst>
                    <a:ext uri="{FF2B5EF4-FFF2-40B4-BE49-F238E27FC236}">
                      <a16:creationId xmlns:a16="http://schemas.microsoft.com/office/drawing/2014/main" id="{3ED2B056-CBF3-4F94-9898-FF772F3A07AB}"/>
                    </a:ext>
                  </a:extLst>
                </p:cNvPr>
                <p:cNvSpPr>
                  <a:spLocks noChangeAspect="1"/>
                </p:cNvSpPr>
                <p:nvPr/>
              </p:nvSpPr>
              <p:spPr>
                <a:xfrm>
                  <a:off x="1186252" y="5343418"/>
                  <a:ext cx="1044000" cy="1044318"/>
                </a:xfrm>
                <a:prstGeom prst="ellipse">
                  <a:avLst/>
                </a:prstGeom>
                <a:noFill/>
                <a:ln>
                  <a:solidFill>
                    <a:srgbClr val="2D3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93" name="Picture 2">
              <a:extLst>
                <a:ext uri="{FF2B5EF4-FFF2-40B4-BE49-F238E27FC236}">
                  <a16:creationId xmlns:a16="http://schemas.microsoft.com/office/drawing/2014/main" id="{5900E82D-96E2-4300-AB7C-FF99B21E1FF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83506" y="4445257"/>
              <a:ext cx="1113064" cy="701885"/>
            </a:xfrm>
            <a:prstGeom prst="rect">
              <a:avLst/>
            </a:prstGeom>
          </p:spPr>
        </p:pic>
      </p:grpSp>
      <p:pic>
        <p:nvPicPr>
          <p:cNvPr id="97" name="Picture 101">
            <a:extLst>
              <a:ext uri="{FF2B5EF4-FFF2-40B4-BE49-F238E27FC236}">
                <a16:creationId xmlns:a16="http://schemas.microsoft.com/office/drawing/2014/main" id="{D439E66A-30DA-40C2-849E-0C7156F1770F}"/>
              </a:ext>
            </a:extLst>
          </p:cNvPr>
          <p:cNvPicPr>
            <a:picLocks noChangeAspect="1"/>
          </p:cNvPicPr>
          <p:nvPr/>
        </p:nvPicPr>
        <p:blipFill>
          <a:blip r:embed="rId15"/>
          <a:stretch>
            <a:fillRect/>
          </a:stretch>
        </p:blipFill>
        <p:spPr>
          <a:xfrm>
            <a:off x="11139992" y="6467028"/>
            <a:ext cx="874208" cy="331494"/>
          </a:xfrm>
          <a:prstGeom prst="rect">
            <a:avLst/>
          </a:prstGeom>
        </p:spPr>
      </p:pic>
      <p:pic>
        <p:nvPicPr>
          <p:cNvPr id="98" name="Grafik 97">
            <a:extLst>
              <a:ext uri="{FF2B5EF4-FFF2-40B4-BE49-F238E27FC236}">
                <a16:creationId xmlns:a16="http://schemas.microsoft.com/office/drawing/2014/main" id="{E4B3D73C-DAE8-4853-BD1F-5335957D23F4}"/>
              </a:ext>
            </a:extLst>
          </p:cNvPr>
          <p:cNvPicPr>
            <a:picLocks noChangeAspect="1"/>
          </p:cNvPicPr>
          <p:nvPr/>
        </p:nvPicPr>
        <p:blipFill>
          <a:blip r:embed="rId16"/>
          <a:stretch>
            <a:fillRect/>
          </a:stretch>
        </p:blipFill>
        <p:spPr>
          <a:xfrm>
            <a:off x="10551415" y="6399922"/>
            <a:ext cx="434578" cy="434578"/>
          </a:xfrm>
          <a:prstGeom prst="rect">
            <a:avLst/>
          </a:prstGeom>
        </p:spPr>
      </p:pic>
      <p:sp>
        <p:nvSpPr>
          <p:cNvPr id="5" name="Foliennummernplatzhalter 4">
            <a:extLst>
              <a:ext uri="{FF2B5EF4-FFF2-40B4-BE49-F238E27FC236}">
                <a16:creationId xmlns:a16="http://schemas.microsoft.com/office/drawing/2014/main" id="{03CE880E-1847-4D5F-BC72-27B69B156D32}"/>
              </a:ext>
            </a:extLst>
          </p:cNvPr>
          <p:cNvSpPr>
            <a:spLocks noGrp="1"/>
          </p:cNvSpPr>
          <p:nvPr>
            <p:ph type="sldNum" sz="quarter" idx="8"/>
          </p:nvPr>
        </p:nvSpPr>
        <p:spPr/>
        <p:txBody>
          <a:bodyPr/>
          <a:lstStyle/>
          <a:p>
            <a:pPr lvl="0"/>
            <a:fld id="{DF71A8F9-6BC4-4C6F-AE0C-498D92A9B3F0}" type="slidenum">
              <a:rPr lang="de-DE" smtClean="0">
                <a:solidFill>
                  <a:schemeClr val="accent1"/>
                </a:solidFill>
              </a:rPr>
              <a:t>3</a:t>
            </a:fld>
            <a:endParaRPr lang="de-DE" dirty="0">
              <a:solidFill>
                <a:schemeClr val="accent1"/>
              </a:solidFill>
            </a:endParaRPr>
          </a:p>
        </p:txBody>
      </p:sp>
      <p:sp>
        <p:nvSpPr>
          <p:cNvPr id="95" name="Textfeld 94">
            <a:extLst>
              <a:ext uri="{FF2B5EF4-FFF2-40B4-BE49-F238E27FC236}">
                <a16:creationId xmlns:a16="http://schemas.microsoft.com/office/drawing/2014/main" id="{92ACB4E0-BC50-4534-B821-5AD56BFFD34F}"/>
              </a:ext>
            </a:extLst>
          </p:cNvPr>
          <p:cNvSpPr txBox="1"/>
          <p:nvPr/>
        </p:nvSpPr>
        <p:spPr>
          <a:xfrm>
            <a:off x="2052970" y="3335730"/>
            <a:ext cx="8498445" cy="64633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3600" dirty="0"/>
              <a:t>New responsibilities for researchers</a:t>
            </a:r>
          </a:p>
        </p:txBody>
      </p:sp>
      <p:sp>
        <p:nvSpPr>
          <p:cNvPr id="96" name="Textfeld 95">
            <a:extLst>
              <a:ext uri="{FF2B5EF4-FFF2-40B4-BE49-F238E27FC236}">
                <a16:creationId xmlns:a16="http://schemas.microsoft.com/office/drawing/2014/main" id="{69D852E8-C56C-47D4-A067-96E205FFA1F8}"/>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3</a:t>
            </a:fld>
            <a:endParaRPr lang="de-DE" dirty="0">
              <a:solidFill>
                <a:schemeClr val="accent1"/>
              </a:solidFill>
            </a:endParaRPr>
          </a:p>
        </p:txBody>
      </p:sp>
    </p:spTree>
    <p:extLst>
      <p:ext uri="{BB962C8B-B14F-4D97-AF65-F5344CB8AC3E}">
        <p14:creationId xmlns:p14="http://schemas.microsoft.com/office/powerpoint/2010/main" val="218886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3A148D-F26A-46F6-86A6-60ABA6A88DB4}"/>
              </a:ext>
            </a:extLst>
          </p:cNvPr>
          <p:cNvSpPr>
            <a:spLocks noGrp="1"/>
          </p:cNvSpPr>
          <p:nvPr>
            <p:ph type="title"/>
          </p:nvPr>
        </p:nvSpPr>
        <p:spPr/>
        <p:txBody>
          <a:bodyPr/>
          <a:lstStyle/>
          <a:p>
            <a:r>
              <a:rPr lang="de-DE" dirty="0" err="1"/>
              <a:t>DataPLANT</a:t>
            </a:r>
            <a:r>
              <a:rPr lang="de-DE" dirty="0"/>
              <a:t> Infrastructure &amp; </a:t>
            </a:r>
            <a:r>
              <a:rPr lang="de-DE" dirty="0" err="1"/>
              <a:t>tools</a:t>
            </a:r>
            <a:r>
              <a:rPr lang="de-DE" dirty="0"/>
              <a:t> </a:t>
            </a:r>
            <a:endParaRPr lang="en-GB" dirty="0"/>
          </a:p>
        </p:txBody>
      </p:sp>
      <p:sp>
        <p:nvSpPr>
          <p:cNvPr id="3" name="Foliennummernplatzhalter 2">
            <a:extLst>
              <a:ext uri="{FF2B5EF4-FFF2-40B4-BE49-F238E27FC236}">
                <a16:creationId xmlns:a16="http://schemas.microsoft.com/office/drawing/2014/main" id="{E0B22F5E-9021-46CF-A577-C1E864EDE3C9}"/>
              </a:ext>
            </a:extLst>
          </p:cNvPr>
          <p:cNvSpPr>
            <a:spLocks noGrp="1"/>
          </p:cNvSpPr>
          <p:nvPr>
            <p:ph type="sldNum" sz="quarter" idx="12"/>
          </p:nvPr>
        </p:nvSpPr>
        <p:spPr/>
        <p:txBody>
          <a:bodyPr/>
          <a:lstStyle/>
          <a:p>
            <a:fld id="{9D195BCC-3514-4B1B-9C18-24F3D67EC549}" type="slidenum">
              <a:rPr lang="de-DE" smtClean="0"/>
              <a:t>4</a:t>
            </a:fld>
            <a:endParaRPr lang="de-DE" dirty="0"/>
          </a:p>
        </p:txBody>
      </p:sp>
      <p:sp>
        <p:nvSpPr>
          <p:cNvPr id="4" name="Inhaltsplatzhalter 3">
            <a:extLst>
              <a:ext uri="{FF2B5EF4-FFF2-40B4-BE49-F238E27FC236}">
                <a16:creationId xmlns:a16="http://schemas.microsoft.com/office/drawing/2014/main" id="{971C2A74-4947-459A-9EB9-6FE882CE5D1C}"/>
              </a:ext>
            </a:extLst>
          </p:cNvPr>
          <p:cNvSpPr>
            <a:spLocks noGrp="1"/>
          </p:cNvSpPr>
          <p:nvPr>
            <p:ph sz="quarter" idx="16"/>
          </p:nvPr>
        </p:nvSpPr>
        <p:spPr/>
        <p:txBody>
          <a:bodyPr/>
          <a:lstStyle/>
          <a:p>
            <a:endParaRPr lang="en-GB"/>
          </a:p>
        </p:txBody>
      </p:sp>
      <p:sp>
        <p:nvSpPr>
          <p:cNvPr id="6" name="Textplatzhalter 5">
            <a:extLst>
              <a:ext uri="{FF2B5EF4-FFF2-40B4-BE49-F238E27FC236}">
                <a16:creationId xmlns:a16="http://schemas.microsoft.com/office/drawing/2014/main" id="{75865B15-7C19-44CB-AF25-F4CED8188F05}"/>
              </a:ext>
            </a:extLst>
          </p:cNvPr>
          <p:cNvSpPr>
            <a:spLocks noGrp="1"/>
          </p:cNvSpPr>
          <p:nvPr>
            <p:ph type="body" sz="quarter" idx="18"/>
          </p:nvPr>
        </p:nvSpPr>
        <p:spPr/>
        <p:txBody>
          <a:bodyPr/>
          <a:lstStyle/>
          <a:p>
            <a:endParaRPr lang="en-GB"/>
          </a:p>
        </p:txBody>
      </p:sp>
      <p:sp>
        <p:nvSpPr>
          <p:cNvPr id="7" name="Textplatzhalter 6">
            <a:extLst>
              <a:ext uri="{FF2B5EF4-FFF2-40B4-BE49-F238E27FC236}">
                <a16:creationId xmlns:a16="http://schemas.microsoft.com/office/drawing/2014/main" id="{B4C5E6AA-B0C3-4948-BA9F-B04D3FC9F335}"/>
              </a:ext>
            </a:extLst>
          </p:cNvPr>
          <p:cNvSpPr>
            <a:spLocks noGrp="1"/>
          </p:cNvSpPr>
          <p:nvPr>
            <p:ph type="body" sz="quarter" idx="15"/>
          </p:nvPr>
        </p:nvSpPr>
        <p:spPr/>
        <p:txBody>
          <a:bodyPr/>
          <a:lstStyle/>
          <a:p>
            <a:endParaRPr lang="en-GB"/>
          </a:p>
        </p:txBody>
      </p:sp>
      <p:pic>
        <p:nvPicPr>
          <p:cNvPr id="9" name="Grafik 8">
            <a:extLst>
              <a:ext uri="{FF2B5EF4-FFF2-40B4-BE49-F238E27FC236}">
                <a16:creationId xmlns:a16="http://schemas.microsoft.com/office/drawing/2014/main" id="{C3065D1A-F722-4327-AF4D-384A032F10B3}"/>
              </a:ext>
            </a:extLst>
          </p:cNvPr>
          <p:cNvPicPr>
            <a:picLocks noChangeAspect="1"/>
          </p:cNvPicPr>
          <p:nvPr/>
        </p:nvPicPr>
        <p:blipFill rotWithShape="1">
          <a:blip r:embed="rId2"/>
          <a:srcRect t="14538"/>
          <a:stretch/>
        </p:blipFill>
        <p:spPr>
          <a:xfrm>
            <a:off x="568479" y="1219306"/>
            <a:ext cx="10244197" cy="5120495"/>
          </a:xfrm>
          <a:prstGeom prst="rect">
            <a:avLst/>
          </a:prstGeom>
        </p:spPr>
      </p:pic>
      <p:sp>
        <p:nvSpPr>
          <p:cNvPr id="8" name="Textfeld 7">
            <a:extLst>
              <a:ext uri="{FF2B5EF4-FFF2-40B4-BE49-F238E27FC236}">
                <a16:creationId xmlns:a16="http://schemas.microsoft.com/office/drawing/2014/main" id="{570A1FF6-0453-4FDC-8131-8390C90E5D97}"/>
              </a:ext>
            </a:extLst>
          </p:cNvPr>
          <p:cNvSpPr txBox="1"/>
          <p:nvPr/>
        </p:nvSpPr>
        <p:spPr>
          <a:xfrm>
            <a:off x="7817386" y="4256314"/>
            <a:ext cx="1121229" cy="1001486"/>
          </a:xfrm>
          <a:prstGeom prst="rect">
            <a:avLst/>
          </a:prstGeom>
          <a:noFill/>
          <a:ln w="28575">
            <a:solidFill>
              <a:srgbClr val="FF0000"/>
            </a:solidFill>
          </a:ln>
        </p:spPr>
        <p:txBody>
          <a:bodyPr wrap="square" rtlCol="0">
            <a:spAutoFit/>
          </a:bodyPr>
          <a:lstStyle/>
          <a:p>
            <a:endParaRPr lang="en-GB" dirty="0"/>
          </a:p>
        </p:txBody>
      </p:sp>
      <p:pic>
        <p:nvPicPr>
          <p:cNvPr id="10" name="Picture 101">
            <a:extLst>
              <a:ext uri="{FF2B5EF4-FFF2-40B4-BE49-F238E27FC236}">
                <a16:creationId xmlns:a16="http://schemas.microsoft.com/office/drawing/2014/main" id="{36C8F29F-3ECD-4FE7-ACDA-1F83A3D4363F}"/>
              </a:ext>
            </a:extLst>
          </p:cNvPr>
          <p:cNvPicPr>
            <a:picLocks noChangeAspect="1"/>
          </p:cNvPicPr>
          <p:nvPr/>
        </p:nvPicPr>
        <p:blipFill>
          <a:blip r:embed="rId3"/>
          <a:stretch>
            <a:fillRect/>
          </a:stretch>
        </p:blipFill>
        <p:spPr>
          <a:xfrm>
            <a:off x="11139992" y="6467028"/>
            <a:ext cx="874208" cy="331494"/>
          </a:xfrm>
          <a:prstGeom prst="rect">
            <a:avLst/>
          </a:prstGeom>
        </p:spPr>
      </p:pic>
      <p:pic>
        <p:nvPicPr>
          <p:cNvPr id="11" name="Grafik 10">
            <a:extLst>
              <a:ext uri="{FF2B5EF4-FFF2-40B4-BE49-F238E27FC236}">
                <a16:creationId xmlns:a16="http://schemas.microsoft.com/office/drawing/2014/main" id="{09118657-CFF1-4C65-A717-F4B6895C6F62}"/>
              </a:ext>
            </a:extLst>
          </p:cNvPr>
          <p:cNvPicPr>
            <a:picLocks noChangeAspect="1"/>
          </p:cNvPicPr>
          <p:nvPr/>
        </p:nvPicPr>
        <p:blipFill>
          <a:blip r:embed="rId4"/>
          <a:stretch>
            <a:fillRect/>
          </a:stretch>
        </p:blipFill>
        <p:spPr>
          <a:xfrm>
            <a:off x="10551415" y="6399922"/>
            <a:ext cx="434578" cy="434578"/>
          </a:xfrm>
          <a:prstGeom prst="rect">
            <a:avLst/>
          </a:prstGeom>
        </p:spPr>
      </p:pic>
      <p:sp>
        <p:nvSpPr>
          <p:cNvPr id="12" name="Textfeld 11">
            <a:extLst>
              <a:ext uri="{FF2B5EF4-FFF2-40B4-BE49-F238E27FC236}">
                <a16:creationId xmlns:a16="http://schemas.microsoft.com/office/drawing/2014/main" id="{1D476BCB-A03F-4133-BC4E-198819A50294}"/>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4</a:t>
            </a:fld>
            <a:endParaRPr lang="de-DE" dirty="0">
              <a:solidFill>
                <a:schemeClr val="accent1"/>
              </a:solidFill>
            </a:endParaRPr>
          </a:p>
        </p:txBody>
      </p:sp>
    </p:spTree>
    <p:extLst>
      <p:ext uri="{BB962C8B-B14F-4D97-AF65-F5344CB8AC3E}">
        <p14:creationId xmlns:p14="http://schemas.microsoft.com/office/powerpoint/2010/main" val="3969920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8F429C-D784-4DA1-BB2F-06C8643B1E06}"/>
              </a:ext>
            </a:extLst>
          </p:cNvPr>
          <p:cNvSpPr>
            <a:spLocks noGrp="1"/>
          </p:cNvSpPr>
          <p:nvPr>
            <p:ph type="title"/>
          </p:nvPr>
        </p:nvSpPr>
        <p:spPr/>
        <p:txBody>
          <a:bodyPr/>
          <a:lstStyle/>
          <a:p>
            <a:r>
              <a:rPr lang="en-US" dirty="0"/>
              <a:t>Annotated Research Context (ARC) </a:t>
            </a:r>
          </a:p>
        </p:txBody>
      </p:sp>
      <p:sp>
        <p:nvSpPr>
          <p:cNvPr id="5" name="Google Shape;778;p9">
            <a:extLst>
              <a:ext uri="{FF2B5EF4-FFF2-40B4-BE49-F238E27FC236}">
                <a16:creationId xmlns:a16="http://schemas.microsoft.com/office/drawing/2014/main" id="{DC879CD6-8EA8-40DA-996E-4C3E47C8FCED}"/>
              </a:ext>
            </a:extLst>
          </p:cNvPr>
          <p:cNvSpPr/>
          <p:nvPr/>
        </p:nvSpPr>
        <p:spPr>
          <a:xfrm>
            <a:off x="1840649" y="2776318"/>
            <a:ext cx="2013409" cy="2040735"/>
          </a:xfrm>
          <a:prstGeom prst="ellipse">
            <a:avLst/>
          </a:prstGeom>
          <a:solidFill>
            <a:srgbClr val="FFFFFF"/>
          </a:solidFill>
          <a:ln w="12700" cap="flat" cmpd="sng">
            <a:solidFill>
              <a:srgbClr val="2D3E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595959"/>
              </a:solidFill>
              <a:effectLst/>
              <a:uLnTx/>
              <a:uFillTx/>
              <a:ea typeface="Calibri"/>
              <a:cs typeface="Calibri"/>
              <a:sym typeface="Calibri"/>
            </a:endParaRPr>
          </a:p>
        </p:txBody>
      </p:sp>
      <p:sp>
        <p:nvSpPr>
          <p:cNvPr id="14" name="Google Shape;788;p9">
            <a:extLst>
              <a:ext uri="{FF2B5EF4-FFF2-40B4-BE49-F238E27FC236}">
                <a16:creationId xmlns:a16="http://schemas.microsoft.com/office/drawing/2014/main" id="{E4F613E0-62EE-4C43-8B96-91F0430653B7}"/>
              </a:ext>
            </a:extLst>
          </p:cNvPr>
          <p:cNvSpPr txBox="1"/>
          <p:nvPr/>
        </p:nvSpPr>
        <p:spPr>
          <a:xfrm>
            <a:off x="4320106" y="3081614"/>
            <a:ext cx="696000" cy="1323600"/>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8000" b="1" kern="0">
                <a:solidFill>
                  <a:srgbClr val="595959"/>
                </a:solidFill>
                <a:ea typeface="Calibri"/>
                <a:cs typeface="Calibri"/>
                <a:sym typeface="Calibri"/>
              </a:rPr>
              <a:t>=</a:t>
            </a:r>
            <a:endParaRPr kern="0">
              <a:solidFill>
                <a:srgbClr val="595959"/>
              </a:solidFill>
              <a:ea typeface="Calibri"/>
              <a:cs typeface="Calibri"/>
              <a:sym typeface="Calibri"/>
            </a:endParaRPr>
          </a:p>
        </p:txBody>
      </p:sp>
      <p:grpSp>
        <p:nvGrpSpPr>
          <p:cNvPr id="103" name="Gruppieren 102">
            <a:extLst>
              <a:ext uri="{FF2B5EF4-FFF2-40B4-BE49-F238E27FC236}">
                <a16:creationId xmlns:a16="http://schemas.microsoft.com/office/drawing/2014/main" id="{5EB07CB2-3E1C-44FD-8C76-EBEC75DC31C5}"/>
              </a:ext>
            </a:extLst>
          </p:cNvPr>
          <p:cNvGrpSpPr/>
          <p:nvPr/>
        </p:nvGrpSpPr>
        <p:grpSpPr>
          <a:xfrm>
            <a:off x="2971873" y="3792192"/>
            <a:ext cx="7565909" cy="2162396"/>
            <a:chOff x="2971873" y="3792192"/>
            <a:chExt cx="7565909" cy="2162396"/>
          </a:xfrm>
        </p:grpSpPr>
        <p:grpSp>
          <p:nvGrpSpPr>
            <p:cNvPr id="6" name="Google Shape;780;p9">
              <a:extLst>
                <a:ext uri="{FF2B5EF4-FFF2-40B4-BE49-F238E27FC236}">
                  <a16:creationId xmlns:a16="http://schemas.microsoft.com/office/drawing/2014/main" id="{C52BE7DD-A63B-4AD6-AB38-CBBF11D80EA9}"/>
                </a:ext>
              </a:extLst>
            </p:cNvPr>
            <p:cNvGrpSpPr/>
            <p:nvPr/>
          </p:nvGrpSpPr>
          <p:grpSpPr>
            <a:xfrm>
              <a:off x="5687144" y="3792192"/>
              <a:ext cx="1661928" cy="1640619"/>
              <a:chOff x="1789667" y="2507452"/>
              <a:chExt cx="1908036" cy="1883572"/>
            </a:xfrm>
          </p:grpSpPr>
          <p:pic>
            <p:nvPicPr>
              <p:cNvPr id="7" name="Google Shape;781;p9">
                <a:extLst>
                  <a:ext uri="{FF2B5EF4-FFF2-40B4-BE49-F238E27FC236}">
                    <a16:creationId xmlns:a16="http://schemas.microsoft.com/office/drawing/2014/main" id="{9728EC47-3285-4AEC-9BAD-EF803686B19F}"/>
                  </a:ext>
                </a:extLst>
              </p:cNvPr>
              <p:cNvPicPr preferRelativeResize="0"/>
              <p:nvPr/>
            </p:nvPicPr>
            <p:blipFill rotWithShape="1">
              <a:blip r:embed="rId3">
                <a:alphaModFix/>
              </a:blip>
              <a:srcRect/>
              <a:stretch/>
            </p:blipFill>
            <p:spPr>
              <a:xfrm>
                <a:off x="1789667" y="2828216"/>
                <a:ext cx="1908036" cy="1562808"/>
              </a:xfrm>
              <a:prstGeom prst="rect">
                <a:avLst/>
              </a:prstGeom>
              <a:noFill/>
              <a:ln>
                <a:noFill/>
              </a:ln>
            </p:spPr>
          </p:pic>
          <p:grpSp>
            <p:nvGrpSpPr>
              <p:cNvPr id="8" name="Google Shape;782;p9">
                <a:extLst>
                  <a:ext uri="{FF2B5EF4-FFF2-40B4-BE49-F238E27FC236}">
                    <a16:creationId xmlns:a16="http://schemas.microsoft.com/office/drawing/2014/main" id="{96770ECF-0BD0-4167-98F9-65CEB76A0590}"/>
                  </a:ext>
                </a:extLst>
              </p:cNvPr>
              <p:cNvGrpSpPr/>
              <p:nvPr/>
            </p:nvGrpSpPr>
            <p:grpSpPr>
              <a:xfrm>
                <a:off x="1836469" y="2507452"/>
                <a:ext cx="525065" cy="365523"/>
                <a:chOff x="1763316" y="2459831"/>
                <a:chExt cx="525065" cy="365523"/>
              </a:xfrm>
            </p:grpSpPr>
            <p:cxnSp>
              <p:nvCxnSpPr>
                <p:cNvPr id="12" name="Google Shape;783;p9">
                  <a:extLst>
                    <a:ext uri="{FF2B5EF4-FFF2-40B4-BE49-F238E27FC236}">
                      <a16:creationId xmlns:a16="http://schemas.microsoft.com/office/drawing/2014/main" id="{913EE32E-6F9F-4789-A140-B0764A14D175}"/>
                    </a:ext>
                  </a:extLst>
                </p:cNvPr>
                <p:cNvCxnSpPr/>
                <p:nvPr/>
              </p:nvCxnSpPr>
              <p:spPr>
                <a:xfrm rot="10800000" flipH="1">
                  <a:off x="1763316" y="2463403"/>
                  <a:ext cx="245268" cy="361951"/>
                </a:xfrm>
                <a:prstGeom prst="straightConnector1">
                  <a:avLst/>
                </a:prstGeom>
                <a:noFill/>
                <a:ln w="85725" cap="rnd" cmpd="sng">
                  <a:solidFill>
                    <a:srgbClr val="2D3E50"/>
                  </a:solidFill>
                  <a:prstDash val="solid"/>
                  <a:miter lim="800000"/>
                  <a:headEnd type="none" w="sm" len="sm"/>
                  <a:tailEnd type="none" w="sm" len="sm"/>
                </a:ln>
              </p:spPr>
            </p:cxnSp>
            <p:cxnSp>
              <p:nvCxnSpPr>
                <p:cNvPr id="13" name="Google Shape;784;p9">
                  <a:extLst>
                    <a:ext uri="{FF2B5EF4-FFF2-40B4-BE49-F238E27FC236}">
                      <a16:creationId xmlns:a16="http://schemas.microsoft.com/office/drawing/2014/main" id="{C2F3E90D-6A0B-4A42-A313-BF0979DC81ED}"/>
                    </a:ext>
                  </a:extLst>
                </p:cNvPr>
                <p:cNvCxnSpPr/>
                <p:nvPr/>
              </p:nvCxnSpPr>
              <p:spPr>
                <a:xfrm>
                  <a:off x="2008584" y="2459831"/>
                  <a:ext cx="279797" cy="0"/>
                </a:xfrm>
                <a:prstGeom prst="straightConnector1">
                  <a:avLst/>
                </a:prstGeom>
                <a:noFill/>
                <a:ln w="85725" cap="rnd" cmpd="sng">
                  <a:solidFill>
                    <a:srgbClr val="2D3E50"/>
                  </a:solidFill>
                  <a:prstDash val="solid"/>
                  <a:miter lim="800000"/>
                  <a:headEnd type="none" w="sm" len="sm"/>
                  <a:tailEnd type="none" w="sm" len="sm"/>
                </a:ln>
              </p:spPr>
            </p:cxnSp>
          </p:grpSp>
          <p:grpSp>
            <p:nvGrpSpPr>
              <p:cNvPr id="9" name="Google Shape;785;p9">
                <a:extLst>
                  <a:ext uri="{FF2B5EF4-FFF2-40B4-BE49-F238E27FC236}">
                    <a16:creationId xmlns:a16="http://schemas.microsoft.com/office/drawing/2014/main" id="{42979EDB-6131-4DDF-BBA8-B5E4B6DE836E}"/>
                  </a:ext>
                </a:extLst>
              </p:cNvPr>
              <p:cNvGrpSpPr/>
              <p:nvPr/>
            </p:nvGrpSpPr>
            <p:grpSpPr>
              <a:xfrm flipH="1">
                <a:off x="3122360" y="2507452"/>
                <a:ext cx="525065" cy="365523"/>
                <a:chOff x="1763316" y="2459831"/>
                <a:chExt cx="525065" cy="365523"/>
              </a:xfrm>
            </p:grpSpPr>
            <p:cxnSp>
              <p:nvCxnSpPr>
                <p:cNvPr id="10" name="Google Shape;786;p9">
                  <a:extLst>
                    <a:ext uri="{FF2B5EF4-FFF2-40B4-BE49-F238E27FC236}">
                      <a16:creationId xmlns:a16="http://schemas.microsoft.com/office/drawing/2014/main" id="{36A00BE2-8067-47F9-819F-5C923E3B3CD1}"/>
                    </a:ext>
                  </a:extLst>
                </p:cNvPr>
                <p:cNvCxnSpPr/>
                <p:nvPr/>
              </p:nvCxnSpPr>
              <p:spPr>
                <a:xfrm rot="10800000" flipH="1">
                  <a:off x="1763316" y="2463403"/>
                  <a:ext cx="245268" cy="361951"/>
                </a:xfrm>
                <a:prstGeom prst="straightConnector1">
                  <a:avLst/>
                </a:prstGeom>
                <a:noFill/>
                <a:ln w="85725" cap="rnd" cmpd="sng">
                  <a:solidFill>
                    <a:srgbClr val="2D3E50"/>
                  </a:solidFill>
                  <a:prstDash val="solid"/>
                  <a:miter lim="800000"/>
                  <a:headEnd type="none" w="sm" len="sm"/>
                  <a:tailEnd type="none" w="sm" len="sm"/>
                </a:ln>
              </p:spPr>
            </p:cxnSp>
            <p:cxnSp>
              <p:nvCxnSpPr>
                <p:cNvPr id="11" name="Google Shape;787;p9">
                  <a:extLst>
                    <a:ext uri="{FF2B5EF4-FFF2-40B4-BE49-F238E27FC236}">
                      <a16:creationId xmlns:a16="http://schemas.microsoft.com/office/drawing/2014/main" id="{6F92BB26-5A33-49B2-975E-C40182F0D7F2}"/>
                    </a:ext>
                  </a:extLst>
                </p:cNvPr>
                <p:cNvCxnSpPr/>
                <p:nvPr/>
              </p:nvCxnSpPr>
              <p:spPr>
                <a:xfrm>
                  <a:off x="2008584" y="2459831"/>
                  <a:ext cx="279797" cy="0"/>
                </a:xfrm>
                <a:prstGeom prst="straightConnector1">
                  <a:avLst/>
                </a:prstGeom>
                <a:noFill/>
                <a:ln w="85725" cap="rnd" cmpd="sng">
                  <a:solidFill>
                    <a:srgbClr val="2D3E50"/>
                  </a:solidFill>
                  <a:prstDash val="solid"/>
                  <a:miter lim="800000"/>
                  <a:headEnd type="none" w="sm" len="sm"/>
                  <a:tailEnd type="none" w="sm" len="sm"/>
                </a:ln>
              </p:spPr>
            </p:cxnSp>
          </p:grpSp>
        </p:grpSp>
        <p:sp>
          <p:nvSpPr>
            <p:cNvPr id="89" name="Content Placeholder 2">
              <a:extLst>
                <a:ext uri="{FF2B5EF4-FFF2-40B4-BE49-F238E27FC236}">
                  <a16:creationId xmlns:a16="http://schemas.microsoft.com/office/drawing/2014/main" id="{8DF6D603-9C10-4EE5-8748-50FAF5CF473B}"/>
                </a:ext>
              </a:extLst>
            </p:cNvPr>
            <p:cNvSpPr txBox="1">
              <a:spLocks/>
            </p:cNvSpPr>
            <p:nvPr/>
          </p:nvSpPr>
          <p:spPr>
            <a:xfrm>
              <a:off x="2971873" y="5640436"/>
              <a:ext cx="7565909" cy="3141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One (standardized) bag for your research</a:t>
              </a:r>
            </a:p>
          </p:txBody>
        </p:sp>
      </p:grpSp>
      <p:pic>
        <p:nvPicPr>
          <p:cNvPr id="90" name="Picture 4">
            <a:extLst>
              <a:ext uri="{FF2B5EF4-FFF2-40B4-BE49-F238E27FC236}">
                <a16:creationId xmlns:a16="http://schemas.microsoft.com/office/drawing/2014/main" id="{ABA2022A-54D9-4AFF-87C1-331343D3337D}"/>
              </a:ext>
            </a:extLst>
          </p:cNvPr>
          <p:cNvPicPr>
            <a:picLocks noChangeAspect="1"/>
          </p:cNvPicPr>
          <p:nvPr/>
        </p:nvPicPr>
        <p:blipFill rotWithShape="1">
          <a:blip r:embed="rId4"/>
          <a:srcRect l="38869" t="11761" r="54518" b="63420"/>
          <a:stretch/>
        </p:blipFill>
        <p:spPr>
          <a:xfrm>
            <a:off x="2506711" y="2934058"/>
            <a:ext cx="838484" cy="1007905"/>
          </a:xfrm>
          <a:prstGeom prst="rect">
            <a:avLst/>
          </a:prstGeom>
        </p:spPr>
      </p:pic>
      <p:grpSp>
        <p:nvGrpSpPr>
          <p:cNvPr id="91" name="Google Shape;789;p9">
            <a:extLst>
              <a:ext uri="{FF2B5EF4-FFF2-40B4-BE49-F238E27FC236}">
                <a16:creationId xmlns:a16="http://schemas.microsoft.com/office/drawing/2014/main" id="{BB9FDC84-F871-4A66-BFE8-71F91530B283}"/>
              </a:ext>
            </a:extLst>
          </p:cNvPr>
          <p:cNvGrpSpPr/>
          <p:nvPr/>
        </p:nvGrpSpPr>
        <p:grpSpPr>
          <a:xfrm>
            <a:off x="2163520" y="3521168"/>
            <a:ext cx="1414039" cy="1141837"/>
            <a:chOff x="5638800" y="2971800"/>
            <a:chExt cx="1250606" cy="1009867"/>
          </a:xfrm>
        </p:grpSpPr>
        <p:pic>
          <p:nvPicPr>
            <p:cNvPr id="92" name="Google Shape;791;p9" descr="Alterations &amp; Tailoring">
              <a:extLst>
                <a:ext uri="{FF2B5EF4-FFF2-40B4-BE49-F238E27FC236}">
                  <a16:creationId xmlns:a16="http://schemas.microsoft.com/office/drawing/2014/main" id="{B48D50FA-84A8-4202-A1C8-7A148D989C64}"/>
                </a:ext>
              </a:extLst>
            </p:cNvPr>
            <p:cNvPicPr preferRelativeResize="0"/>
            <p:nvPr/>
          </p:nvPicPr>
          <p:blipFill rotWithShape="1">
            <a:blip r:embed="rId5">
              <a:alphaModFix/>
            </a:blip>
            <a:srcRect/>
            <a:stretch/>
          </p:blipFill>
          <p:spPr>
            <a:xfrm>
              <a:off x="5638800" y="2971800"/>
              <a:ext cx="914400" cy="914400"/>
            </a:xfrm>
            <a:prstGeom prst="rect">
              <a:avLst/>
            </a:prstGeom>
            <a:noFill/>
            <a:ln>
              <a:noFill/>
            </a:ln>
          </p:spPr>
        </p:pic>
        <p:pic>
          <p:nvPicPr>
            <p:cNvPr id="93" name="Google Shape;792;p9" descr="Ruler">
              <a:extLst>
                <a:ext uri="{FF2B5EF4-FFF2-40B4-BE49-F238E27FC236}">
                  <a16:creationId xmlns:a16="http://schemas.microsoft.com/office/drawing/2014/main" id="{FD246103-D7C1-4BFC-B934-4AE446A34E91}"/>
                </a:ext>
              </a:extLst>
            </p:cNvPr>
            <p:cNvPicPr preferRelativeResize="0"/>
            <p:nvPr/>
          </p:nvPicPr>
          <p:blipFill rotWithShape="1">
            <a:blip r:embed="rId6">
              <a:alphaModFix/>
            </a:blip>
            <a:srcRect/>
            <a:stretch/>
          </p:blipFill>
          <p:spPr>
            <a:xfrm>
              <a:off x="5975006" y="3067267"/>
              <a:ext cx="914400" cy="914400"/>
            </a:xfrm>
            <a:prstGeom prst="rect">
              <a:avLst/>
            </a:prstGeom>
            <a:noFill/>
            <a:ln>
              <a:noFill/>
            </a:ln>
          </p:spPr>
        </p:pic>
      </p:grpSp>
      <p:grpSp>
        <p:nvGrpSpPr>
          <p:cNvPr id="102" name="Gruppieren 101">
            <a:extLst>
              <a:ext uri="{FF2B5EF4-FFF2-40B4-BE49-F238E27FC236}">
                <a16:creationId xmlns:a16="http://schemas.microsoft.com/office/drawing/2014/main" id="{DB4BD361-C3A9-463E-B189-A1AFF32E7E76}"/>
              </a:ext>
            </a:extLst>
          </p:cNvPr>
          <p:cNvGrpSpPr/>
          <p:nvPr/>
        </p:nvGrpSpPr>
        <p:grpSpPr>
          <a:xfrm>
            <a:off x="5736947" y="1472534"/>
            <a:ext cx="3930310" cy="2903784"/>
            <a:chOff x="5736947" y="1472534"/>
            <a:chExt cx="3930310" cy="2903784"/>
          </a:xfrm>
        </p:grpSpPr>
        <p:grpSp>
          <p:nvGrpSpPr>
            <p:cNvPr id="15" name="Google Shape;801;p9">
              <a:extLst>
                <a:ext uri="{FF2B5EF4-FFF2-40B4-BE49-F238E27FC236}">
                  <a16:creationId xmlns:a16="http://schemas.microsoft.com/office/drawing/2014/main" id="{4619A708-E4A8-4F84-91AB-D2CB1E0D50FC}"/>
                </a:ext>
              </a:extLst>
            </p:cNvPr>
            <p:cNvGrpSpPr/>
            <p:nvPr/>
          </p:nvGrpSpPr>
          <p:grpSpPr>
            <a:xfrm>
              <a:off x="6976144" y="3009552"/>
              <a:ext cx="1204176" cy="830610"/>
              <a:chOff x="6221921" y="4973041"/>
              <a:chExt cx="1204176" cy="628717"/>
            </a:xfrm>
          </p:grpSpPr>
          <p:sp>
            <p:nvSpPr>
              <p:cNvPr id="16" name="Google Shape;802;p9">
                <a:extLst>
                  <a:ext uri="{FF2B5EF4-FFF2-40B4-BE49-F238E27FC236}">
                    <a16:creationId xmlns:a16="http://schemas.microsoft.com/office/drawing/2014/main" id="{A6F632F0-3843-4D79-AA01-9069AE616A88}"/>
                  </a:ext>
                </a:extLst>
              </p:cNvPr>
              <p:cNvSpPr txBox="1"/>
              <p:nvPr/>
            </p:nvSpPr>
            <p:spPr>
              <a:xfrm>
                <a:off x="6221921" y="5069075"/>
                <a:ext cx="753732"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CAGAG</a:t>
                </a:r>
                <a:endParaRPr sz="1100" kern="0">
                  <a:solidFill>
                    <a:srgbClr val="757070"/>
                  </a:solidFill>
                  <a:latin typeface="Cousine"/>
                  <a:ea typeface="Cousine"/>
                  <a:cs typeface="Cousine"/>
                  <a:sym typeface="Cousine"/>
                </a:endParaRPr>
              </a:p>
            </p:txBody>
          </p:sp>
          <p:sp>
            <p:nvSpPr>
              <p:cNvPr id="17" name="Google Shape;803;p9">
                <a:extLst>
                  <a:ext uri="{FF2B5EF4-FFF2-40B4-BE49-F238E27FC236}">
                    <a16:creationId xmlns:a16="http://schemas.microsoft.com/office/drawing/2014/main" id="{249DA74C-F1CD-443D-8649-766E2CCE5289}"/>
                  </a:ext>
                </a:extLst>
              </p:cNvPr>
              <p:cNvSpPr txBox="1"/>
              <p:nvPr/>
            </p:nvSpPr>
            <p:spPr>
              <a:xfrm>
                <a:off x="6330932" y="5139420"/>
                <a:ext cx="764953"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AGAGG</a:t>
                </a:r>
                <a:endParaRPr kern="0">
                  <a:solidFill>
                    <a:srgbClr val="595959"/>
                  </a:solidFill>
                  <a:ea typeface="Calibri"/>
                  <a:cs typeface="Calibri"/>
                  <a:sym typeface="Calibri"/>
                </a:endParaRPr>
              </a:p>
            </p:txBody>
          </p:sp>
          <p:sp>
            <p:nvSpPr>
              <p:cNvPr id="18" name="Google Shape;804;p9">
                <a:extLst>
                  <a:ext uri="{FF2B5EF4-FFF2-40B4-BE49-F238E27FC236}">
                    <a16:creationId xmlns:a16="http://schemas.microsoft.com/office/drawing/2014/main" id="{9C42A7AF-C878-47AD-8C49-F6E431F182ED}"/>
                  </a:ext>
                </a:extLst>
              </p:cNvPr>
              <p:cNvSpPr txBox="1"/>
              <p:nvPr/>
            </p:nvSpPr>
            <p:spPr>
              <a:xfrm>
                <a:off x="6441346" y="5210833"/>
                <a:ext cx="753732"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GAGGT</a:t>
                </a:r>
                <a:endParaRPr kern="0">
                  <a:solidFill>
                    <a:srgbClr val="595959"/>
                  </a:solidFill>
                  <a:ea typeface="Calibri"/>
                  <a:cs typeface="Calibri"/>
                  <a:sym typeface="Calibri"/>
                </a:endParaRPr>
              </a:p>
            </p:txBody>
          </p:sp>
          <p:sp>
            <p:nvSpPr>
              <p:cNvPr id="19" name="Google Shape;805;p9">
                <a:extLst>
                  <a:ext uri="{FF2B5EF4-FFF2-40B4-BE49-F238E27FC236}">
                    <a16:creationId xmlns:a16="http://schemas.microsoft.com/office/drawing/2014/main" id="{C77AA27D-D407-4383-A2A8-91CF9A692FA3}"/>
                  </a:ext>
                </a:extLst>
              </p:cNvPr>
              <p:cNvSpPr txBox="1"/>
              <p:nvPr/>
            </p:nvSpPr>
            <p:spPr>
              <a:xfrm>
                <a:off x="6553073" y="5282245"/>
                <a:ext cx="753732"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AGGTG</a:t>
                </a:r>
                <a:endParaRPr kern="0">
                  <a:solidFill>
                    <a:srgbClr val="595959"/>
                  </a:solidFill>
                  <a:ea typeface="Calibri"/>
                  <a:cs typeface="Calibri"/>
                  <a:sym typeface="Calibri"/>
                </a:endParaRPr>
              </a:p>
            </p:txBody>
          </p:sp>
          <p:sp>
            <p:nvSpPr>
              <p:cNvPr id="20" name="Google Shape;806;p9">
                <a:extLst>
                  <a:ext uri="{FF2B5EF4-FFF2-40B4-BE49-F238E27FC236}">
                    <a16:creationId xmlns:a16="http://schemas.microsoft.com/office/drawing/2014/main" id="{775D6A78-BB33-4FC2-AE64-BD1F69755512}"/>
                  </a:ext>
                </a:extLst>
              </p:cNvPr>
              <p:cNvSpPr txBox="1"/>
              <p:nvPr/>
            </p:nvSpPr>
            <p:spPr>
              <a:xfrm>
                <a:off x="6664799" y="5355537"/>
                <a:ext cx="753732"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GGTGA</a:t>
                </a:r>
                <a:endParaRPr kern="0">
                  <a:solidFill>
                    <a:srgbClr val="595959"/>
                  </a:solidFill>
                  <a:ea typeface="Calibri"/>
                  <a:cs typeface="Calibri"/>
                  <a:sym typeface="Calibri"/>
                </a:endParaRPr>
              </a:p>
            </p:txBody>
          </p:sp>
          <p:sp>
            <p:nvSpPr>
              <p:cNvPr id="21" name="Google Shape;807;p9">
                <a:extLst>
                  <a:ext uri="{FF2B5EF4-FFF2-40B4-BE49-F238E27FC236}">
                    <a16:creationId xmlns:a16="http://schemas.microsoft.com/office/drawing/2014/main" id="{A64996C9-F3E0-40E2-8EFE-03839277B06A}"/>
                  </a:ext>
                </a:extLst>
              </p:cNvPr>
              <p:cNvSpPr txBox="1"/>
              <p:nvPr/>
            </p:nvSpPr>
            <p:spPr>
              <a:xfrm>
                <a:off x="6221921" y="4973041"/>
                <a:ext cx="1204176" cy="246221"/>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1000" kern="0">
                    <a:solidFill>
                      <a:srgbClr val="757070"/>
                    </a:solidFill>
                    <a:latin typeface="Cousine"/>
                    <a:ea typeface="Cousine"/>
                    <a:cs typeface="Cousine"/>
                    <a:sym typeface="Cousine"/>
                  </a:rPr>
                  <a:t>CAGAGGTGA</a:t>
                </a:r>
                <a:endParaRPr sz="1100" kern="0">
                  <a:solidFill>
                    <a:srgbClr val="757070"/>
                  </a:solidFill>
                  <a:latin typeface="Cousine"/>
                  <a:ea typeface="Cousine"/>
                  <a:cs typeface="Cousine"/>
                  <a:sym typeface="Cousine"/>
                </a:endParaRPr>
              </a:p>
            </p:txBody>
          </p:sp>
        </p:grpSp>
        <p:grpSp>
          <p:nvGrpSpPr>
            <p:cNvPr id="22" name="Google Shape;808;p9">
              <a:extLst>
                <a:ext uri="{FF2B5EF4-FFF2-40B4-BE49-F238E27FC236}">
                  <a16:creationId xmlns:a16="http://schemas.microsoft.com/office/drawing/2014/main" id="{37FC6A76-6FB0-4B7F-B610-9D12CB35EAB6}"/>
                </a:ext>
              </a:extLst>
            </p:cNvPr>
            <p:cNvGrpSpPr/>
            <p:nvPr/>
          </p:nvGrpSpPr>
          <p:grpSpPr>
            <a:xfrm>
              <a:off x="5736947" y="2779421"/>
              <a:ext cx="1393120" cy="620485"/>
              <a:chOff x="6632325" y="2332992"/>
              <a:chExt cx="1521971" cy="620485"/>
            </a:xfrm>
          </p:grpSpPr>
          <p:grpSp>
            <p:nvGrpSpPr>
              <p:cNvPr id="23" name="Google Shape;809;p9">
                <a:extLst>
                  <a:ext uri="{FF2B5EF4-FFF2-40B4-BE49-F238E27FC236}">
                    <a16:creationId xmlns:a16="http://schemas.microsoft.com/office/drawing/2014/main" id="{AAA147B2-9D2C-4AF7-90F2-2A3D49E77B9B}"/>
                  </a:ext>
                </a:extLst>
              </p:cNvPr>
              <p:cNvGrpSpPr/>
              <p:nvPr/>
            </p:nvGrpSpPr>
            <p:grpSpPr>
              <a:xfrm>
                <a:off x="6632325" y="2332992"/>
                <a:ext cx="1521971" cy="620485"/>
                <a:chOff x="6310343" y="4165438"/>
                <a:chExt cx="2506090" cy="1359015"/>
              </a:xfrm>
            </p:grpSpPr>
            <p:cxnSp>
              <p:nvCxnSpPr>
                <p:cNvPr id="81" name="Google Shape;810;p9">
                  <a:extLst>
                    <a:ext uri="{FF2B5EF4-FFF2-40B4-BE49-F238E27FC236}">
                      <a16:creationId xmlns:a16="http://schemas.microsoft.com/office/drawing/2014/main" id="{F7D84602-2867-4BE9-8076-71FC3B0B25CC}"/>
                    </a:ext>
                  </a:extLst>
                </p:cNvPr>
                <p:cNvCxnSpPr/>
                <p:nvPr/>
              </p:nvCxnSpPr>
              <p:spPr>
                <a:xfrm rot="10800000">
                  <a:off x="6659648" y="4165438"/>
                  <a:ext cx="0" cy="1023522"/>
                </a:xfrm>
                <a:prstGeom prst="straightConnector1">
                  <a:avLst/>
                </a:prstGeom>
                <a:noFill/>
                <a:ln w="12700" cap="flat" cmpd="sng">
                  <a:solidFill>
                    <a:srgbClr val="ABABAB"/>
                  </a:solidFill>
                  <a:prstDash val="solid"/>
                  <a:miter lim="800000"/>
                  <a:headEnd type="none" w="sm" len="sm"/>
                  <a:tailEnd type="triangle" w="med" len="med"/>
                </a:ln>
              </p:spPr>
            </p:cxnSp>
            <p:cxnSp>
              <p:nvCxnSpPr>
                <p:cNvPr id="82" name="Google Shape;811;p9">
                  <a:extLst>
                    <a:ext uri="{FF2B5EF4-FFF2-40B4-BE49-F238E27FC236}">
                      <a16:creationId xmlns:a16="http://schemas.microsoft.com/office/drawing/2014/main" id="{9439576F-4B96-450A-B81E-2B228D8AF941}"/>
                    </a:ext>
                  </a:extLst>
                </p:cNvPr>
                <p:cNvCxnSpPr/>
                <p:nvPr/>
              </p:nvCxnSpPr>
              <p:spPr>
                <a:xfrm rot="10800000" flipH="1">
                  <a:off x="6659648" y="5188456"/>
                  <a:ext cx="1732177" cy="1"/>
                </a:xfrm>
                <a:prstGeom prst="straightConnector1">
                  <a:avLst/>
                </a:prstGeom>
                <a:noFill/>
                <a:ln w="12700" cap="flat" cmpd="sng">
                  <a:solidFill>
                    <a:srgbClr val="ABABAB"/>
                  </a:solidFill>
                  <a:prstDash val="solid"/>
                  <a:miter lim="800000"/>
                  <a:headEnd type="none" w="sm" len="sm"/>
                  <a:tailEnd type="triangle" w="med" len="med"/>
                </a:ln>
              </p:spPr>
            </p:cxnSp>
            <p:sp>
              <p:nvSpPr>
                <p:cNvPr id="83" name="Google Shape;812;p9">
                  <a:extLst>
                    <a:ext uri="{FF2B5EF4-FFF2-40B4-BE49-F238E27FC236}">
                      <a16:creationId xmlns:a16="http://schemas.microsoft.com/office/drawing/2014/main" id="{5C1B711F-A94B-4182-914F-107DF203A98E}"/>
                    </a:ext>
                  </a:extLst>
                </p:cNvPr>
                <p:cNvSpPr txBox="1"/>
                <p:nvPr/>
              </p:nvSpPr>
              <p:spPr>
                <a:xfrm>
                  <a:off x="8141414" y="5117745"/>
                  <a:ext cx="675019" cy="406708"/>
                </a:xfrm>
                <a:prstGeom prst="rect">
                  <a:avLst/>
                </a:prstGeom>
                <a:noFill/>
                <a:ln>
                  <a:noFill/>
                </a:ln>
              </p:spPr>
              <p:txBody>
                <a:bodyPr spcFirstLastPara="1" wrap="square" lIns="91425" tIns="45700" rIns="91425" bIns="45700" anchor="t" anchorCtr="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0" cap="none" spc="0" normalizeH="0" baseline="0" noProof="0">
                      <a:ln>
                        <a:noFill/>
                      </a:ln>
                      <a:solidFill>
                        <a:srgbClr val="929292"/>
                      </a:solidFill>
                      <a:effectLst/>
                      <a:uLnTx/>
                      <a:uFillTx/>
                      <a:ea typeface="Calibri"/>
                      <a:cs typeface="Calibri"/>
                      <a:sym typeface="Calibri"/>
                    </a:rPr>
                    <a:t>m/z</a:t>
                  </a:r>
                  <a:endParaRPr kumimoji="0" sz="1600" b="0" i="0" u="none" strike="noStrike" kern="0" cap="none" spc="0" normalizeH="0" baseline="0" noProof="0">
                    <a:ln>
                      <a:noFill/>
                    </a:ln>
                    <a:solidFill>
                      <a:srgbClr val="929292"/>
                    </a:solidFill>
                    <a:effectLst/>
                    <a:uLnTx/>
                    <a:uFillTx/>
                    <a:ea typeface="Calibri"/>
                    <a:cs typeface="Calibri"/>
                    <a:sym typeface="Calibri"/>
                  </a:endParaRPr>
                </a:p>
              </p:txBody>
            </p:sp>
            <p:sp>
              <p:nvSpPr>
                <p:cNvPr id="84" name="Google Shape;813;p9">
                  <a:extLst>
                    <a:ext uri="{FF2B5EF4-FFF2-40B4-BE49-F238E27FC236}">
                      <a16:creationId xmlns:a16="http://schemas.microsoft.com/office/drawing/2014/main" id="{7D109EAF-B4C9-4766-8080-7AF4DFC9F645}"/>
                    </a:ext>
                  </a:extLst>
                </p:cNvPr>
                <p:cNvSpPr txBox="1"/>
                <p:nvPr/>
              </p:nvSpPr>
              <p:spPr>
                <a:xfrm rot="-5400002">
                  <a:off x="6012020" y="4488195"/>
                  <a:ext cx="1003354" cy="406708"/>
                </a:xfrm>
                <a:prstGeom prst="rect">
                  <a:avLst/>
                </a:prstGeom>
                <a:noFill/>
                <a:ln>
                  <a:noFill/>
                </a:ln>
              </p:spPr>
              <p:txBody>
                <a:bodyPr spcFirstLastPara="1" wrap="square" lIns="91425" tIns="45700" rIns="91425" bIns="45700" anchor="t" anchorCtr="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600" b="0" i="0" u="none" strike="noStrike" kern="0" cap="none" spc="0" normalizeH="0" baseline="0" noProof="0">
                      <a:ln>
                        <a:noFill/>
                      </a:ln>
                      <a:solidFill>
                        <a:srgbClr val="929292"/>
                      </a:solidFill>
                      <a:effectLst/>
                      <a:uLnTx/>
                      <a:uFillTx/>
                      <a:ea typeface="Calibri"/>
                      <a:cs typeface="Calibri"/>
                      <a:sym typeface="Calibri"/>
                    </a:rPr>
                    <a:t>intensity</a:t>
                  </a:r>
                  <a:endParaRPr kumimoji="0" sz="700" b="0" i="0" u="none" strike="noStrike" kern="0" cap="none" spc="0" normalizeH="0" baseline="0" noProof="0">
                    <a:ln>
                      <a:noFill/>
                    </a:ln>
                    <a:solidFill>
                      <a:srgbClr val="929292"/>
                    </a:solidFill>
                    <a:effectLst/>
                    <a:uLnTx/>
                    <a:uFillTx/>
                    <a:ea typeface="Calibri"/>
                    <a:cs typeface="Calibri"/>
                    <a:sym typeface="Calibri"/>
                  </a:endParaRPr>
                </a:p>
              </p:txBody>
            </p:sp>
          </p:grpSp>
          <p:grpSp>
            <p:nvGrpSpPr>
              <p:cNvPr id="24" name="Google Shape;814;p9">
                <a:extLst>
                  <a:ext uri="{FF2B5EF4-FFF2-40B4-BE49-F238E27FC236}">
                    <a16:creationId xmlns:a16="http://schemas.microsoft.com/office/drawing/2014/main" id="{52FFC6C8-64B8-4249-807B-96D9CE77BE20}"/>
                  </a:ext>
                </a:extLst>
              </p:cNvPr>
              <p:cNvGrpSpPr/>
              <p:nvPr/>
            </p:nvGrpSpPr>
            <p:grpSpPr>
              <a:xfrm>
                <a:off x="6961983" y="2383615"/>
                <a:ext cx="689092" cy="417488"/>
                <a:chOff x="6130446" y="3519519"/>
                <a:chExt cx="1509285" cy="914400"/>
              </a:xfrm>
            </p:grpSpPr>
            <p:grpSp>
              <p:nvGrpSpPr>
                <p:cNvPr id="25" name="Google Shape;815;p9">
                  <a:extLst>
                    <a:ext uri="{FF2B5EF4-FFF2-40B4-BE49-F238E27FC236}">
                      <a16:creationId xmlns:a16="http://schemas.microsoft.com/office/drawing/2014/main" id="{A3B09078-D00C-4E45-A073-B0624E433448}"/>
                    </a:ext>
                  </a:extLst>
                </p:cNvPr>
                <p:cNvGrpSpPr/>
                <p:nvPr/>
              </p:nvGrpSpPr>
              <p:grpSpPr>
                <a:xfrm>
                  <a:off x="6182168" y="3519519"/>
                  <a:ext cx="1441956" cy="914400"/>
                  <a:chOff x="6759817" y="4276309"/>
                  <a:chExt cx="1441956" cy="914400"/>
                </a:xfrm>
              </p:grpSpPr>
              <p:cxnSp>
                <p:nvCxnSpPr>
                  <p:cNvPr id="69" name="Google Shape;816;p9">
                    <a:extLst>
                      <a:ext uri="{FF2B5EF4-FFF2-40B4-BE49-F238E27FC236}">
                        <a16:creationId xmlns:a16="http://schemas.microsoft.com/office/drawing/2014/main" id="{CA36E137-F652-49ED-828F-917E4702BCFC}"/>
                      </a:ext>
                    </a:extLst>
                  </p:cNvPr>
                  <p:cNvCxnSpPr/>
                  <p:nvPr/>
                </p:nvCxnSpPr>
                <p:spPr>
                  <a:xfrm rot="10800000">
                    <a:off x="6759817" y="4507878"/>
                    <a:ext cx="0" cy="682831"/>
                  </a:xfrm>
                  <a:prstGeom prst="straightConnector1">
                    <a:avLst/>
                  </a:prstGeom>
                  <a:noFill/>
                  <a:ln w="12700" cap="flat" cmpd="sng">
                    <a:solidFill>
                      <a:srgbClr val="2D3E50"/>
                    </a:solidFill>
                    <a:prstDash val="solid"/>
                    <a:miter lim="800000"/>
                    <a:headEnd type="none" w="sm" len="sm"/>
                    <a:tailEnd type="none" w="sm" len="sm"/>
                  </a:ln>
                </p:spPr>
              </p:cxnSp>
              <p:cxnSp>
                <p:nvCxnSpPr>
                  <p:cNvPr id="70" name="Google Shape;817;p9">
                    <a:extLst>
                      <a:ext uri="{FF2B5EF4-FFF2-40B4-BE49-F238E27FC236}">
                        <a16:creationId xmlns:a16="http://schemas.microsoft.com/office/drawing/2014/main" id="{3D8828FE-66C9-42D0-8CC6-F2CED7CA5BFA}"/>
                      </a:ext>
                    </a:extLst>
                  </p:cNvPr>
                  <p:cNvCxnSpPr/>
                  <p:nvPr/>
                </p:nvCxnSpPr>
                <p:spPr>
                  <a:xfrm>
                    <a:off x="6848236" y="4905701"/>
                    <a:ext cx="0" cy="285008"/>
                  </a:xfrm>
                  <a:prstGeom prst="straightConnector1">
                    <a:avLst/>
                  </a:prstGeom>
                  <a:noFill/>
                  <a:ln w="12700" cap="flat" cmpd="sng">
                    <a:solidFill>
                      <a:srgbClr val="2D3E50"/>
                    </a:solidFill>
                    <a:prstDash val="solid"/>
                    <a:miter lim="800000"/>
                    <a:headEnd type="none" w="sm" len="sm"/>
                    <a:tailEnd type="none" w="sm" len="sm"/>
                  </a:ln>
                </p:spPr>
              </p:cxnSp>
              <p:cxnSp>
                <p:nvCxnSpPr>
                  <p:cNvPr id="71" name="Google Shape;818;p9">
                    <a:extLst>
                      <a:ext uri="{FF2B5EF4-FFF2-40B4-BE49-F238E27FC236}">
                        <a16:creationId xmlns:a16="http://schemas.microsoft.com/office/drawing/2014/main" id="{CCC25D0A-AC34-44EB-9CA5-D19339BA5B1D}"/>
                      </a:ext>
                    </a:extLst>
                  </p:cNvPr>
                  <p:cNvCxnSpPr/>
                  <p:nvPr/>
                </p:nvCxnSpPr>
                <p:spPr>
                  <a:xfrm>
                    <a:off x="7078200" y="4905701"/>
                    <a:ext cx="0" cy="285008"/>
                  </a:xfrm>
                  <a:prstGeom prst="straightConnector1">
                    <a:avLst/>
                  </a:prstGeom>
                  <a:noFill/>
                  <a:ln w="12700" cap="flat" cmpd="sng">
                    <a:solidFill>
                      <a:srgbClr val="2D3E50"/>
                    </a:solidFill>
                    <a:prstDash val="solid"/>
                    <a:miter lim="800000"/>
                    <a:headEnd type="none" w="sm" len="sm"/>
                    <a:tailEnd type="none" w="sm" len="sm"/>
                  </a:ln>
                </p:spPr>
              </p:cxnSp>
              <p:cxnSp>
                <p:nvCxnSpPr>
                  <p:cNvPr id="72" name="Google Shape;819;p9">
                    <a:extLst>
                      <a:ext uri="{FF2B5EF4-FFF2-40B4-BE49-F238E27FC236}">
                        <a16:creationId xmlns:a16="http://schemas.microsoft.com/office/drawing/2014/main" id="{012F8664-CE04-4BF2-8D4E-3682D1574F1B}"/>
                      </a:ext>
                    </a:extLst>
                  </p:cNvPr>
                  <p:cNvCxnSpPr/>
                  <p:nvPr/>
                </p:nvCxnSpPr>
                <p:spPr>
                  <a:xfrm>
                    <a:off x="7592568" y="4905701"/>
                    <a:ext cx="0" cy="285008"/>
                  </a:xfrm>
                  <a:prstGeom prst="straightConnector1">
                    <a:avLst/>
                  </a:prstGeom>
                  <a:noFill/>
                  <a:ln w="12700" cap="flat" cmpd="sng">
                    <a:solidFill>
                      <a:srgbClr val="2D3E50"/>
                    </a:solidFill>
                    <a:prstDash val="solid"/>
                    <a:miter lim="800000"/>
                    <a:headEnd type="none" w="sm" len="sm"/>
                    <a:tailEnd type="none" w="sm" len="sm"/>
                  </a:ln>
                </p:spPr>
              </p:cxnSp>
              <p:cxnSp>
                <p:nvCxnSpPr>
                  <p:cNvPr id="73" name="Google Shape;820;p9">
                    <a:extLst>
                      <a:ext uri="{FF2B5EF4-FFF2-40B4-BE49-F238E27FC236}">
                        <a16:creationId xmlns:a16="http://schemas.microsoft.com/office/drawing/2014/main" id="{87B583CB-51D0-44C1-88C9-036A66881F2A}"/>
                      </a:ext>
                    </a:extLst>
                  </p:cNvPr>
                  <p:cNvCxnSpPr/>
                  <p:nvPr/>
                </p:nvCxnSpPr>
                <p:spPr>
                  <a:xfrm>
                    <a:off x="6997238" y="4618267"/>
                    <a:ext cx="0" cy="572442"/>
                  </a:xfrm>
                  <a:prstGeom prst="straightConnector1">
                    <a:avLst/>
                  </a:prstGeom>
                  <a:noFill/>
                  <a:ln w="12700" cap="flat" cmpd="sng">
                    <a:solidFill>
                      <a:srgbClr val="2D3E50"/>
                    </a:solidFill>
                    <a:prstDash val="solid"/>
                    <a:miter lim="800000"/>
                    <a:headEnd type="none" w="sm" len="sm"/>
                    <a:tailEnd type="none" w="sm" len="sm"/>
                  </a:ln>
                </p:spPr>
              </p:cxnSp>
              <p:cxnSp>
                <p:nvCxnSpPr>
                  <p:cNvPr id="74" name="Google Shape;821;p9">
                    <a:extLst>
                      <a:ext uri="{FF2B5EF4-FFF2-40B4-BE49-F238E27FC236}">
                        <a16:creationId xmlns:a16="http://schemas.microsoft.com/office/drawing/2014/main" id="{8361874C-71C8-429B-84DF-814FBD11D8A1}"/>
                      </a:ext>
                    </a:extLst>
                  </p:cNvPr>
                  <p:cNvCxnSpPr/>
                  <p:nvPr/>
                </p:nvCxnSpPr>
                <p:spPr>
                  <a:xfrm>
                    <a:off x="7525917" y="4618267"/>
                    <a:ext cx="0" cy="572442"/>
                  </a:xfrm>
                  <a:prstGeom prst="straightConnector1">
                    <a:avLst/>
                  </a:prstGeom>
                  <a:noFill/>
                  <a:ln w="12700" cap="flat" cmpd="sng">
                    <a:solidFill>
                      <a:srgbClr val="2D3E50"/>
                    </a:solidFill>
                    <a:prstDash val="solid"/>
                    <a:miter lim="800000"/>
                    <a:headEnd type="none" w="sm" len="sm"/>
                    <a:tailEnd type="none" w="sm" len="sm"/>
                  </a:ln>
                </p:spPr>
              </p:cxnSp>
              <p:cxnSp>
                <p:nvCxnSpPr>
                  <p:cNvPr id="75" name="Google Shape;822;p9">
                    <a:extLst>
                      <a:ext uri="{FF2B5EF4-FFF2-40B4-BE49-F238E27FC236}">
                        <a16:creationId xmlns:a16="http://schemas.microsoft.com/office/drawing/2014/main" id="{734A0A21-7B17-4070-8981-0E0D6609F561}"/>
                      </a:ext>
                    </a:extLst>
                  </p:cNvPr>
                  <p:cNvCxnSpPr/>
                  <p:nvPr/>
                </p:nvCxnSpPr>
                <p:spPr>
                  <a:xfrm>
                    <a:off x="7940337" y="4618267"/>
                    <a:ext cx="0" cy="572442"/>
                  </a:xfrm>
                  <a:prstGeom prst="straightConnector1">
                    <a:avLst/>
                  </a:prstGeom>
                  <a:noFill/>
                  <a:ln w="12700" cap="flat" cmpd="sng">
                    <a:solidFill>
                      <a:srgbClr val="2D3E50"/>
                    </a:solidFill>
                    <a:prstDash val="solid"/>
                    <a:miter lim="800000"/>
                    <a:headEnd type="none" w="sm" len="sm"/>
                    <a:tailEnd type="none" w="sm" len="sm"/>
                  </a:ln>
                </p:spPr>
              </p:cxnSp>
              <p:cxnSp>
                <p:nvCxnSpPr>
                  <p:cNvPr id="76" name="Google Shape;823;p9">
                    <a:extLst>
                      <a:ext uri="{FF2B5EF4-FFF2-40B4-BE49-F238E27FC236}">
                        <a16:creationId xmlns:a16="http://schemas.microsoft.com/office/drawing/2014/main" id="{674E3CAA-33CE-4A9B-8868-F84CA4B44F09}"/>
                      </a:ext>
                    </a:extLst>
                  </p:cNvPr>
                  <p:cNvCxnSpPr/>
                  <p:nvPr/>
                </p:nvCxnSpPr>
                <p:spPr>
                  <a:xfrm>
                    <a:off x="8201773" y="4618267"/>
                    <a:ext cx="0" cy="572442"/>
                  </a:xfrm>
                  <a:prstGeom prst="straightConnector1">
                    <a:avLst/>
                  </a:prstGeom>
                  <a:noFill/>
                  <a:ln w="12700" cap="flat" cmpd="sng">
                    <a:solidFill>
                      <a:srgbClr val="2D3E50"/>
                    </a:solidFill>
                    <a:prstDash val="solid"/>
                    <a:miter lim="800000"/>
                    <a:headEnd type="none" w="sm" len="sm"/>
                    <a:tailEnd type="none" w="sm" len="sm"/>
                  </a:ln>
                </p:spPr>
              </p:cxnSp>
              <p:cxnSp>
                <p:nvCxnSpPr>
                  <p:cNvPr id="77" name="Google Shape;824;p9">
                    <a:extLst>
                      <a:ext uri="{FF2B5EF4-FFF2-40B4-BE49-F238E27FC236}">
                        <a16:creationId xmlns:a16="http://schemas.microsoft.com/office/drawing/2014/main" id="{193F7C39-13DA-427C-82AC-0553B2311CD9}"/>
                      </a:ext>
                    </a:extLst>
                  </p:cNvPr>
                  <p:cNvCxnSpPr/>
                  <p:nvPr/>
                </p:nvCxnSpPr>
                <p:spPr>
                  <a:xfrm>
                    <a:off x="7282990" y="4412875"/>
                    <a:ext cx="0" cy="777834"/>
                  </a:xfrm>
                  <a:prstGeom prst="straightConnector1">
                    <a:avLst/>
                  </a:prstGeom>
                  <a:noFill/>
                  <a:ln w="12700" cap="flat" cmpd="sng">
                    <a:solidFill>
                      <a:srgbClr val="2D3E50"/>
                    </a:solidFill>
                    <a:prstDash val="solid"/>
                    <a:miter lim="800000"/>
                    <a:headEnd type="none" w="sm" len="sm"/>
                    <a:tailEnd type="none" w="sm" len="sm"/>
                  </a:ln>
                </p:spPr>
              </p:cxnSp>
              <p:cxnSp>
                <p:nvCxnSpPr>
                  <p:cNvPr id="78" name="Google Shape;825;p9">
                    <a:extLst>
                      <a:ext uri="{FF2B5EF4-FFF2-40B4-BE49-F238E27FC236}">
                        <a16:creationId xmlns:a16="http://schemas.microsoft.com/office/drawing/2014/main" id="{503A7390-74A7-4408-AB93-31B1B0131414}"/>
                      </a:ext>
                    </a:extLst>
                  </p:cNvPr>
                  <p:cNvCxnSpPr/>
                  <p:nvPr/>
                </p:nvCxnSpPr>
                <p:spPr>
                  <a:xfrm>
                    <a:off x="7696491" y="4276309"/>
                    <a:ext cx="0" cy="914400"/>
                  </a:xfrm>
                  <a:prstGeom prst="straightConnector1">
                    <a:avLst/>
                  </a:prstGeom>
                  <a:noFill/>
                  <a:ln w="12700" cap="flat" cmpd="sng">
                    <a:solidFill>
                      <a:srgbClr val="2D3E50"/>
                    </a:solidFill>
                    <a:prstDash val="solid"/>
                    <a:miter lim="800000"/>
                    <a:headEnd type="none" w="sm" len="sm"/>
                    <a:tailEnd type="none" w="sm" len="sm"/>
                  </a:ln>
                </p:spPr>
              </p:cxnSp>
              <p:cxnSp>
                <p:nvCxnSpPr>
                  <p:cNvPr id="79" name="Google Shape;826;p9">
                    <a:extLst>
                      <a:ext uri="{FF2B5EF4-FFF2-40B4-BE49-F238E27FC236}">
                        <a16:creationId xmlns:a16="http://schemas.microsoft.com/office/drawing/2014/main" id="{3B5FBC7A-729F-47FD-A5A2-E0F4353BD581}"/>
                      </a:ext>
                    </a:extLst>
                  </p:cNvPr>
                  <p:cNvCxnSpPr/>
                  <p:nvPr/>
                </p:nvCxnSpPr>
                <p:spPr>
                  <a:xfrm>
                    <a:off x="7821744" y="4276309"/>
                    <a:ext cx="0" cy="914400"/>
                  </a:xfrm>
                  <a:prstGeom prst="straightConnector1">
                    <a:avLst/>
                  </a:prstGeom>
                  <a:noFill/>
                  <a:ln w="12700" cap="flat" cmpd="sng">
                    <a:solidFill>
                      <a:srgbClr val="2D3E50"/>
                    </a:solidFill>
                    <a:prstDash val="solid"/>
                    <a:miter lim="800000"/>
                    <a:headEnd type="none" w="sm" len="sm"/>
                    <a:tailEnd type="none" w="sm" len="sm"/>
                  </a:ln>
                </p:spPr>
              </p:cxnSp>
              <p:cxnSp>
                <p:nvCxnSpPr>
                  <p:cNvPr id="80" name="Google Shape;827;p9">
                    <a:extLst>
                      <a:ext uri="{FF2B5EF4-FFF2-40B4-BE49-F238E27FC236}">
                        <a16:creationId xmlns:a16="http://schemas.microsoft.com/office/drawing/2014/main" id="{3C73C0B4-FD68-4B0B-86DF-37436DCCDBE5}"/>
                      </a:ext>
                    </a:extLst>
                  </p:cNvPr>
                  <p:cNvCxnSpPr/>
                  <p:nvPr/>
                </p:nvCxnSpPr>
                <p:spPr>
                  <a:xfrm>
                    <a:off x="7869668" y="4504125"/>
                    <a:ext cx="0" cy="686584"/>
                  </a:xfrm>
                  <a:prstGeom prst="straightConnector1">
                    <a:avLst/>
                  </a:prstGeom>
                  <a:noFill/>
                  <a:ln w="12700" cap="flat" cmpd="sng">
                    <a:solidFill>
                      <a:srgbClr val="2D3E50"/>
                    </a:solidFill>
                    <a:prstDash val="solid"/>
                    <a:miter lim="800000"/>
                    <a:headEnd type="none" w="sm" len="sm"/>
                    <a:tailEnd type="none" w="sm" len="sm"/>
                  </a:ln>
                </p:spPr>
              </p:cxnSp>
            </p:grpSp>
            <p:grpSp>
              <p:nvGrpSpPr>
                <p:cNvPr id="26" name="Google Shape;828;p9">
                  <a:extLst>
                    <a:ext uri="{FF2B5EF4-FFF2-40B4-BE49-F238E27FC236}">
                      <a16:creationId xmlns:a16="http://schemas.microsoft.com/office/drawing/2014/main" id="{E9B586DD-2DCA-4D72-9C2F-21DFCADC5E69}"/>
                    </a:ext>
                  </a:extLst>
                </p:cNvPr>
                <p:cNvGrpSpPr/>
                <p:nvPr/>
              </p:nvGrpSpPr>
              <p:grpSpPr>
                <a:xfrm>
                  <a:off x="6130446" y="4309884"/>
                  <a:ext cx="1509285" cy="116892"/>
                  <a:chOff x="6708094" y="5066674"/>
                  <a:chExt cx="1509285" cy="116892"/>
                </a:xfrm>
              </p:grpSpPr>
              <p:cxnSp>
                <p:nvCxnSpPr>
                  <p:cNvPr id="27" name="Google Shape;829;p9">
                    <a:extLst>
                      <a:ext uri="{FF2B5EF4-FFF2-40B4-BE49-F238E27FC236}">
                        <a16:creationId xmlns:a16="http://schemas.microsoft.com/office/drawing/2014/main" id="{CF55CEE8-3F4C-4AB2-985F-3B3011629581}"/>
                      </a:ext>
                    </a:extLst>
                  </p:cNvPr>
                  <p:cNvCxnSpPr/>
                  <p:nvPr/>
                </p:nvCxnSpPr>
                <p:spPr>
                  <a:xfrm>
                    <a:off x="6729526"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28" name="Google Shape;830;p9">
                    <a:extLst>
                      <a:ext uri="{FF2B5EF4-FFF2-40B4-BE49-F238E27FC236}">
                        <a16:creationId xmlns:a16="http://schemas.microsoft.com/office/drawing/2014/main" id="{7BC32C1D-3140-40BB-9A54-463C3E6E5D3C}"/>
                      </a:ext>
                    </a:extLst>
                  </p:cNvPr>
                  <p:cNvCxnSpPr/>
                  <p:nvPr/>
                </p:nvCxnSpPr>
                <p:spPr>
                  <a:xfrm>
                    <a:off x="6708094"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29" name="Google Shape;831;p9">
                    <a:extLst>
                      <a:ext uri="{FF2B5EF4-FFF2-40B4-BE49-F238E27FC236}">
                        <a16:creationId xmlns:a16="http://schemas.microsoft.com/office/drawing/2014/main" id="{4C9FD0E9-4D6E-459F-A95D-3D2A0183526D}"/>
                      </a:ext>
                    </a:extLst>
                  </p:cNvPr>
                  <p:cNvCxnSpPr/>
                  <p:nvPr/>
                </p:nvCxnSpPr>
                <p:spPr>
                  <a:xfrm>
                    <a:off x="6883720"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30" name="Google Shape;832;p9">
                    <a:extLst>
                      <a:ext uri="{FF2B5EF4-FFF2-40B4-BE49-F238E27FC236}">
                        <a16:creationId xmlns:a16="http://schemas.microsoft.com/office/drawing/2014/main" id="{2E80EE98-8AE4-4CB0-B855-067D044DAEE6}"/>
                      </a:ext>
                    </a:extLst>
                  </p:cNvPr>
                  <p:cNvCxnSpPr/>
                  <p:nvPr/>
                </p:nvCxnSpPr>
                <p:spPr>
                  <a:xfrm>
                    <a:off x="6792397"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1" name="Google Shape;833;p9">
                    <a:extLst>
                      <a:ext uri="{FF2B5EF4-FFF2-40B4-BE49-F238E27FC236}">
                        <a16:creationId xmlns:a16="http://schemas.microsoft.com/office/drawing/2014/main" id="{C4D2B43C-1E08-4829-9825-CE111F2A46B9}"/>
                      </a:ext>
                    </a:extLst>
                  </p:cNvPr>
                  <p:cNvCxnSpPr/>
                  <p:nvPr/>
                </p:nvCxnSpPr>
                <p:spPr>
                  <a:xfrm>
                    <a:off x="6830474"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2" name="Google Shape;834;p9">
                    <a:extLst>
                      <a:ext uri="{FF2B5EF4-FFF2-40B4-BE49-F238E27FC236}">
                        <a16:creationId xmlns:a16="http://schemas.microsoft.com/office/drawing/2014/main" id="{7ECCF533-43F2-44A3-8378-CF6FF53A23FA}"/>
                      </a:ext>
                    </a:extLst>
                  </p:cNvPr>
                  <p:cNvCxnSpPr/>
                  <p:nvPr/>
                </p:nvCxnSpPr>
                <p:spPr>
                  <a:xfrm>
                    <a:off x="6956680"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3" name="Google Shape;835;p9">
                    <a:extLst>
                      <a:ext uri="{FF2B5EF4-FFF2-40B4-BE49-F238E27FC236}">
                        <a16:creationId xmlns:a16="http://schemas.microsoft.com/office/drawing/2014/main" id="{346EC984-FD5B-4732-B910-8F2D3388F6DF}"/>
                      </a:ext>
                    </a:extLst>
                  </p:cNvPr>
                  <p:cNvCxnSpPr/>
                  <p:nvPr/>
                </p:nvCxnSpPr>
                <p:spPr>
                  <a:xfrm>
                    <a:off x="6912884"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4" name="Google Shape;836;p9">
                    <a:extLst>
                      <a:ext uri="{FF2B5EF4-FFF2-40B4-BE49-F238E27FC236}">
                        <a16:creationId xmlns:a16="http://schemas.microsoft.com/office/drawing/2014/main" id="{687EAE14-0F15-4C0E-BE04-5585A102ABF6}"/>
                      </a:ext>
                    </a:extLst>
                  </p:cNvPr>
                  <p:cNvCxnSpPr/>
                  <p:nvPr/>
                </p:nvCxnSpPr>
                <p:spPr>
                  <a:xfrm>
                    <a:off x="6934316"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35" name="Google Shape;837;p9">
                    <a:extLst>
                      <a:ext uri="{FF2B5EF4-FFF2-40B4-BE49-F238E27FC236}">
                        <a16:creationId xmlns:a16="http://schemas.microsoft.com/office/drawing/2014/main" id="{9AF9C033-621D-454C-A42D-7F14A72CD552}"/>
                      </a:ext>
                    </a:extLst>
                  </p:cNvPr>
                  <p:cNvCxnSpPr/>
                  <p:nvPr/>
                </p:nvCxnSpPr>
                <p:spPr>
                  <a:xfrm>
                    <a:off x="7250296"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6" name="Google Shape;838;p9">
                    <a:extLst>
                      <a:ext uri="{FF2B5EF4-FFF2-40B4-BE49-F238E27FC236}">
                        <a16:creationId xmlns:a16="http://schemas.microsoft.com/office/drawing/2014/main" id="{AECB6914-80EF-4CD8-9201-FE960331A833}"/>
                      </a:ext>
                    </a:extLst>
                  </p:cNvPr>
                  <p:cNvCxnSpPr/>
                  <p:nvPr/>
                </p:nvCxnSpPr>
                <p:spPr>
                  <a:xfrm>
                    <a:off x="7228864"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37" name="Google Shape;839;p9">
                    <a:extLst>
                      <a:ext uri="{FF2B5EF4-FFF2-40B4-BE49-F238E27FC236}">
                        <a16:creationId xmlns:a16="http://schemas.microsoft.com/office/drawing/2014/main" id="{7C0C06CA-D8E0-43A7-8C4A-9D4A90A72615}"/>
                      </a:ext>
                    </a:extLst>
                  </p:cNvPr>
                  <p:cNvCxnSpPr/>
                  <p:nvPr/>
                </p:nvCxnSpPr>
                <p:spPr>
                  <a:xfrm>
                    <a:off x="7404490"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38" name="Google Shape;840;p9">
                    <a:extLst>
                      <a:ext uri="{FF2B5EF4-FFF2-40B4-BE49-F238E27FC236}">
                        <a16:creationId xmlns:a16="http://schemas.microsoft.com/office/drawing/2014/main" id="{FBA28A17-2049-406F-BC8E-B1A487A6CF04}"/>
                      </a:ext>
                    </a:extLst>
                  </p:cNvPr>
                  <p:cNvCxnSpPr/>
                  <p:nvPr/>
                </p:nvCxnSpPr>
                <p:spPr>
                  <a:xfrm>
                    <a:off x="7313167"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39" name="Google Shape;841;p9">
                    <a:extLst>
                      <a:ext uri="{FF2B5EF4-FFF2-40B4-BE49-F238E27FC236}">
                        <a16:creationId xmlns:a16="http://schemas.microsoft.com/office/drawing/2014/main" id="{BEDC8BDC-0F3A-4757-B205-A8CF0F0ABF72}"/>
                      </a:ext>
                    </a:extLst>
                  </p:cNvPr>
                  <p:cNvCxnSpPr/>
                  <p:nvPr/>
                </p:nvCxnSpPr>
                <p:spPr>
                  <a:xfrm>
                    <a:off x="7351244"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0" name="Google Shape;842;p9">
                    <a:extLst>
                      <a:ext uri="{FF2B5EF4-FFF2-40B4-BE49-F238E27FC236}">
                        <a16:creationId xmlns:a16="http://schemas.microsoft.com/office/drawing/2014/main" id="{A9280505-BC2A-432D-8DF1-F2C98F07714A}"/>
                      </a:ext>
                    </a:extLst>
                  </p:cNvPr>
                  <p:cNvCxnSpPr/>
                  <p:nvPr/>
                </p:nvCxnSpPr>
                <p:spPr>
                  <a:xfrm>
                    <a:off x="7477450"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1" name="Google Shape;843;p9">
                    <a:extLst>
                      <a:ext uri="{FF2B5EF4-FFF2-40B4-BE49-F238E27FC236}">
                        <a16:creationId xmlns:a16="http://schemas.microsoft.com/office/drawing/2014/main" id="{2EC4618D-9AE6-422E-8EF1-71ADF31B8373}"/>
                      </a:ext>
                    </a:extLst>
                  </p:cNvPr>
                  <p:cNvCxnSpPr/>
                  <p:nvPr/>
                </p:nvCxnSpPr>
                <p:spPr>
                  <a:xfrm>
                    <a:off x="7433654"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2" name="Google Shape;844;p9">
                    <a:extLst>
                      <a:ext uri="{FF2B5EF4-FFF2-40B4-BE49-F238E27FC236}">
                        <a16:creationId xmlns:a16="http://schemas.microsoft.com/office/drawing/2014/main" id="{59C55AD1-D897-4ABF-84DB-4BF55231F088}"/>
                      </a:ext>
                    </a:extLst>
                  </p:cNvPr>
                  <p:cNvCxnSpPr/>
                  <p:nvPr/>
                </p:nvCxnSpPr>
                <p:spPr>
                  <a:xfrm>
                    <a:off x="7455086"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43" name="Google Shape;845;p9">
                    <a:extLst>
                      <a:ext uri="{FF2B5EF4-FFF2-40B4-BE49-F238E27FC236}">
                        <a16:creationId xmlns:a16="http://schemas.microsoft.com/office/drawing/2014/main" id="{26BE483A-2435-4AF6-9DF0-6B41BDDB2E25}"/>
                      </a:ext>
                    </a:extLst>
                  </p:cNvPr>
                  <p:cNvCxnSpPr/>
                  <p:nvPr/>
                </p:nvCxnSpPr>
                <p:spPr>
                  <a:xfrm>
                    <a:off x="7180072"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4" name="Google Shape;846;p9">
                    <a:extLst>
                      <a:ext uri="{FF2B5EF4-FFF2-40B4-BE49-F238E27FC236}">
                        <a16:creationId xmlns:a16="http://schemas.microsoft.com/office/drawing/2014/main" id="{D4EF7FE4-A98E-46E7-B43E-4DF6CB50E255}"/>
                      </a:ext>
                    </a:extLst>
                  </p:cNvPr>
                  <p:cNvCxnSpPr/>
                  <p:nvPr/>
                </p:nvCxnSpPr>
                <p:spPr>
                  <a:xfrm>
                    <a:off x="7201504"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45" name="Google Shape;847;p9">
                    <a:extLst>
                      <a:ext uri="{FF2B5EF4-FFF2-40B4-BE49-F238E27FC236}">
                        <a16:creationId xmlns:a16="http://schemas.microsoft.com/office/drawing/2014/main" id="{14EF07A2-F61A-4FCE-ADA9-DFB5655F89D0}"/>
                      </a:ext>
                    </a:extLst>
                  </p:cNvPr>
                  <p:cNvCxnSpPr/>
                  <p:nvPr/>
                </p:nvCxnSpPr>
                <p:spPr>
                  <a:xfrm>
                    <a:off x="7052235"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6" name="Google Shape;848;p9">
                    <a:extLst>
                      <a:ext uri="{FF2B5EF4-FFF2-40B4-BE49-F238E27FC236}">
                        <a16:creationId xmlns:a16="http://schemas.microsoft.com/office/drawing/2014/main" id="{27457174-1010-40F3-B833-5F9176D7222E}"/>
                      </a:ext>
                    </a:extLst>
                  </p:cNvPr>
                  <p:cNvCxnSpPr/>
                  <p:nvPr/>
                </p:nvCxnSpPr>
                <p:spPr>
                  <a:xfrm>
                    <a:off x="7030803"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47" name="Google Shape;849;p9">
                    <a:extLst>
                      <a:ext uri="{FF2B5EF4-FFF2-40B4-BE49-F238E27FC236}">
                        <a16:creationId xmlns:a16="http://schemas.microsoft.com/office/drawing/2014/main" id="{165CD972-79E2-404C-A1E3-6766D6A08F68}"/>
                      </a:ext>
                    </a:extLst>
                  </p:cNvPr>
                  <p:cNvCxnSpPr/>
                  <p:nvPr/>
                </p:nvCxnSpPr>
                <p:spPr>
                  <a:xfrm>
                    <a:off x="7115106"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8" name="Google Shape;850;p9">
                    <a:extLst>
                      <a:ext uri="{FF2B5EF4-FFF2-40B4-BE49-F238E27FC236}">
                        <a16:creationId xmlns:a16="http://schemas.microsoft.com/office/drawing/2014/main" id="{CD1AABEA-69EC-46C0-BE0F-74FF387CEC90}"/>
                      </a:ext>
                    </a:extLst>
                  </p:cNvPr>
                  <p:cNvCxnSpPr/>
                  <p:nvPr/>
                </p:nvCxnSpPr>
                <p:spPr>
                  <a:xfrm>
                    <a:off x="7153183"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49" name="Google Shape;851;p9">
                    <a:extLst>
                      <a:ext uri="{FF2B5EF4-FFF2-40B4-BE49-F238E27FC236}">
                        <a16:creationId xmlns:a16="http://schemas.microsoft.com/office/drawing/2014/main" id="{F102A52E-40D0-4B6D-B726-D6319C7A2971}"/>
                      </a:ext>
                    </a:extLst>
                  </p:cNvPr>
                  <p:cNvCxnSpPr/>
                  <p:nvPr/>
                </p:nvCxnSpPr>
                <p:spPr>
                  <a:xfrm>
                    <a:off x="7696609"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0" name="Google Shape;852;p9">
                    <a:extLst>
                      <a:ext uri="{FF2B5EF4-FFF2-40B4-BE49-F238E27FC236}">
                        <a16:creationId xmlns:a16="http://schemas.microsoft.com/office/drawing/2014/main" id="{A0594C4D-1EFB-4162-95BB-548E67F4145F}"/>
                      </a:ext>
                    </a:extLst>
                  </p:cNvPr>
                  <p:cNvCxnSpPr/>
                  <p:nvPr/>
                </p:nvCxnSpPr>
                <p:spPr>
                  <a:xfrm>
                    <a:off x="7675177"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51" name="Google Shape;853;p9">
                    <a:extLst>
                      <a:ext uri="{FF2B5EF4-FFF2-40B4-BE49-F238E27FC236}">
                        <a16:creationId xmlns:a16="http://schemas.microsoft.com/office/drawing/2014/main" id="{34A5142A-82C4-49B1-8B91-17E050DAEC7D}"/>
                      </a:ext>
                    </a:extLst>
                  </p:cNvPr>
                  <p:cNvCxnSpPr/>
                  <p:nvPr/>
                </p:nvCxnSpPr>
                <p:spPr>
                  <a:xfrm>
                    <a:off x="7850803"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52" name="Google Shape;854;p9">
                    <a:extLst>
                      <a:ext uri="{FF2B5EF4-FFF2-40B4-BE49-F238E27FC236}">
                        <a16:creationId xmlns:a16="http://schemas.microsoft.com/office/drawing/2014/main" id="{B9727AFD-01A3-48D3-8706-55E6D5386784}"/>
                      </a:ext>
                    </a:extLst>
                  </p:cNvPr>
                  <p:cNvCxnSpPr/>
                  <p:nvPr/>
                </p:nvCxnSpPr>
                <p:spPr>
                  <a:xfrm>
                    <a:off x="7759480"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3" name="Google Shape;855;p9">
                    <a:extLst>
                      <a:ext uri="{FF2B5EF4-FFF2-40B4-BE49-F238E27FC236}">
                        <a16:creationId xmlns:a16="http://schemas.microsoft.com/office/drawing/2014/main" id="{FC50D193-95F4-4ACA-BD9E-DA14204C3597}"/>
                      </a:ext>
                    </a:extLst>
                  </p:cNvPr>
                  <p:cNvCxnSpPr/>
                  <p:nvPr/>
                </p:nvCxnSpPr>
                <p:spPr>
                  <a:xfrm>
                    <a:off x="7797557"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4" name="Google Shape;856;p9">
                    <a:extLst>
                      <a:ext uri="{FF2B5EF4-FFF2-40B4-BE49-F238E27FC236}">
                        <a16:creationId xmlns:a16="http://schemas.microsoft.com/office/drawing/2014/main" id="{5C7BE245-BE47-4713-A36E-20E46608E02A}"/>
                      </a:ext>
                    </a:extLst>
                  </p:cNvPr>
                  <p:cNvCxnSpPr/>
                  <p:nvPr/>
                </p:nvCxnSpPr>
                <p:spPr>
                  <a:xfrm>
                    <a:off x="7923763"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5" name="Google Shape;857;p9">
                    <a:extLst>
                      <a:ext uri="{FF2B5EF4-FFF2-40B4-BE49-F238E27FC236}">
                        <a16:creationId xmlns:a16="http://schemas.microsoft.com/office/drawing/2014/main" id="{263A8108-D306-4600-99E5-82BEA1AE089A}"/>
                      </a:ext>
                    </a:extLst>
                  </p:cNvPr>
                  <p:cNvCxnSpPr/>
                  <p:nvPr/>
                </p:nvCxnSpPr>
                <p:spPr>
                  <a:xfrm>
                    <a:off x="7879967"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6" name="Google Shape;858;p9">
                    <a:extLst>
                      <a:ext uri="{FF2B5EF4-FFF2-40B4-BE49-F238E27FC236}">
                        <a16:creationId xmlns:a16="http://schemas.microsoft.com/office/drawing/2014/main" id="{43E3290B-292B-49F2-B29C-565E2479BDF2}"/>
                      </a:ext>
                    </a:extLst>
                  </p:cNvPr>
                  <p:cNvCxnSpPr/>
                  <p:nvPr/>
                </p:nvCxnSpPr>
                <p:spPr>
                  <a:xfrm>
                    <a:off x="7901399"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57" name="Google Shape;859;p9">
                    <a:extLst>
                      <a:ext uri="{FF2B5EF4-FFF2-40B4-BE49-F238E27FC236}">
                        <a16:creationId xmlns:a16="http://schemas.microsoft.com/office/drawing/2014/main" id="{700B3583-76CC-46C4-8D02-0FD2408A3C61}"/>
                      </a:ext>
                    </a:extLst>
                  </p:cNvPr>
                  <p:cNvCxnSpPr/>
                  <p:nvPr/>
                </p:nvCxnSpPr>
                <p:spPr>
                  <a:xfrm>
                    <a:off x="8217379"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58" name="Google Shape;860;p9">
                    <a:extLst>
                      <a:ext uri="{FF2B5EF4-FFF2-40B4-BE49-F238E27FC236}">
                        <a16:creationId xmlns:a16="http://schemas.microsoft.com/office/drawing/2014/main" id="{CC9D3243-9270-4917-A7EA-108C948AFF51}"/>
                      </a:ext>
                    </a:extLst>
                  </p:cNvPr>
                  <p:cNvCxnSpPr/>
                  <p:nvPr/>
                </p:nvCxnSpPr>
                <p:spPr>
                  <a:xfrm>
                    <a:off x="8195947"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59" name="Google Shape;861;p9">
                    <a:extLst>
                      <a:ext uri="{FF2B5EF4-FFF2-40B4-BE49-F238E27FC236}">
                        <a16:creationId xmlns:a16="http://schemas.microsoft.com/office/drawing/2014/main" id="{1C14B4C9-0944-4DC4-A3D9-80E386232D66}"/>
                      </a:ext>
                    </a:extLst>
                  </p:cNvPr>
                  <p:cNvCxnSpPr/>
                  <p:nvPr/>
                </p:nvCxnSpPr>
                <p:spPr>
                  <a:xfrm>
                    <a:off x="8147155"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0" name="Google Shape;862;p9">
                    <a:extLst>
                      <a:ext uri="{FF2B5EF4-FFF2-40B4-BE49-F238E27FC236}">
                        <a16:creationId xmlns:a16="http://schemas.microsoft.com/office/drawing/2014/main" id="{A05CB63B-1D04-4F28-840B-D36BE6AB8EBC}"/>
                      </a:ext>
                    </a:extLst>
                  </p:cNvPr>
                  <p:cNvCxnSpPr/>
                  <p:nvPr/>
                </p:nvCxnSpPr>
                <p:spPr>
                  <a:xfrm>
                    <a:off x="8168587"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61" name="Google Shape;863;p9">
                    <a:extLst>
                      <a:ext uri="{FF2B5EF4-FFF2-40B4-BE49-F238E27FC236}">
                        <a16:creationId xmlns:a16="http://schemas.microsoft.com/office/drawing/2014/main" id="{3B8366CE-0138-4CE9-AB2B-9634A1D631AD}"/>
                      </a:ext>
                    </a:extLst>
                  </p:cNvPr>
                  <p:cNvCxnSpPr/>
                  <p:nvPr/>
                </p:nvCxnSpPr>
                <p:spPr>
                  <a:xfrm>
                    <a:off x="8019318"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2" name="Google Shape;864;p9">
                    <a:extLst>
                      <a:ext uri="{FF2B5EF4-FFF2-40B4-BE49-F238E27FC236}">
                        <a16:creationId xmlns:a16="http://schemas.microsoft.com/office/drawing/2014/main" id="{D068A365-A853-4D4F-B924-55D6D431FE36}"/>
                      </a:ext>
                    </a:extLst>
                  </p:cNvPr>
                  <p:cNvCxnSpPr/>
                  <p:nvPr/>
                </p:nvCxnSpPr>
                <p:spPr>
                  <a:xfrm>
                    <a:off x="7997886"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63" name="Google Shape;865;p9">
                    <a:extLst>
                      <a:ext uri="{FF2B5EF4-FFF2-40B4-BE49-F238E27FC236}">
                        <a16:creationId xmlns:a16="http://schemas.microsoft.com/office/drawing/2014/main" id="{BD10D768-26A1-470B-8070-772D19793687}"/>
                      </a:ext>
                    </a:extLst>
                  </p:cNvPr>
                  <p:cNvCxnSpPr/>
                  <p:nvPr/>
                </p:nvCxnSpPr>
                <p:spPr>
                  <a:xfrm>
                    <a:off x="8082189"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4" name="Google Shape;866;p9">
                    <a:extLst>
                      <a:ext uri="{FF2B5EF4-FFF2-40B4-BE49-F238E27FC236}">
                        <a16:creationId xmlns:a16="http://schemas.microsoft.com/office/drawing/2014/main" id="{9D654133-61E0-42CB-88C9-C4FE6E32401E}"/>
                      </a:ext>
                    </a:extLst>
                  </p:cNvPr>
                  <p:cNvCxnSpPr/>
                  <p:nvPr/>
                </p:nvCxnSpPr>
                <p:spPr>
                  <a:xfrm>
                    <a:off x="8120266"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5" name="Google Shape;867;p9">
                    <a:extLst>
                      <a:ext uri="{FF2B5EF4-FFF2-40B4-BE49-F238E27FC236}">
                        <a16:creationId xmlns:a16="http://schemas.microsoft.com/office/drawing/2014/main" id="{937FDE96-5EEE-4B7B-8B47-38E45C7EFD19}"/>
                      </a:ext>
                    </a:extLst>
                  </p:cNvPr>
                  <p:cNvCxnSpPr/>
                  <p:nvPr/>
                </p:nvCxnSpPr>
                <p:spPr>
                  <a:xfrm>
                    <a:off x="7574504"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6" name="Google Shape;868;p9">
                    <a:extLst>
                      <a:ext uri="{FF2B5EF4-FFF2-40B4-BE49-F238E27FC236}">
                        <a16:creationId xmlns:a16="http://schemas.microsoft.com/office/drawing/2014/main" id="{5F054DFF-5DD8-47D7-B15C-46B2EE2492C7}"/>
                      </a:ext>
                    </a:extLst>
                  </p:cNvPr>
                  <p:cNvCxnSpPr/>
                  <p:nvPr/>
                </p:nvCxnSpPr>
                <p:spPr>
                  <a:xfrm>
                    <a:off x="7553072" y="5066674"/>
                    <a:ext cx="0" cy="116892"/>
                  </a:xfrm>
                  <a:prstGeom prst="straightConnector1">
                    <a:avLst/>
                  </a:prstGeom>
                  <a:noFill/>
                  <a:ln w="12700" cap="flat" cmpd="sng">
                    <a:solidFill>
                      <a:srgbClr val="2D3E50"/>
                    </a:solidFill>
                    <a:prstDash val="solid"/>
                    <a:miter lim="800000"/>
                    <a:headEnd type="none" w="sm" len="sm"/>
                    <a:tailEnd type="none" w="sm" len="sm"/>
                  </a:ln>
                </p:spPr>
              </p:cxnSp>
              <p:cxnSp>
                <p:nvCxnSpPr>
                  <p:cNvPr id="67" name="Google Shape;869;p9">
                    <a:extLst>
                      <a:ext uri="{FF2B5EF4-FFF2-40B4-BE49-F238E27FC236}">
                        <a16:creationId xmlns:a16="http://schemas.microsoft.com/office/drawing/2014/main" id="{0013B0F3-E47C-4F5F-8135-D5C907BBB5BC}"/>
                      </a:ext>
                    </a:extLst>
                  </p:cNvPr>
                  <p:cNvCxnSpPr/>
                  <p:nvPr/>
                </p:nvCxnSpPr>
                <p:spPr>
                  <a:xfrm>
                    <a:off x="7637375" y="5119180"/>
                    <a:ext cx="0" cy="64386"/>
                  </a:xfrm>
                  <a:prstGeom prst="straightConnector1">
                    <a:avLst/>
                  </a:prstGeom>
                  <a:noFill/>
                  <a:ln w="12700" cap="flat" cmpd="sng">
                    <a:solidFill>
                      <a:srgbClr val="2D3E50"/>
                    </a:solidFill>
                    <a:prstDash val="solid"/>
                    <a:miter lim="800000"/>
                    <a:headEnd type="none" w="sm" len="sm"/>
                    <a:tailEnd type="none" w="sm" len="sm"/>
                  </a:ln>
                </p:spPr>
              </p:cxnSp>
              <p:cxnSp>
                <p:nvCxnSpPr>
                  <p:cNvPr id="68" name="Google Shape;870;p9">
                    <a:extLst>
                      <a:ext uri="{FF2B5EF4-FFF2-40B4-BE49-F238E27FC236}">
                        <a16:creationId xmlns:a16="http://schemas.microsoft.com/office/drawing/2014/main" id="{5B8C50E6-476C-4F42-9523-EDF4F80F03D0}"/>
                      </a:ext>
                    </a:extLst>
                  </p:cNvPr>
                  <p:cNvCxnSpPr/>
                  <p:nvPr/>
                </p:nvCxnSpPr>
                <p:spPr>
                  <a:xfrm>
                    <a:off x="7675452" y="5119180"/>
                    <a:ext cx="0" cy="64386"/>
                  </a:xfrm>
                  <a:prstGeom prst="straightConnector1">
                    <a:avLst/>
                  </a:prstGeom>
                  <a:noFill/>
                  <a:ln w="12700" cap="flat" cmpd="sng">
                    <a:solidFill>
                      <a:srgbClr val="2D3E50"/>
                    </a:solidFill>
                    <a:prstDash val="solid"/>
                    <a:miter lim="800000"/>
                    <a:headEnd type="none" w="sm" len="sm"/>
                    <a:tailEnd type="none" w="sm" len="sm"/>
                  </a:ln>
                </p:spPr>
              </p:cxnSp>
            </p:grpSp>
          </p:grpSp>
        </p:grpSp>
        <p:sp>
          <p:nvSpPr>
            <p:cNvPr id="85" name="Google Shape;871;p9">
              <a:extLst>
                <a:ext uri="{FF2B5EF4-FFF2-40B4-BE49-F238E27FC236}">
                  <a16:creationId xmlns:a16="http://schemas.microsoft.com/office/drawing/2014/main" id="{2A96B9B3-9E5E-4E49-BF15-C4874781B3EE}"/>
                </a:ext>
              </a:extLst>
            </p:cNvPr>
            <p:cNvSpPr txBox="1"/>
            <p:nvPr/>
          </p:nvSpPr>
          <p:spPr>
            <a:xfrm>
              <a:off x="6291565" y="1472534"/>
              <a:ext cx="2912849" cy="523220"/>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2800" b="1" kern="0">
                  <a:solidFill>
                    <a:srgbClr val="0BB5DD"/>
                  </a:solidFill>
                  <a:ea typeface="Calibri"/>
                  <a:cs typeface="Calibri"/>
                  <a:sym typeface="Calibri"/>
                </a:rPr>
                <a:t>experimental data</a:t>
              </a:r>
              <a:endParaRPr kern="0">
                <a:solidFill>
                  <a:srgbClr val="595959"/>
                </a:solidFill>
                <a:ea typeface="Calibri"/>
                <a:cs typeface="Calibri"/>
                <a:sym typeface="Calibri"/>
              </a:endParaRPr>
            </a:p>
          </p:txBody>
        </p:sp>
        <p:sp>
          <p:nvSpPr>
            <p:cNvPr id="86" name="Google Shape;872;p9">
              <a:extLst>
                <a:ext uri="{FF2B5EF4-FFF2-40B4-BE49-F238E27FC236}">
                  <a16:creationId xmlns:a16="http://schemas.microsoft.com/office/drawing/2014/main" id="{A87DE4C5-7D3E-4B23-8D36-984A3D4E5DC9}"/>
                </a:ext>
              </a:extLst>
            </p:cNvPr>
            <p:cNvSpPr txBox="1"/>
            <p:nvPr/>
          </p:nvSpPr>
          <p:spPr>
            <a:xfrm>
              <a:off x="7570857" y="2518858"/>
              <a:ext cx="2096400" cy="523200"/>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2800" b="1" kern="0">
                  <a:solidFill>
                    <a:srgbClr val="0BB5DD"/>
                  </a:solidFill>
                  <a:ea typeface="Calibri"/>
                  <a:cs typeface="Calibri"/>
                  <a:sym typeface="Calibri"/>
                </a:rPr>
                <a:t>computation</a:t>
              </a:r>
              <a:endParaRPr kern="0">
                <a:solidFill>
                  <a:srgbClr val="595959"/>
                </a:solidFill>
                <a:ea typeface="Calibri"/>
                <a:cs typeface="Calibri"/>
                <a:sym typeface="Calibri"/>
              </a:endParaRPr>
            </a:p>
          </p:txBody>
        </p:sp>
        <p:sp>
          <p:nvSpPr>
            <p:cNvPr id="87" name="Google Shape;873;p9">
              <a:extLst>
                <a:ext uri="{FF2B5EF4-FFF2-40B4-BE49-F238E27FC236}">
                  <a16:creationId xmlns:a16="http://schemas.microsoft.com/office/drawing/2014/main" id="{6EFA6DB6-9E4A-4B18-8226-A2E607FDCD2A}"/>
                </a:ext>
              </a:extLst>
            </p:cNvPr>
            <p:cNvSpPr txBox="1"/>
            <p:nvPr/>
          </p:nvSpPr>
          <p:spPr>
            <a:xfrm>
              <a:off x="7598302" y="3853098"/>
              <a:ext cx="1833707" cy="523220"/>
            </a:xfrm>
            <a:prstGeom prst="rect">
              <a:avLst/>
            </a:prstGeom>
            <a:noFill/>
            <a:ln>
              <a:noFill/>
            </a:ln>
          </p:spPr>
          <p:txBody>
            <a:bodyPr spcFirstLastPara="1" wrap="square" lIns="91425" tIns="45700" rIns="91425" bIns="45700" anchor="t" anchorCtr="0">
              <a:spAutoFit/>
            </a:bodyPr>
            <a:lstStyle/>
            <a:p>
              <a:pPr>
                <a:buClr>
                  <a:srgbClr val="000000"/>
                </a:buClr>
                <a:buFont typeface="Arial"/>
                <a:buNone/>
              </a:pPr>
              <a:r>
                <a:rPr lang="en-US" sz="2800" b="1" kern="0">
                  <a:solidFill>
                    <a:srgbClr val="0BB5DD"/>
                  </a:solidFill>
                  <a:ea typeface="Calibri"/>
                  <a:cs typeface="Calibri"/>
                  <a:sym typeface="Calibri"/>
                </a:rPr>
                <a:t>annotation</a:t>
              </a:r>
              <a:endParaRPr kern="0">
                <a:solidFill>
                  <a:srgbClr val="595959"/>
                </a:solidFill>
                <a:ea typeface="Calibri"/>
                <a:cs typeface="Calibri"/>
                <a:sym typeface="Calibri"/>
              </a:endParaRPr>
            </a:p>
          </p:txBody>
        </p:sp>
        <p:cxnSp>
          <p:nvCxnSpPr>
            <p:cNvPr id="88" name="Google Shape;874;p9">
              <a:extLst>
                <a:ext uri="{FF2B5EF4-FFF2-40B4-BE49-F238E27FC236}">
                  <a16:creationId xmlns:a16="http://schemas.microsoft.com/office/drawing/2014/main" id="{3BE9925B-AF8B-4ECB-A2EE-3FCC0159F024}"/>
                </a:ext>
              </a:extLst>
            </p:cNvPr>
            <p:cNvCxnSpPr/>
            <p:nvPr/>
          </p:nvCxnSpPr>
          <p:spPr>
            <a:xfrm>
              <a:off x="6524136" y="3399906"/>
              <a:ext cx="0" cy="551223"/>
            </a:xfrm>
            <a:prstGeom prst="straightConnector1">
              <a:avLst/>
            </a:prstGeom>
            <a:noFill/>
            <a:ln w="79375" cap="flat" cmpd="sng">
              <a:solidFill>
                <a:srgbClr val="2D3E50"/>
              </a:solidFill>
              <a:prstDash val="solid"/>
              <a:miter lim="800000"/>
              <a:headEnd type="none" w="sm" len="sm"/>
              <a:tailEnd type="stealth" w="med" len="med"/>
            </a:ln>
          </p:spPr>
        </p:cxnSp>
        <p:pic>
          <p:nvPicPr>
            <p:cNvPr id="94" name="Picture 2" descr="Bacterium - Free healthcare and medical icons">
              <a:extLst>
                <a:ext uri="{FF2B5EF4-FFF2-40B4-BE49-F238E27FC236}">
                  <a16:creationId xmlns:a16="http://schemas.microsoft.com/office/drawing/2014/main" id="{937BF2CB-2306-4FF4-A14B-F494377FDDF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711117">
              <a:off x="6282562" y="1987789"/>
              <a:ext cx="776855" cy="776855"/>
            </a:xfrm>
            <a:prstGeom prst="rect">
              <a:avLst/>
            </a:prstGeom>
            <a:noFill/>
            <a:extLst>
              <a:ext uri="{909E8E84-426E-40DD-AFC4-6F175D3DCCD1}">
                <a14:hiddenFill xmlns:a14="http://schemas.microsoft.com/office/drawing/2010/main">
                  <a:solidFill>
                    <a:srgbClr val="FFFFFF"/>
                  </a:solidFill>
                </a14:hiddenFill>
              </a:ext>
            </a:extLst>
          </p:spPr>
        </p:pic>
      </p:grpSp>
      <p:pic>
        <p:nvPicPr>
          <p:cNvPr id="95" name="Picture 101">
            <a:extLst>
              <a:ext uri="{FF2B5EF4-FFF2-40B4-BE49-F238E27FC236}">
                <a16:creationId xmlns:a16="http://schemas.microsoft.com/office/drawing/2014/main" id="{8405A7FC-AE62-4625-BB29-1787DE95F9D0}"/>
              </a:ext>
            </a:extLst>
          </p:cNvPr>
          <p:cNvPicPr>
            <a:picLocks noChangeAspect="1"/>
          </p:cNvPicPr>
          <p:nvPr/>
        </p:nvPicPr>
        <p:blipFill>
          <a:blip r:embed="rId8"/>
          <a:stretch>
            <a:fillRect/>
          </a:stretch>
        </p:blipFill>
        <p:spPr>
          <a:xfrm>
            <a:off x="11139992" y="6467028"/>
            <a:ext cx="874208" cy="331494"/>
          </a:xfrm>
          <a:prstGeom prst="rect">
            <a:avLst/>
          </a:prstGeom>
        </p:spPr>
      </p:pic>
      <p:pic>
        <p:nvPicPr>
          <p:cNvPr id="96" name="Picture 101">
            <a:extLst>
              <a:ext uri="{FF2B5EF4-FFF2-40B4-BE49-F238E27FC236}">
                <a16:creationId xmlns:a16="http://schemas.microsoft.com/office/drawing/2014/main" id="{9AA34092-2E13-4256-87C4-7585AE586A0F}"/>
              </a:ext>
            </a:extLst>
          </p:cNvPr>
          <p:cNvPicPr>
            <a:picLocks noChangeAspect="1"/>
          </p:cNvPicPr>
          <p:nvPr/>
        </p:nvPicPr>
        <p:blipFill>
          <a:blip r:embed="rId8"/>
          <a:stretch>
            <a:fillRect/>
          </a:stretch>
        </p:blipFill>
        <p:spPr>
          <a:xfrm>
            <a:off x="11139992" y="6467028"/>
            <a:ext cx="874208" cy="331494"/>
          </a:xfrm>
          <a:prstGeom prst="rect">
            <a:avLst/>
          </a:prstGeom>
        </p:spPr>
      </p:pic>
      <p:pic>
        <p:nvPicPr>
          <p:cNvPr id="97" name="Grafik 96">
            <a:extLst>
              <a:ext uri="{FF2B5EF4-FFF2-40B4-BE49-F238E27FC236}">
                <a16:creationId xmlns:a16="http://schemas.microsoft.com/office/drawing/2014/main" id="{308C2A8E-855F-41C8-BE56-E73C8BE1845A}"/>
              </a:ext>
            </a:extLst>
          </p:cNvPr>
          <p:cNvPicPr>
            <a:picLocks noChangeAspect="1"/>
          </p:cNvPicPr>
          <p:nvPr/>
        </p:nvPicPr>
        <p:blipFill>
          <a:blip r:embed="rId9"/>
          <a:stretch>
            <a:fillRect/>
          </a:stretch>
        </p:blipFill>
        <p:spPr>
          <a:xfrm>
            <a:off x="10551415" y="6399922"/>
            <a:ext cx="434578" cy="434578"/>
          </a:xfrm>
          <a:prstGeom prst="rect">
            <a:avLst/>
          </a:prstGeom>
        </p:spPr>
      </p:pic>
      <p:sp>
        <p:nvSpPr>
          <p:cNvPr id="99" name="Content Placeholder 2">
            <a:extLst>
              <a:ext uri="{FF2B5EF4-FFF2-40B4-BE49-F238E27FC236}">
                <a16:creationId xmlns:a16="http://schemas.microsoft.com/office/drawing/2014/main" id="{8195A542-78C6-4804-A024-8A43EFA46BB3}"/>
              </a:ext>
            </a:extLst>
          </p:cNvPr>
          <p:cNvSpPr txBox="1">
            <a:spLocks/>
          </p:cNvSpPr>
          <p:nvPr/>
        </p:nvSpPr>
        <p:spPr>
          <a:xfrm>
            <a:off x="259291" y="5831607"/>
            <a:ext cx="11673417" cy="7323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p>
        </p:txBody>
      </p:sp>
      <p:sp>
        <p:nvSpPr>
          <p:cNvPr id="3" name="Foliennummernplatzhalter 2">
            <a:extLst>
              <a:ext uri="{FF2B5EF4-FFF2-40B4-BE49-F238E27FC236}">
                <a16:creationId xmlns:a16="http://schemas.microsoft.com/office/drawing/2014/main" id="{0F9E8B6A-D544-4E22-A4C7-BBC317003F3D}"/>
              </a:ext>
            </a:extLst>
          </p:cNvPr>
          <p:cNvSpPr>
            <a:spLocks noGrp="1"/>
          </p:cNvSpPr>
          <p:nvPr>
            <p:ph type="sldNum" sz="quarter" idx="8"/>
          </p:nvPr>
        </p:nvSpPr>
        <p:spPr/>
        <p:txBody>
          <a:bodyPr/>
          <a:lstStyle/>
          <a:p>
            <a:pPr lvl="0"/>
            <a:endParaRPr lang="de-DE" dirty="0">
              <a:solidFill>
                <a:schemeClr val="accent1"/>
              </a:solidFill>
            </a:endParaRPr>
          </a:p>
        </p:txBody>
      </p:sp>
      <p:sp>
        <p:nvSpPr>
          <p:cNvPr id="101" name="Textfeld 100">
            <a:extLst>
              <a:ext uri="{FF2B5EF4-FFF2-40B4-BE49-F238E27FC236}">
                <a16:creationId xmlns:a16="http://schemas.microsoft.com/office/drawing/2014/main" id="{30C43ED1-59C7-4E41-BB21-B871ECFE57B6}"/>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5</a:t>
            </a:fld>
            <a:endParaRPr lang="de-DE" dirty="0">
              <a:solidFill>
                <a:schemeClr val="accent1"/>
              </a:solidFill>
            </a:endParaRPr>
          </a:p>
        </p:txBody>
      </p:sp>
    </p:spTree>
    <p:extLst>
      <p:ext uri="{BB962C8B-B14F-4D97-AF65-F5344CB8AC3E}">
        <p14:creationId xmlns:p14="http://schemas.microsoft.com/office/powerpoint/2010/main" val="51685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CFB324-F141-4465-B83A-0FC3A8E90070}"/>
              </a:ext>
            </a:extLst>
          </p:cNvPr>
          <p:cNvSpPr>
            <a:spLocks noGrp="1"/>
          </p:cNvSpPr>
          <p:nvPr>
            <p:ph type="title"/>
          </p:nvPr>
        </p:nvSpPr>
        <p:spPr/>
        <p:txBody>
          <a:bodyPr/>
          <a:lstStyle/>
          <a:p>
            <a:r>
              <a:rPr lang="en-US" dirty="0"/>
              <a:t>ARC folder structure</a:t>
            </a:r>
          </a:p>
        </p:txBody>
      </p:sp>
      <p:grpSp>
        <p:nvGrpSpPr>
          <p:cNvPr id="9" name="Gruppieren 8">
            <a:extLst>
              <a:ext uri="{FF2B5EF4-FFF2-40B4-BE49-F238E27FC236}">
                <a16:creationId xmlns:a16="http://schemas.microsoft.com/office/drawing/2014/main" id="{5B7AD68E-C921-4BFF-BAC7-6881B203BAD7}"/>
              </a:ext>
            </a:extLst>
          </p:cNvPr>
          <p:cNvGrpSpPr/>
          <p:nvPr/>
        </p:nvGrpSpPr>
        <p:grpSpPr>
          <a:xfrm>
            <a:off x="915416" y="1260214"/>
            <a:ext cx="2564384" cy="4880819"/>
            <a:chOff x="1042416" y="1222847"/>
            <a:chExt cx="2665984" cy="5016872"/>
          </a:xfrm>
        </p:grpSpPr>
        <p:pic>
          <p:nvPicPr>
            <p:cNvPr id="5" name="Grafik 4">
              <a:extLst>
                <a:ext uri="{FF2B5EF4-FFF2-40B4-BE49-F238E27FC236}">
                  <a16:creationId xmlns:a16="http://schemas.microsoft.com/office/drawing/2014/main" id="{EC6BA070-7A5E-4B51-AA1A-5F74CD8A27AC}"/>
                </a:ext>
              </a:extLst>
            </p:cNvPr>
            <p:cNvPicPr>
              <a:picLocks noChangeAspect="1"/>
            </p:cNvPicPr>
            <p:nvPr/>
          </p:nvPicPr>
          <p:blipFill rotWithShape="1">
            <a:blip r:embed="rId3">
              <a:extLst>
                <a:ext uri="{28A0092B-C50C-407E-A947-70E740481C1C}">
                  <a14:useLocalDpi xmlns:a14="http://schemas.microsoft.com/office/drawing/2010/main" val="0"/>
                </a:ext>
              </a:extLst>
            </a:blip>
            <a:srcRect r="54896"/>
            <a:stretch/>
          </p:blipFill>
          <p:spPr>
            <a:xfrm>
              <a:off x="1042416" y="1222847"/>
              <a:ext cx="2450084" cy="5016872"/>
            </a:xfrm>
            <a:prstGeom prst="rect">
              <a:avLst/>
            </a:prstGeom>
          </p:spPr>
        </p:pic>
        <p:sp>
          <p:nvSpPr>
            <p:cNvPr id="8" name="Rechteck 7">
              <a:extLst>
                <a:ext uri="{FF2B5EF4-FFF2-40B4-BE49-F238E27FC236}">
                  <a16:creationId xmlns:a16="http://schemas.microsoft.com/office/drawing/2014/main" id="{886CBBBC-F31A-469C-9401-E9D9CD929AAF}"/>
                </a:ext>
              </a:extLst>
            </p:cNvPr>
            <p:cNvSpPr/>
            <p:nvPr/>
          </p:nvSpPr>
          <p:spPr>
            <a:xfrm>
              <a:off x="3238500" y="5880100"/>
              <a:ext cx="469900" cy="3596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n>
                  <a:solidFill>
                    <a:schemeClr val="bg1"/>
                  </a:solidFill>
                </a:ln>
                <a:solidFill>
                  <a:schemeClr val="bg1"/>
                </a:solidFill>
              </a:endParaRPr>
            </a:p>
          </p:txBody>
        </p:sp>
      </p:grpSp>
      <p:pic>
        <p:nvPicPr>
          <p:cNvPr id="10" name="Grafik 9">
            <a:extLst>
              <a:ext uri="{FF2B5EF4-FFF2-40B4-BE49-F238E27FC236}">
                <a16:creationId xmlns:a16="http://schemas.microsoft.com/office/drawing/2014/main" id="{F4AF48F9-5E7D-472D-8C65-8E27D0AF125A}"/>
              </a:ext>
            </a:extLst>
          </p:cNvPr>
          <p:cNvPicPr>
            <a:picLocks noChangeAspect="1"/>
          </p:cNvPicPr>
          <p:nvPr/>
        </p:nvPicPr>
        <p:blipFill rotWithShape="1">
          <a:blip r:embed="rId4">
            <a:extLst>
              <a:ext uri="{28A0092B-C50C-407E-A947-70E740481C1C}">
                <a14:useLocalDpi xmlns:a14="http://schemas.microsoft.com/office/drawing/2010/main" val="0"/>
              </a:ext>
            </a:extLst>
          </a:blip>
          <a:srcRect l="28281" b="75667"/>
          <a:stretch/>
        </p:blipFill>
        <p:spPr>
          <a:xfrm>
            <a:off x="3479800" y="1184165"/>
            <a:ext cx="3981487" cy="1220738"/>
          </a:xfrm>
          <a:prstGeom prst="rect">
            <a:avLst/>
          </a:prstGeom>
        </p:spPr>
      </p:pic>
      <p:pic>
        <p:nvPicPr>
          <p:cNvPr id="12" name="Grafik 11">
            <a:extLst>
              <a:ext uri="{FF2B5EF4-FFF2-40B4-BE49-F238E27FC236}">
                <a16:creationId xmlns:a16="http://schemas.microsoft.com/office/drawing/2014/main" id="{291EA43E-7B8A-4773-8E97-641F3419ADE8}"/>
              </a:ext>
            </a:extLst>
          </p:cNvPr>
          <p:cNvPicPr>
            <a:picLocks noChangeAspect="1"/>
          </p:cNvPicPr>
          <p:nvPr/>
        </p:nvPicPr>
        <p:blipFill rotWithShape="1">
          <a:blip r:embed="rId4">
            <a:extLst>
              <a:ext uri="{28A0092B-C50C-407E-A947-70E740481C1C}">
                <a14:useLocalDpi xmlns:a14="http://schemas.microsoft.com/office/drawing/2010/main" val="0"/>
              </a:ext>
            </a:extLst>
          </a:blip>
          <a:srcRect l="28281" t="24714" b="54528"/>
          <a:stretch/>
        </p:blipFill>
        <p:spPr>
          <a:xfrm>
            <a:off x="3479799" y="2549672"/>
            <a:ext cx="3981487" cy="1041401"/>
          </a:xfrm>
          <a:prstGeom prst="rect">
            <a:avLst/>
          </a:prstGeom>
        </p:spPr>
      </p:pic>
      <p:pic>
        <p:nvPicPr>
          <p:cNvPr id="13" name="Grafik 12">
            <a:extLst>
              <a:ext uri="{FF2B5EF4-FFF2-40B4-BE49-F238E27FC236}">
                <a16:creationId xmlns:a16="http://schemas.microsoft.com/office/drawing/2014/main" id="{779D4408-F380-445F-83D3-6F0FF7924E37}"/>
              </a:ext>
            </a:extLst>
          </p:cNvPr>
          <p:cNvPicPr>
            <a:picLocks noChangeAspect="1"/>
          </p:cNvPicPr>
          <p:nvPr/>
        </p:nvPicPr>
        <p:blipFill rotWithShape="1">
          <a:blip r:embed="rId4">
            <a:extLst>
              <a:ext uri="{28A0092B-C50C-407E-A947-70E740481C1C}">
                <a14:useLocalDpi xmlns:a14="http://schemas.microsoft.com/office/drawing/2010/main" val="0"/>
              </a:ext>
            </a:extLst>
          </a:blip>
          <a:srcRect l="28281" t="42813" b="18395"/>
          <a:stretch/>
        </p:blipFill>
        <p:spPr>
          <a:xfrm>
            <a:off x="3479799" y="3659503"/>
            <a:ext cx="3981487" cy="1946164"/>
          </a:xfrm>
          <a:prstGeom prst="rect">
            <a:avLst/>
          </a:prstGeom>
        </p:spPr>
      </p:pic>
      <p:pic>
        <p:nvPicPr>
          <p:cNvPr id="14" name="Grafik 13">
            <a:extLst>
              <a:ext uri="{FF2B5EF4-FFF2-40B4-BE49-F238E27FC236}">
                <a16:creationId xmlns:a16="http://schemas.microsoft.com/office/drawing/2014/main" id="{22DF21F9-DE57-44B0-A925-A74B90300350}"/>
              </a:ext>
            </a:extLst>
          </p:cNvPr>
          <p:cNvPicPr>
            <a:picLocks noChangeAspect="1"/>
          </p:cNvPicPr>
          <p:nvPr/>
        </p:nvPicPr>
        <p:blipFill rotWithShape="1">
          <a:blip r:embed="rId4">
            <a:extLst>
              <a:ext uri="{28A0092B-C50C-407E-A947-70E740481C1C}">
                <a14:useLocalDpi xmlns:a14="http://schemas.microsoft.com/office/drawing/2010/main" val="0"/>
              </a:ext>
            </a:extLst>
          </a:blip>
          <a:srcRect l="28281" t="81242"/>
          <a:stretch/>
        </p:blipFill>
        <p:spPr>
          <a:xfrm>
            <a:off x="3479798" y="5673835"/>
            <a:ext cx="3981487" cy="941045"/>
          </a:xfrm>
          <a:prstGeom prst="rect">
            <a:avLst/>
          </a:prstGeom>
        </p:spPr>
      </p:pic>
      <p:pic>
        <p:nvPicPr>
          <p:cNvPr id="15" name="Picture 101">
            <a:extLst>
              <a:ext uri="{FF2B5EF4-FFF2-40B4-BE49-F238E27FC236}">
                <a16:creationId xmlns:a16="http://schemas.microsoft.com/office/drawing/2014/main" id="{365768CF-00CD-4AFB-9E83-038609EFC170}"/>
              </a:ext>
            </a:extLst>
          </p:cNvPr>
          <p:cNvPicPr>
            <a:picLocks noChangeAspect="1"/>
          </p:cNvPicPr>
          <p:nvPr/>
        </p:nvPicPr>
        <p:blipFill>
          <a:blip r:embed="rId5"/>
          <a:stretch>
            <a:fillRect/>
          </a:stretch>
        </p:blipFill>
        <p:spPr>
          <a:xfrm>
            <a:off x="11139992" y="6467028"/>
            <a:ext cx="874208" cy="331494"/>
          </a:xfrm>
          <a:prstGeom prst="rect">
            <a:avLst/>
          </a:prstGeom>
        </p:spPr>
      </p:pic>
      <p:pic>
        <p:nvPicPr>
          <p:cNvPr id="16" name="Grafik 15">
            <a:extLst>
              <a:ext uri="{FF2B5EF4-FFF2-40B4-BE49-F238E27FC236}">
                <a16:creationId xmlns:a16="http://schemas.microsoft.com/office/drawing/2014/main" id="{C87946E1-2364-43BD-8997-3DD42E8BE008}"/>
              </a:ext>
            </a:extLst>
          </p:cNvPr>
          <p:cNvPicPr>
            <a:picLocks noChangeAspect="1"/>
          </p:cNvPicPr>
          <p:nvPr/>
        </p:nvPicPr>
        <p:blipFill>
          <a:blip r:embed="rId6"/>
          <a:stretch>
            <a:fillRect/>
          </a:stretch>
        </p:blipFill>
        <p:spPr>
          <a:xfrm>
            <a:off x="10551415" y="6399922"/>
            <a:ext cx="434578" cy="434578"/>
          </a:xfrm>
          <a:prstGeom prst="rect">
            <a:avLst/>
          </a:prstGeom>
        </p:spPr>
      </p:pic>
      <p:sp>
        <p:nvSpPr>
          <p:cNvPr id="3" name="Foliennummernplatzhalter 2">
            <a:extLst>
              <a:ext uri="{FF2B5EF4-FFF2-40B4-BE49-F238E27FC236}">
                <a16:creationId xmlns:a16="http://schemas.microsoft.com/office/drawing/2014/main" id="{6D4B9400-CE1C-4A3A-88C5-B050A073D80F}"/>
              </a:ext>
            </a:extLst>
          </p:cNvPr>
          <p:cNvSpPr>
            <a:spLocks noGrp="1"/>
          </p:cNvSpPr>
          <p:nvPr>
            <p:ph type="sldNum" sz="quarter" idx="8"/>
          </p:nvPr>
        </p:nvSpPr>
        <p:spPr/>
        <p:txBody>
          <a:bodyPr/>
          <a:lstStyle/>
          <a:p>
            <a:pPr lvl="0"/>
            <a:endParaRPr lang="de-DE" dirty="0">
              <a:solidFill>
                <a:schemeClr val="accent1"/>
              </a:solidFill>
            </a:endParaRPr>
          </a:p>
        </p:txBody>
      </p:sp>
      <p:sp>
        <p:nvSpPr>
          <p:cNvPr id="17" name="Textfeld 16">
            <a:extLst>
              <a:ext uri="{FF2B5EF4-FFF2-40B4-BE49-F238E27FC236}">
                <a16:creationId xmlns:a16="http://schemas.microsoft.com/office/drawing/2014/main" id="{DDA67C55-D35E-46C7-8FA8-E33A3DDF82C2}"/>
              </a:ext>
            </a:extLst>
          </p:cNvPr>
          <p:cNvSpPr txBox="1"/>
          <p:nvPr/>
        </p:nvSpPr>
        <p:spPr>
          <a:xfrm>
            <a:off x="0" y="6448109"/>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6</a:t>
            </a:fld>
            <a:endParaRPr lang="de-DE" dirty="0">
              <a:solidFill>
                <a:schemeClr val="accent1"/>
              </a:solidFill>
            </a:endParaRPr>
          </a:p>
        </p:txBody>
      </p:sp>
    </p:spTree>
    <p:extLst>
      <p:ext uri="{BB962C8B-B14F-4D97-AF65-F5344CB8AC3E}">
        <p14:creationId xmlns:p14="http://schemas.microsoft.com/office/powerpoint/2010/main" val="2992208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E46579-CBBD-4526-B5D3-54D3C05330D9}"/>
              </a:ext>
            </a:extLst>
          </p:cNvPr>
          <p:cNvSpPr>
            <a:spLocks noGrp="1"/>
          </p:cNvSpPr>
          <p:nvPr>
            <p:ph type="title"/>
          </p:nvPr>
        </p:nvSpPr>
        <p:spPr/>
        <p:txBody>
          <a:bodyPr/>
          <a:lstStyle/>
          <a:p>
            <a:r>
              <a:rPr lang="de-DE" dirty="0"/>
              <a:t>ARC </a:t>
            </a:r>
            <a:r>
              <a:rPr lang="de-DE" dirty="0" err="1"/>
              <a:t>builds</a:t>
            </a:r>
            <a:r>
              <a:rPr lang="de-DE" dirty="0"/>
              <a:t> on </a:t>
            </a:r>
            <a:r>
              <a:rPr lang="de-DE" dirty="0" err="1"/>
              <a:t>standards</a:t>
            </a:r>
            <a:endParaRPr lang="en-GB" dirty="0"/>
          </a:p>
        </p:txBody>
      </p:sp>
      <p:sp>
        <p:nvSpPr>
          <p:cNvPr id="5" name="Foliennummernplatzhalter 4">
            <a:extLst>
              <a:ext uri="{FF2B5EF4-FFF2-40B4-BE49-F238E27FC236}">
                <a16:creationId xmlns:a16="http://schemas.microsoft.com/office/drawing/2014/main" id="{ED1CB9EB-5486-482D-9B5E-E146229D28B6}"/>
              </a:ext>
            </a:extLst>
          </p:cNvPr>
          <p:cNvSpPr>
            <a:spLocks noGrp="1"/>
          </p:cNvSpPr>
          <p:nvPr>
            <p:ph type="sldNum" sz="quarter" idx="8"/>
          </p:nvPr>
        </p:nvSpPr>
        <p:spPr/>
        <p:txBody>
          <a:bodyPr/>
          <a:lstStyle/>
          <a:p>
            <a:pPr lvl="0"/>
            <a:fld id="{47998BB0-97B9-4939-9A5C-C78581D27E8D}" type="slidenum">
              <a:rPr lang="en-GB" smtClean="0"/>
              <a:t>7</a:t>
            </a:fld>
            <a:endParaRPr lang="en-GB"/>
          </a:p>
        </p:txBody>
      </p:sp>
      <p:pic>
        <p:nvPicPr>
          <p:cNvPr id="7" name="Grafik 6">
            <a:extLst>
              <a:ext uri="{FF2B5EF4-FFF2-40B4-BE49-F238E27FC236}">
                <a16:creationId xmlns:a16="http://schemas.microsoft.com/office/drawing/2014/main" id="{94D2B999-933E-401C-AD2F-6703C56FF939}"/>
              </a:ext>
            </a:extLst>
          </p:cNvPr>
          <p:cNvPicPr>
            <a:picLocks noChangeAspect="1"/>
          </p:cNvPicPr>
          <p:nvPr/>
        </p:nvPicPr>
        <p:blipFill rotWithShape="1">
          <a:blip r:embed="rId2"/>
          <a:srcRect t="15674"/>
          <a:stretch/>
        </p:blipFill>
        <p:spPr>
          <a:xfrm>
            <a:off x="478971" y="1687286"/>
            <a:ext cx="10265229" cy="4053099"/>
          </a:xfrm>
          <a:prstGeom prst="rect">
            <a:avLst/>
          </a:prstGeom>
        </p:spPr>
      </p:pic>
      <p:pic>
        <p:nvPicPr>
          <p:cNvPr id="8" name="Picture 101">
            <a:extLst>
              <a:ext uri="{FF2B5EF4-FFF2-40B4-BE49-F238E27FC236}">
                <a16:creationId xmlns:a16="http://schemas.microsoft.com/office/drawing/2014/main" id="{33DB6A3E-EA13-4427-9DCD-0F5963AE61E4}"/>
              </a:ext>
            </a:extLst>
          </p:cNvPr>
          <p:cNvPicPr>
            <a:picLocks noChangeAspect="1"/>
          </p:cNvPicPr>
          <p:nvPr/>
        </p:nvPicPr>
        <p:blipFill>
          <a:blip r:embed="rId3"/>
          <a:stretch>
            <a:fillRect/>
          </a:stretch>
        </p:blipFill>
        <p:spPr>
          <a:xfrm>
            <a:off x="11139992" y="6467028"/>
            <a:ext cx="874208" cy="331494"/>
          </a:xfrm>
          <a:prstGeom prst="rect">
            <a:avLst/>
          </a:prstGeom>
        </p:spPr>
      </p:pic>
      <p:pic>
        <p:nvPicPr>
          <p:cNvPr id="9" name="Grafik 8">
            <a:extLst>
              <a:ext uri="{FF2B5EF4-FFF2-40B4-BE49-F238E27FC236}">
                <a16:creationId xmlns:a16="http://schemas.microsoft.com/office/drawing/2014/main" id="{6C8A6D0D-128C-4CD9-A342-649E66B77BD7}"/>
              </a:ext>
            </a:extLst>
          </p:cNvPr>
          <p:cNvPicPr>
            <a:picLocks noChangeAspect="1"/>
          </p:cNvPicPr>
          <p:nvPr/>
        </p:nvPicPr>
        <p:blipFill>
          <a:blip r:embed="rId4"/>
          <a:stretch>
            <a:fillRect/>
          </a:stretch>
        </p:blipFill>
        <p:spPr>
          <a:xfrm>
            <a:off x="10551415" y="6399922"/>
            <a:ext cx="434578" cy="434578"/>
          </a:xfrm>
          <a:prstGeom prst="rect">
            <a:avLst/>
          </a:prstGeom>
        </p:spPr>
      </p:pic>
      <p:sp>
        <p:nvSpPr>
          <p:cNvPr id="10" name="Textfeld 9">
            <a:extLst>
              <a:ext uri="{FF2B5EF4-FFF2-40B4-BE49-F238E27FC236}">
                <a16:creationId xmlns:a16="http://schemas.microsoft.com/office/drawing/2014/main" id="{2B1B76C6-824A-422B-A6E9-1706066C43F1}"/>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7</a:t>
            </a:fld>
            <a:endParaRPr lang="de-DE" dirty="0">
              <a:solidFill>
                <a:schemeClr val="accent1"/>
              </a:solidFill>
            </a:endParaRPr>
          </a:p>
        </p:txBody>
      </p:sp>
    </p:spTree>
    <p:extLst>
      <p:ext uri="{BB962C8B-B14F-4D97-AF65-F5344CB8AC3E}">
        <p14:creationId xmlns:p14="http://schemas.microsoft.com/office/powerpoint/2010/main" val="2257658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7513B1-FD69-4A9D-87E6-BBC9ABEFF8A3}"/>
              </a:ext>
            </a:extLst>
          </p:cNvPr>
          <p:cNvSpPr>
            <a:spLocks noGrp="1"/>
          </p:cNvSpPr>
          <p:nvPr>
            <p:ph type="title"/>
          </p:nvPr>
        </p:nvSpPr>
        <p:spPr/>
        <p:txBody>
          <a:bodyPr/>
          <a:lstStyle/>
          <a:p>
            <a:r>
              <a:rPr lang="de-DE" dirty="0"/>
              <a:t>ARC </a:t>
            </a:r>
            <a:r>
              <a:rPr lang="de-DE" dirty="0" err="1"/>
              <a:t>builds</a:t>
            </a:r>
            <a:r>
              <a:rPr lang="de-DE" dirty="0"/>
              <a:t> on ISA </a:t>
            </a:r>
            <a:r>
              <a:rPr lang="de-DE" dirty="0" err="1"/>
              <a:t>to</a:t>
            </a:r>
            <a:r>
              <a:rPr lang="de-DE" dirty="0"/>
              <a:t> link </a:t>
            </a:r>
            <a:r>
              <a:rPr lang="de-DE" dirty="0" err="1"/>
              <a:t>data</a:t>
            </a:r>
            <a:endParaRPr lang="en-GB" dirty="0"/>
          </a:p>
        </p:txBody>
      </p:sp>
      <p:sp>
        <p:nvSpPr>
          <p:cNvPr id="3" name="Inhaltsplatzhalter 2">
            <a:extLst>
              <a:ext uri="{FF2B5EF4-FFF2-40B4-BE49-F238E27FC236}">
                <a16:creationId xmlns:a16="http://schemas.microsoft.com/office/drawing/2014/main" id="{D9ABBB53-E378-4486-B911-1D990279F907}"/>
              </a:ext>
            </a:extLst>
          </p:cNvPr>
          <p:cNvSpPr>
            <a:spLocks noGrp="1"/>
          </p:cNvSpPr>
          <p:nvPr>
            <p:ph idx="1"/>
          </p:nvPr>
        </p:nvSpPr>
        <p:spPr/>
        <p:txBody>
          <a:bodyPr/>
          <a:lstStyle/>
          <a:p>
            <a:endParaRPr lang="en-GB"/>
          </a:p>
        </p:txBody>
      </p:sp>
      <p:sp>
        <p:nvSpPr>
          <p:cNvPr id="5" name="Foliennummernplatzhalter 4">
            <a:extLst>
              <a:ext uri="{FF2B5EF4-FFF2-40B4-BE49-F238E27FC236}">
                <a16:creationId xmlns:a16="http://schemas.microsoft.com/office/drawing/2014/main" id="{76ED8E6C-4903-4517-9F9F-CE98EB02D373}"/>
              </a:ext>
            </a:extLst>
          </p:cNvPr>
          <p:cNvSpPr>
            <a:spLocks noGrp="1"/>
          </p:cNvSpPr>
          <p:nvPr>
            <p:ph type="sldNum" sz="quarter" idx="8"/>
          </p:nvPr>
        </p:nvSpPr>
        <p:spPr/>
        <p:txBody>
          <a:bodyPr/>
          <a:lstStyle/>
          <a:p>
            <a:pPr lvl="0"/>
            <a:fld id="{47998BB0-97B9-4939-9A5C-C78581D27E8D}" type="slidenum">
              <a:rPr lang="en-GB" smtClean="0"/>
              <a:t>8</a:t>
            </a:fld>
            <a:endParaRPr lang="en-GB"/>
          </a:p>
        </p:txBody>
      </p:sp>
      <p:pic>
        <p:nvPicPr>
          <p:cNvPr id="7" name="Grafik 6">
            <a:extLst>
              <a:ext uri="{FF2B5EF4-FFF2-40B4-BE49-F238E27FC236}">
                <a16:creationId xmlns:a16="http://schemas.microsoft.com/office/drawing/2014/main" id="{5FB1872B-FCCD-4552-8E33-86D5E4C53EDB}"/>
              </a:ext>
            </a:extLst>
          </p:cNvPr>
          <p:cNvPicPr>
            <a:picLocks noChangeAspect="1"/>
          </p:cNvPicPr>
          <p:nvPr/>
        </p:nvPicPr>
        <p:blipFill rotWithShape="1">
          <a:blip r:embed="rId2"/>
          <a:srcRect l="5206" b="2122"/>
          <a:stretch/>
        </p:blipFill>
        <p:spPr>
          <a:xfrm>
            <a:off x="0" y="1229238"/>
            <a:ext cx="8602328" cy="5100125"/>
          </a:xfrm>
          <a:prstGeom prst="rect">
            <a:avLst/>
          </a:prstGeom>
        </p:spPr>
      </p:pic>
      <p:sp>
        <p:nvSpPr>
          <p:cNvPr id="8" name="Textfeld 7">
            <a:extLst>
              <a:ext uri="{FF2B5EF4-FFF2-40B4-BE49-F238E27FC236}">
                <a16:creationId xmlns:a16="http://schemas.microsoft.com/office/drawing/2014/main" id="{7871BF02-DE02-408E-BD4B-2D4950871670}"/>
              </a:ext>
            </a:extLst>
          </p:cNvPr>
          <p:cNvSpPr txBox="1"/>
          <p:nvPr/>
        </p:nvSpPr>
        <p:spPr>
          <a:xfrm>
            <a:off x="8850086" y="1825627"/>
            <a:ext cx="3341914" cy="2308324"/>
          </a:xfrm>
          <a:prstGeom prst="rect">
            <a:avLst/>
          </a:prstGeom>
          <a:noFill/>
        </p:spPr>
        <p:txBody>
          <a:bodyPr wrap="square" rtlCol="0">
            <a:spAutoFit/>
          </a:bodyPr>
          <a:lstStyle/>
          <a:p>
            <a:pPr marL="285750" indent="-285750">
              <a:buFontTx/>
              <a:buChar char="-"/>
            </a:pPr>
            <a:r>
              <a:rPr lang="de-DE" sz="2400" dirty="0"/>
              <a:t>Samples </a:t>
            </a:r>
            <a:r>
              <a:rPr lang="de-DE" sz="2400" dirty="0" err="1"/>
              <a:t>are</a:t>
            </a:r>
            <a:r>
              <a:rPr lang="de-DE" sz="2400" dirty="0"/>
              <a:t> </a:t>
            </a:r>
            <a:r>
              <a:rPr lang="de-DE" sz="2400" dirty="0" err="1"/>
              <a:t>linked</a:t>
            </a:r>
            <a:r>
              <a:rPr lang="de-DE" sz="2400" dirty="0"/>
              <a:t> </a:t>
            </a:r>
            <a:r>
              <a:rPr lang="de-DE" sz="2400" dirty="0" err="1"/>
              <a:t>study-to-assay</a:t>
            </a:r>
            <a:endParaRPr lang="de-DE" sz="2400" dirty="0"/>
          </a:p>
          <a:p>
            <a:pPr marL="285750" indent="-285750">
              <a:buFontTx/>
              <a:buChar char="-"/>
            </a:pPr>
            <a:r>
              <a:rPr lang="de-DE" sz="2400" dirty="0"/>
              <a:t>Raw </a:t>
            </a:r>
            <a:r>
              <a:rPr lang="de-DE" sz="2400" dirty="0" err="1"/>
              <a:t>data</a:t>
            </a:r>
            <a:r>
              <a:rPr lang="de-DE" sz="2400" dirty="0"/>
              <a:t> </a:t>
            </a:r>
            <a:r>
              <a:rPr lang="de-DE" sz="2400" dirty="0" err="1"/>
              <a:t>is</a:t>
            </a:r>
            <a:r>
              <a:rPr lang="de-DE" sz="2400" dirty="0"/>
              <a:t> </a:t>
            </a:r>
            <a:r>
              <a:rPr lang="de-DE" sz="2400" dirty="0" err="1"/>
              <a:t>linked</a:t>
            </a:r>
            <a:r>
              <a:rPr lang="de-DE" sz="2400" dirty="0"/>
              <a:t> </a:t>
            </a:r>
            <a:r>
              <a:rPr lang="de-DE" sz="2400" dirty="0" err="1"/>
              <a:t>to</a:t>
            </a:r>
            <a:r>
              <a:rPr lang="de-DE" sz="2400" dirty="0"/>
              <a:t> </a:t>
            </a:r>
            <a:r>
              <a:rPr lang="de-DE" sz="2400" dirty="0" err="1"/>
              <a:t>assays</a:t>
            </a:r>
            <a:endParaRPr lang="de-DE" sz="2400" dirty="0"/>
          </a:p>
          <a:p>
            <a:pPr marL="285750" indent="-285750">
              <a:buFontTx/>
              <a:buChar char="-"/>
            </a:pPr>
            <a:r>
              <a:rPr lang="de-DE" sz="2400" dirty="0" err="1"/>
              <a:t>Protocols</a:t>
            </a:r>
            <a:r>
              <a:rPr lang="de-DE" sz="2400" dirty="0"/>
              <a:t> </a:t>
            </a:r>
            <a:r>
              <a:rPr lang="de-DE" sz="2400" dirty="0" err="1"/>
              <a:t>can</a:t>
            </a:r>
            <a:r>
              <a:rPr lang="de-DE" sz="2400" dirty="0"/>
              <a:t> </a:t>
            </a:r>
            <a:r>
              <a:rPr lang="de-DE" sz="2400" dirty="0" err="1"/>
              <a:t>be</a:t>
            </a:r>
            <a:r>
              <a:rPr lang="de-DE" sz="2400" dirty="0"/>
              <a:t> </a:t>
            </a:r>
            <a:r>
              <a:rPr lang="de-DE" sz="2400" dirty="0" err="1"/>
              <a:t>referenced</a:t>
            </a:r>
            <a:endParaRPr lang="en-GB" sz="2400" dirty="0"/>
          </a:p>
        </p:txBody>
      </p:sp>
      <p:pic>
        <p:nvPicPr>
          <p:cNvPr id="9" name="Picture 101">
            <a:extLst>
              <a:ext uri="{FF2B5EF4-FFF2-40B4-BE49-F238E27FC236}">
                <a16:creationId xmlns:a16="http://schemas.microsoft.com/office/drawing/2014/main" id="{2E873C32-A65D-4F60-92AF-4372DE7018C7}"/>
              </a:ext>
            </a:extLst>
          </p:cNvPr>
          <p:cNvPicPr>
            <a:picLocks noChangeAspect="1"/>
          </p:cNvPicPr>
          <p:nvPr/>
        </p:nvPicPr>
        <p:blipFill>
          <a:blip r:embed="rId3"/>
          <a:stretch>
            <a:fillRect/>
          </a:stretch>
        </p:blipFill>
        <p:spPr>
          <a:xfrm>
            <a:off x="11139992" y="6467028"/>
            <a:ext cx="874208" cy="331494"/>
          </a:xfrm>
          <a:prstGeom prst="rect">
            <a:avLst/>
          </a:prstGeom>
        </p:spPr>
      </p:pic>
      <p:pic>
        <p:nvPicPr>
          <p:cNvPr id="10" name="Grafik 9">
            <a:extLst>
              <a:ext uri="{FF2B5EF4-FFF2-40B4-BE49-F238E27FC236}">
                <a16:creationId xmlns:a16="http://schemas.microsoft.com/office/drawing/2014/main" id="{65DA1464-1DA3-4762-BE56-E8F9C7413EA7}"/>
              </a:ext>
            </a:extLst>
          </p:cNvPr>
          <p:cNvPicPr>
            <a:picLocks noChangeAspect="1"/>
          </p:cNvPicPr>
          <p:nvPr/>
        </p:nvPicPr>
        <p:blipFill>
          <a:blip r:embed="rId4"/>
          <a:stretch>
            <a:fillRect/>
          </a:stretch>
        </p:blipFill>
        <p:spPr>
          <a:xfrm>
            <a:off x="10551415" y="6399922"/>
            <a:ext cx="434578" cy="434578"/>
          </a:xfrm>
          <a:prstGeom prst="rect">
            <a:avLst/>
          </a:prstGeom>
        </p:spPr>
      </p:pic>
      <p:sp>
        <p:nvSpPr>
          <p:cNvPr id="11" name="Textfeld 10">
            <a:extLst>
              <a:ext uri="{FF2B5EF4-FFF2-40B4-BE49-F238E27FC236}">
                <a16:creationId xmlns:a16="http://schemas.microsoft.com/office/drawing/2014/main" id="{029B6CD1-57A0-4945-8754-B2995E23D061}"/>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8</a:t>
            </a:fld>
            <a:endParaRPr lang="de-DE" dirty="0">
              <a:solidFill>
                <a:schemeClr val="accent1"/>
              </a:solidFill>
            </a:endParaRPr>
          </a:p>
        </p:txBody>
      </p:sp>
    </p:spTree>
    <p:extLst>
      <p:ext uri="{BB962C8B-B14F-4D97-AF65-F5344CB8AC3E}">
        <p14:creationId xmlns:p14="http://schemas.microsoft.com/office/powerpoint/2010/main" val="286359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3D27DC-7089-4262-AE9A-1C4C95DC61E0}"/>
              </a:ext>
            </a:extLst>
          </p:cNvPr>
          <p:cNvSpPr>
            <a:spLocks noGrp="1"/>
          </p:cNvSpPr>
          <p:nvPr>
            <p:ph type="title"/>
          </p:nvPr>
        </p:nvSpPr>
        <p:spPr/>
        <p:txBody>
          <a:bodyPr/>
          <a:lstStyle/>
          <a:p>
            <a:r>
              <a:rPr lang="de-DE" dirty="0" err="1"/>
              <a:t>Swate</a:t>
            </a:r>
            <a:r>
              <a:rPr lang="de-DE" dirty="0"/>
              <a:t> </a:t>
            </a:r>
            <a:r>
              <a:rPr lang="de-DE" dirty="0" err="1"/>
              <a:t>tool</a:t>
            </a:r>
            <a:endParaRPr lang="en-GB" dirty="0"/>
          </a:p>
        </p:txBody>
      </p:sp>
      <p:sp>
        <p:nvSpPr>
          <p:cNvPr id="5" name="Foliennummernplatzhalter 4">
            <a:extLst>
              <a:ext uri="{FF2B5EF4-FFF2-40B4-BE49-F238E27FC236}">
                <a16:creationId xmlns:a16="http://schemas.microsoft.com/office/drawing/2014/main" id="{F2300307-E87C-46DB-97F5-9445E5F2060C}"/>
              </a:ext>
            </a:extLst>
          </p:cNvPr>
          <p:cNvSpPr>
            <a:spLocks noGrp="1"/>
          </p:cNvSpPr>
          <p:nvPr>
            <p:ph type="sldNum" sz="quarter" idx="8"/>
          </p:nvPr>
        </p:nvSpPr>
        <p:spPr/>
        <p:txBody>
          <a:bodyPr/>
          <a:lstStyle/>
          <a:p>
            <a:pPr lvl="0"/>
            <a:fld id="{47998BB0-97B9-4939-9A5C-C78581D27E8D}" type="slidenum">
              <a:rPr lang="en-GB" smtClean="0"/>
              <a:t>9</a:t>
            </a:fld>
            <a:endParaRPr lang="en-GB"/>
          </a:p>
        </p:txBody>
      </p:sp>
      <p:pic>
        <p:nvPicPr>
          <p:cNvPr id="7" name="Grafik 6">
            <a:extLst>
              <a:ext uri="{FF2B5EF4-FFF2-40B4-BE49-F238E27FC236}">
                <a16:creationId xmlns:a16="http://schemas.microsoft.com/office/drawing/2014/main" id="{09C97B28-52D6-4552-B1A3-66FDD8A9BFE4}"/>
              </a:ext>
            </a:extLst>
          </p:cNvPr>
          <p:cNvPicPr>
            <a:picLocks noChangeAspect="1"/>
          </p:cNvPicPr>
          <p:nvPr/>
        </p:nvPicPr>
        <p:blipFill>
          <a:blip r:embed="rId2"/>
          <a:stretch>
            <a:fillRect/>
          </a:stretch>
        </p:blipFill>
        <p:spPr>
          <a:xfrm>
            <a:off x="239486" y="1251814"/>
            <a:ext cx="11570771" cy="4351336"/>
          </a:xfrm>
          <a:prstGeom prst="rect">
            <a:avLst/>
          </a:prstGeom>
        </p:spPr>
      </p:pic>
      <p:sp>
        <p:nvSpPr>
          <p:cNvPr id="3" name="Inhaltsplatzhalter 2">
            <a:extLst>
              <a:ext uri="{FF2B5EF4-FFF2-40B4-BE49-F238E27FC236}">
                <a16:creationId xmlns:a16="http://schemas.microsoft.com/office/drawing/2014/main" id="{E6CCBD28-11E1-4FE9-9E4D-0AD211C0EFDF}"/>
              </a:ext>
            </a:extLst>
          </p:cNvPr>
          <p:cNvSpPr>
            <a:spLocks noGrp="1"/>
          </p:cNvSpPr>
          <p:nvPr>
            <p:ph idx="1"/>
          </p:nvPr>
        </p:nvSpPr>
        <p:spPr>
          <a:xfrm>
            <a:off x="4517572" y="4278085"/>
            <a:ext cx="7913911" cy="4351336"/>
          </a:xfrm>
        </p:spPr>
        <p:txBody>
          <a:bodyPr/>
          <a:lstStyle/>
          <a:p>
            <a:pPr algn="l">
              <a:buFont typeface="Arial" panose="020B0604020202020204" pitchFamily="34" charset="0"/>
              <a:buChar char="•"/>
            </a:pPr>
            <a:r>
              <a:rPr lang="en-GB" b="0" i="0" dirty="0">
                <a:solidFill>
                  <a:srgbClr val="4A4A4A"/>
                </a:solidFill>
                <a:effectLst/>
                <a:latin typeface="BlinkMacSystemFont"/>
              </a:rPr>
              <a:t>Annotate experimental and computational workflows with ISA metadata schema</a:t>
            </a:r>
          </a:p>
          <a:p>
            <a:pPr algn="l">
              <a:buFont typeface="Arial" panose="020B0604020202020204" pitchFamily="34" charset="0"/>
              <a:buChar char="•"/>
            </a:pPr>
            <a:r>
              <a:rPr lang="en-GB" b="0" i="0" dirty="0">
                <a:solidFill>
                  <a:srgbClr val="4A4A4A"/>
                </a:solidFill>
                <a:effectLst/>
                <a:latin typeface="BlinkMacSystemFont"/>
              </a:rPr>
              <a:t>Easy use of ontologies and controlled vocabularies</a:t>
            </a:r>
          </a:p>
          <a:p>
            <a:pPr algn="l">
              <a:buFont typeface="Arial" panose="020B0604020202020204" pitchFamily="34" charset="0"/>
              <a:buChar char="•"/>
            </a:pPr>
            <a:r>
              <a:rPr lang="en-GB" b="0" i="0" dirty="0">
                <a:solidFill>
                  <a:schemeClr val="accent6"/>
                </a:solidFill>
                <a:effectLst/>
                <a:latin typeface="BlinkMacSystemFont"/>
              </a:rPr>
              <a:t>Metadata templates </a:t>
            </a:r>
            <a:r>
              <a:rPr lang="en-GB" b="0" i="0" dirty="0">
                <a:solidFill>
                  <a:srgbClr val="4A4A4A"/>
                </a:solidFill>
                <a:effectLst/>
                <a:latin typeface="BlinkMacSystemFont"/>
              </a:rPr>
              <a:t>for versatile data types</a:t>
            </a:r>
          </a:p>
          <a:p>
            <a:endParaRPr lang="en-GB" dirty="0"/>
          </a:p>
        </p:txBody>
      </p:sp>
      <p:pic>
        <p:nvPicPr>
          <p:cNvPr id="8" name="Picture 101">
            <a:extLst>
              <a:ext uri="{FF2B5EF4-FFF2-40B4-BE49-F238E27FC236}">
                <a16:creationId xmlns:a16="http://schemas.microsoft.com/office/drawing/2014/main" id="{CECD350B-298A-4FCE-87D0-DC1616C69639}"/>
              </a:ext>
            </a:extLst>
          </p:cNvPr>
          <p:cNvPicPr>
            <a:picLocks noChangeAspect="1"/>
          </p:cNvPicPr>
          <p:nvPr/>
        </p:nvPicPr>
        <p:blipFill>
          <a:blip r:embed="rId3"/>
          <a:stretch>
            <a:fillRect/>
          </a:stretch>
        </p:blipFill>
        <p:spPr>
          <a:xfrm>
            <a:off x="11139992" y="6467028"/>
            <a:ext cx="874208" cy="331494"/>
          </a:xfrm>
          <a:prstGeom prst="rect">
            <a:avLst/>
          </a:prstGeom>
        </p:spPr>
      </p:pic>
      <p:sp>
        <p:nvSpPr>
          <p:cNvPr id="9" name="Textfeld 8">
            <a:extLst>
              <a:ext uri="{FF2B5EF4-FFF2-40B4-BE49-F238E27FC236}">
                <a16:creationId xmlns:a16="http://schemas.microsoft.com/office/drawing/2014/main" id="{472040E4-6025-4017-ABE1-0390B6853CF8}"/>
              </a:ext>
            </a:extLst>
          </p:cNvPr>
          <p:cNvSpPr txBox="1"/>
          <p:nvPr/>
        </p:nvSpPr>
        <p:spPr>
          <a:xfrm>
            <a:off x="-1412" y="6447365"/>
            <a:ext cx="6169510" cy="369332"/>
          </a:xfrm>
          <a:prstGeom prst="rect">
            <a:avLst/>
          </a:prstGeom>
          <a:noFill/>
        </p:spPr>
        <p:txBody>
          <a:bodyPr wrap="square">
            <a:spAutoFit/>
          </a:bodyPr>
          <a:lstStyle/>
          <a:p>
            <a:pPr lvl="0"/>
            <a:fld id="{47998BB0-97B9-4939-9A5C-C78581D27E8D}" type="slidenum">
              <a:rPr lang="de-DE" smtClean="0">
                <a:solidFill>
                  <a:schemeClr val="accent1"/>
                </a:solidFill>
              </a:rPr>
              <a:pPr lvl="0"/>
              <a:t>9</a:t>
            </a:fld>
            <a:endParaRPr lang="de-DE" dirty="0">
              <a:solidFill>
                <a:schemeClr val="accent1"/>
              </a:solidFill>
            </a:endParaRPr>
          </a:p>
        </p:txBody>
      </p:sp>
    </p:spTree>
    <p:extLst>
      <p:ext uri="{BB962C8B-B14F-4D97-AF65-F5344CB8AC3E}">
        <p14:creationId xmlns:p14="http://schemas.microsoft.com/office/powerpoint/2010/main" val="1942518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aesentationsvorlage_PowerPoint_16zu9">
  <a:themeElements>
    <a:clrScheme name="HHU">
      <a:dk1>
        <a:sysClr val="windowText" lastClr="000000"/>
      </a:dk1>
      <a:lt1>
        <a:sysClr val="window" lastClr="FFFFFF"/>
      </a:lt1>
      <a:dk2>
        <a:srgbClr val="006AB3"/>
      </a:dk2>
      <a:lt2>
        <a:srgbClr val="CCCCCC"/>
      </a:lt2>
      <a:accent1>
        <a:srgbClr val="003964"/>
      </a:accent1>
      <a:accent2>
        <a:srgbClr val="57BAB1"/>
      </a:accent2>
      <a:accent3>
        <a:srgbClr val="EE7F00"/>
      </a:accent3>
      <a:accent4>
        <a:srgbClr val="BE0A26"/>
      </a:accent4>
      <a:accent5>
        <a:srgbClr val="8CB110"/>
      </a:accent5>
      <a:accent6>
        <a:srgbClr val="B5CBD6"/>
      </a:accent6>
      <a:hlink>
        <a:srgbClr val="AEABAB"/>
      </a:hlink>
      <a:folHlink>
        <a:srgbClr val="D0CECE"/>
      </a:folHlink>
    </a:clrScheme>
    <a:fontScheme name="HHU">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name="PowerPoint_Master_HHU_191127.potx" id="{F3938B69-4255-4D03-9129-AB257F1BA87B}" vid="{D92A2462-9914-4D52-BB8D-CB7AB4739413}"/>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735</Words>
  <Application>Microsoft Office PowerPoint</Application>
  <PresentationFormat>Breitbild</PresentationFormat>
  <Paragraphs>159</Paragraphs>
  <Slides>21</Slides>
  <Notes>9</Notes>
  <HiddenSlides>0</HiddenSlides>
  <MMClips>0</MMClips>
  <ScaleCrop>false</ScaleCrop>
  <HeadingPairs>
    <vt:vector size="6" baseType="variant">
      <vt:variant>
        <vt:lpstr>Verwendete Schriftarten</vt:lpstr>
      </vt:variant>
      <vt:variant>
        <vt:i4>7</vt:i4>
      </vt:variant>
      <vt:variant>
        <vt:lpstr>Design</vt:lpstr>
      </vt:variant>
      <vt:variant>
        <vt:i4>4</vt:i4>
      </vt:variant>
      <vt:variant>
        <vt:lpstr>Folientitel</vt:lpstr>
      </vt:variant>
      <vt:variant>
        <vt:i4>21</vt:i4>
      </vt:variant>
    </vt:vector>
  </HeadingPairs>
  <TitlesOfParts>
    <vt:vector size="32" baseType="lpstr">
      <vt:lpstr>Arial</vt:lpstr>
      <vt:lpstr>BlinkMacSystemFont</vt:lpstr>
      <vt:lpstr>Calibri</vt:lpstr>
      <vt:lpstr>Cousine</vt:lpstr>
      <vt:lpstr>Noto Sans Symbols</vt:lpstr>
      <vt:lpstr>Slack-Lato</vt:lpstr>
      <vt:lpstr>Wingdings 2</vt:lpstr>
      <vt:lpstr>Office</vt:lpstr>
      <vt:lpstr>Benutzerdefiniertes Design</vt:lpstr>
      <vt:lpstr>2_Benutzerdefiniertes Design</vt:lpstr>
      <vt:lpstr>Praesentationsvorlage_PowerPoint_16zu9</vt:lpstr>
      <vt:lpstr>PowerPoint-Präsentation</vt:lpstr>
      <vt:lpstr>Z3- project: Data Management </vt:lpstr>
      <vt:lpstr>Benefits of being FAIR</vt:lpstr>
      <vt:lpstr>DataPLANT Infrastructure &amp; tools </vt:lpstr>
      <vt:lpstr>Annotated Research Context (ARC) </vt:lpstr>
      <vt:lpstr>ARC folder structure</vt:lpstr>
      <vt:lpstr>ARC builds on standards</vt:lpstr>
      <vt:lpstr>ARC builds on ISA to link data</vt:lpstr>
      <vt:lpstr>Swate tool</vt:lpstr>
      <vt:lpstr>Datatypes in MibiNet &amp; Swate templates  </vt:lpstr>
      <vt:lpstr>Swate directly integrated into ARCitect</vt:lpstr>
      <vt:lpstr>We need your help</vt:lpstr>
      <vt:lpstr>MibiNetDB now online  https://www.sfb1535.de/ </vt:lpstr>
      <vt:lpstr>MibiNet DB</vt:lpstr>
      <vt:lpstr>Support in data management / ARC user support </vt:lpstr>
      <vt:lpstr>Acknowledgement</vt:lpstr>
      <vt:lpstr>PowerPoint-Präsentation</vt:lpstr>
      <vt:lpstr>PowerPoint-Präsentation</vt:lpstr>
      <vt:lpstr>PowerPoint-Präsentation</vt:lpstr>
      <vt:lpstr>FAIR principles</vt:lpstr>
      <vt:lpstr>Metadata templates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Lilli</dc:creator>
  <cp:lastModifiedBy>Sabrina</cp:lastModifiedBy>
  <cp:revision>111</cp:revision>
  <dcterms:created xsi:type="dcterms:W3CDTF">2023-05-08T11:45:19Z</dcterms:created>
  <dcterms:modified xsi:type="dcterms:W3CDTF">2024-05-28T11:51:38Z</dcterms:modified>
</cp:coreProperties>
</file>