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0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9" r:id="rId24"/>
    <p:sldId id="278" r:id="rId25"/>
    <p:sldId id="280" r:id="rId26"/>
    <p:sldId id="281" r:id="rId27"/>
    <p:sldId id="282" r:id="rId28"/>
    <p:sldId id="283" r:id="rId29"/>
    <p:sldId id="284" r:id="rId30"/>
    <p:sldId id="285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021D49F6-7B1B-4F7B-9596-2FD98954A10C}">
          <p14:sldIdLst>
            <p14:sldId id="256"/>
            <p14:sldId id="257"/>
            <p14:sldId id="258"/>
            <p14:sldId id="259"/>
            <p14:sldId id="260"/>
            <p14:sldId id="261"/>
            <p14:sldId id="262"/>
            <p14:sldId id="270"/>
            <p14:sldId id="263"/>
            <p14:sldId id="264"/>
            <p14:sldId id="265"/>
            <p14:sldId id="266"/>
            <p14:sldId id="267"/>
            <p14:sldId id="268"/>
            <p14:sldId id="269"/>
            <p14:sldId id="271"/>
            <p14:sldId id="272"/>
            <p14:sldId id="273"/>
            <p14:sldId id="274"/>
            <p14:sldId id="275"/>
            <p14:sldId id="276"/>
            <p14:sldId id="277"/>
            <p14:sldId id="279"/>
            <p14:sldId id="278"/>
            <p14:sldId id="280"/>
            <p14:sldId id="281"/>
            <p14:sldId id="282"/>
            <p14:sldId id="283"/>
            <p14:sldId id="284"/>
            <p14:sldId id="285"/>
          </p14:sldIdLst>
        </p14:section>
        <p14:section name="IBAQ" id="{2052393C-5F9C-4F56-BB8F-4E636141AFB9}">
          <p14:sldIdLst>
            <p14:sldId id="287"/>
            <p14:sldId id="288"/>
            <p14:sldId id="289"/>
          </p14:sldIdLst>
        </p14:section>
        <p14:section name="Untitled Section" id="{B48A9012-A3C2-436B-AF8B-A970C8556DA0}">
          <p14:sldIdLst>
            <p14:sldId id="290"/>
            <p14:sldId id="291"/>
            <p14:sldId id="292"/>
            <p14:sldId id="293"/>
            <p14:sldId id="294"/>
            <p14:sldId id="295"/>
            <p14:sldId id="296"/>
            <p14:sldId id="297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98FAD"/>
    <a:srgbClr val="7FBFE2"/>
    <a:srgbClr val="A3DDEA"/>
    <a:srgbClr val="FFF4A3"/>
    <a:srgbClr val="FCDC7F"/>
    <a:srgbClr val="F8AB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2B6DE73-AFFA-4EAA-B3A6-A1608D03C118}" v="140" dt="2020-11-16T14:36:33.11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83" autoAdjust="0"/>
    <p:restoredTop sz="97440" autoAdjust="0"/>
  </p:normalViewPr>
  <p:slideViewPr>
    <p:cSldViewPr snapToGrid="0">
      <p:cViewPr varScale="1">
        <p:scale>
          <a:sx n="158" d="100"/>
          <a:sy n="158" d="100"/>
        </p:scale>
        <p:origin x="744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48" Type="http://schemas.microsoft.com/office/2015/10/relationships/revisionInfo" Target="revisionInfo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nedikt.Venn@tukl.onmicrosoft.com" userId="261176fc-6d04-4134-881a-812be66a4b56" providerId="ADAL" clId="{B2B6DE73-AFFA-4EAA-B3A6-A1608D03C118}"/>
    <pc:docChg chg="undo custSel addSld delSld modSld sldOrd addSection modSection">
      <pc:chgData name="Benedikt.Venn@tukl.onmicrosoft.com" userId="261176fc-6d04-4134-881a-812be66a4b56" providerId="ADAL" clId="{B2B6DE73-AFFA-4EAA-B3A6-A1608D03C118}" dt="2020-11-19T12:06:34.248" v="3821" actId="1076"/>
      <pc:docMkLst>
        <pc:docMk/>
      </pc:docMkLst>
      <pc:sldChg chg="addSp delSp modSp mod">
        <pc:chgData name="Benedikt.Venn@tukl.onmicrosoft.com" userId="261176fc-6d04-4134-881a-812be66a4b56" providerId="ADAL" clId="{B2B6DE73-AFFA-4EAA-B3A6-A1608D03C118}" dt="2020-11-13T16:10:57.755" v="893" actId="1076"/>
        <pc:sldMkLst>
          <pc:docMk/>
          <pc:sldMk cId="2587499455" sldId="259"/>
        </pc:sldMkLst>
        <pc:spChg chg="add mod">
          <ac:chgData name="Benedikt.Venn@tukl.onmicrosoft.com" userId="261176fc-6d04-4134-881a-812be66a4b56" providerId="ADAL" clId="{B2B6DE73-AFFA-4EAA-B3A6-A1608D03C118}" dt="2020-11-13T16:03:35.380" v="764" actId="20577"/>
          <ac:spMkLst>
            <pc:docMk/>
            <pc:sldMk cId="2587499455" sldId="259"/>
            <ac:spMk id="14" creationId="{C31FC50D-6871-4ED6-89FA-A7ED52A0ABE2}"/>
          </ac:spMkLst>
        </pc:spChg>
        <pc:grpChg chg="add mod">
          <ac:chgData name="Benedikt.Venn@tukl.onmicrosoft.com" userId="261176fc-6d04-4134-881a-812be66a4b56" providerId="ADAL" clId="{B2B6DE73-AFFA-4EAA-B3A6-A1608D03C118}" dt="2020-11-13T12:52:33" v="89" actId="1076"/>
          <ac:grpSpMkLst>
            <pc:docMk/>
            <pc:sldMk cId="2587499455" sldId="259"/>
            <ac:grpSpMk id="3" creationId="{E6543305-A774-4C43-B4D7-26618A397299}"/>
          </ac:grpSpMkLst>
        </pc:grpChg>
        <pc:grpChg chg="add mod">
          <ac:chgData name="Benedikt.Venn@tukl.onmicrosoft.com" userId="261176fc-6d04-4134-881a-812be66a4b56" providerId="ADAL" clId="{B2B6DE73-AFFA-4EAA-B3A6-A1608D03C118}" dt="2020-11-13T12:52:33.764" v="90" actId="1076"/>
          <ac:grpSpMkLst>
            <pc:docMk/>
            <pc:sldMk cId="2587499455" sldId="259"/>
            <ac:grpSpMk id="12" creationId="{DE5F765F-E116-4FE0-8CFB-A6A17B31A459}"/>
          </ac:grpSpMkLst>
        </pc:grpChg>
        <pc:picChg chg="mod">
          <ac:chgData name="Benedikt.Venn@tukl.onmicrosoft.com" userId="261176fc-6d04-4134-881a-812be66a4b56" providerId="ADAL" clId="{B2B6DE73-AFFA-4EAA-B3A6-A1608D03C118}" dt="2020-11-13T16:02:54.630" v="748" actId="1076"/>
          <ac:picMkLst>
            <pc:docMk/>
            <pc:sldMk cId="2587499455" sldId="259"/>
            <ac:picMk id="8" creationId="{33AAEFC8-996B-425F-91DF-9548A472DCF0}"/>
          </ac:picMkLst>
        </pc:picChg>
        <pc:picChg chg="mod">
          <ac:chgData name="Benedikt.Venn@tukl.onmicrosoft.com" userId="261176fc-6d04-4134-881a-812be66a4b56" providerId="ADAL" clId="{B2B6DE73-AFFA-4EAA-B3A6-A1608D03C118}" dt="2020-11-13T16:10:57.755" v="893" actId="1076"/>
          <ac:picMkLst>
            <pc:docMk/>
            <pc:sldMk cId="2587499455" sldId="259"/>
            <ac:picMk id="9" creationId="{60652A69-A9CF-4017-949E-04C120C374C8}"/>
          </ac:picMkLst>
        </pc:picChg>
        <pc:picChg chg="add del mod">
          <ac:chgData name="Benedikt.Venn@tukl.onmicrosoft.com" userId="261176fc-6d04-4134-881a-812be66a4b56" providerId="ADAL" clId="{B2B6DE73-AFFA-4EAA-B3A6-A1608D03C118}" dt="2020-11-13T12:55:25.826" v="98" actId="21"/>
          <ac:picMkLst>
            <pc:docMk/>
            <pc:sldMk cId="2587499455" sldId="259"/>
            <ac:picMk id="13" creationId="{5867A7FB-596C-425B-88C8-5AA37F26FC17}"/>
          </ac:picMkLst>
        </pc:picChg>
      </pc:sldChg>
      <pc:sldChg chg="addSp modSp mod">
        <pc:chgData name="Benedikt.Venn@tukl.onmicrosoft.com" userId="261176fc-6d04-4134-881a-812be66a4b56" providerId="ADAL" clId="{B2B6DE73-AFFA-4EAA-B3A6-A1608D03C118}" dt="2020-11-13T16:16:51.353" v="902" actId="1076"/>
        <pc:sldMkLst>
          <pc:docMk/>
          <pc:sldMk cId="3009459842" sldId="260"/>
        </pc:sldMkLst>
        <pc:spChg chg="add mod">
          <ac:chgData name="Benedikt.Venn@tukl.onmicrosoft.com" userId="261176fc-6d04-4134-881a-812be66a4b56" providerId="ADAL" clId="{B2B6DE73-AFFA-4EAA-B3A6-A1608D03C118}" dt="2020-11-13T12:55:55.016" v="112" actId="1076"/>
          <ac:spMkLst>
            <pc:docMk/>
            <pc:sldMk cId="3009459842" sldId="260"/>
            <ac:spMk id="5" creationId="{2396CBB9-908E-4E28-93B8-7B2E983F0576}"/>
          </ac:spMkLst>
        </pc:spChg>
        <pc:spChg chg="mod">
          <ac:chgData name="Benedikt.Venn@tukl.onmicrosoft.com" userId="261176fc-6d04-4134-881a-812be66a4b56" providerId="ADAL" clId="{B2B6DE73-AFFA-4EAA-B3A6-A1608D03C118}" dt="2020-11-13T16:03:22.782" v="753" actId="20577"/>
          <ac:spMkLst>
            <pc:docMk/>
            <pc:sldMk cId="3009459842" sldId="260"/>
            <ac:spMk id="10" creationId="{01569F30-7B16-416F-92C4-07315828C31B}"/>
          </ac:spMkLst>
        </pc:spChg>
        <pc:spChg chg="add mod">
          <ac:chgData name="Benedikt.Venn@tukl.onmicrosoft.com" userId="261176fc-6d04-4134-881a-812be66a4b56" providerId="ADAL" clId="{B2B6DE73-AFFA-4EAA-B3A6-A1608D03C118}" dt="2020-11-13T16:04:04.083" v="830" actId="1076"/>
          <ac:spMkLst>
            <pc:docMk/>
            <pc:sldMk cId="3009459842" sldId="260"/>
            <ac:spMk id="14" creationId="{C9AA3CBD-5662-4F96-9668-83B9C9DFF8E0}"/>
          </ac:spMkLst>
        </pc:spChg>
        <pc:spChg chg="add mod">
          <ac:chgData name="Benedikt.Venn@tukl.onmicrosoft.com" userId="261176fc-6d04-4134-881a-812be66a4b56" providerId="ADAL" clId="{B2B6DE73-AFFA-4EAA-B3A6-A1608D03C118}" dt="2020-11-13T16:12:20.242" v="895" actId="1076"/>
          <ac:spMkLst>
            <pc:docMk/>
            <pc:sldMk cId="3009459842" sldId="260"/>
            <ac:spMk id="15" creationId="{3BF51BE1-2011-45CD-975F-BCC7DDAF6060}"/>
          </ac:spMkLst>
        </pc:spChg>
        <pc:grpChg chg="add mod">
          <ac:chgData name="Benedikt.Venn@tukl.onmicrosoft.com" userId="261176fc-6d04-4134-881a-812be66a4b56" providerId="ADAL" clId="{B2B6DE73-AFFA-4EAA-B3A6-A1608D03C118}" dt="2020-11-13T12:52:20.748" v="84" actId="1076"/>
          <ac:grpSpMkLst>
            <pc:docMk/>
            <pc:sldMk cId="3009459842" sldId="260"/>
            <ac:grpSpMk id="3" creationId="{50DA539B-D71D-45F2-B7D1-01B7E32AA2BB}"/>
          </ac:grpSpMkLst>
        </pc:grpChg>
        <pc:grpChg chg="add mod">
          <ac:chgData name="Benedikt.Venn@tukl.onmicrosoft.com" userId="261176fc-6d04-4134-881a-812be66a4b56" providerId="ADAL" clId="{B2B6DE73-AFFA-4EAA-B3A6-A1608D03C118}" dt="2020-11-13T12:52:21.957" v="85" actId="1076"/>
          <ac:grpSpMkLst>
            <pc:docMk/>
            <pc:sldMk cId="3009459842" sldId="260"/>
            <ac:grpSpMk id="4" creationId="{8D5AE9AA-82E4-462E-82D2-096C2C630A80}"/>
          </ac:grpSpMkLst>
        </pc:grpChg>
        <pc:picChg chg="mod">
          <ac:chgData name="Benedikt.Venn@tukl.onmicrosoft.com" userId="261176fc-6d04-4134-881a-812be66a4b56" providerId="ADAL" clId="{B2B6DE73-AFFA-4EAA-B3A6-A1608D03C118}" dt="2020-11-13T12:55:31.074" v="100" actId="1076"/>
          <ac:picMkLst>
            <pc:docMk/>
            <pc:sldMk cId="3009459842" sldId="260"/>
            <ac:picMk id="11" creationId="{507B19EE-45E6-497C-804D-A70A46E20722}"/>
          </ac:picMkLst>
        </pc:picChg>
        <pc:picChg chg="add mod">
          <ac:chgData name="Benedikt.Venn@tukl.onmicrosoft.com" userId="261176fc-6d04-4134-881a-812be66a4b56" providerId="ADAL" clId="{B2B6DE73-AFFA-4EAA-B3A6-A1608D03C118}" dt="2020-11-13T16:16:51.353" v="902" actId="1076"/>
          <ac:picMkLst>
            <pc:docMk/>
            <pc:sldMk cId="3009459842" sldId="260"/>
            <ac:picMk id="12" creationId="{66286A1A-098E-4FC1-8A43-68744A85254F}"/>
          </ac:picMkLst>
        </pc:picChg>
        <pc:picChg chg="add mod">
          <ac:chgData name="Benedikt.Venn@tukl.onmicrosoft.com" userId="261176fc-6d04-4134-881a-812be66a4b56" providerId="ADAL" clId="{B2B6DE73-AFFA-4EAA-B3A6-A1608D03C118}" dt="2020-11-13T12:55:44.742" v="107" actId="1076"/>
          <ac:picMkLst>
            <pc:docMk/>
            <pc:sldMk cId="3009459842" sldId="260"/>
            <ac:picMk id="13" creationId="{C34753C5-AE06-4936-96E5-630CDEF13015}"/>
          </ac:picMkLst>
        </pc:picChg>
      </pc:sldChg>
      <pc:sldChg chg="addSp delSp modSp new mod">
        <pc:chgData name="Benedikt.Venn@tukl.onmicrosoft.com" userId="261176fc-6d04-4134-881a-812be66a4b56" providerId="ADAL" clId="{B2B6DE73-AFFA-4EAA-B3A6-A1608D03C118}" dt="2020-11-13T16:13:39.413" v="896" actId="1076"/>
        <pc:sldMkLst>
          <pc:docMk/>
          <pc:sldMk cId="589665028" sldId="262"/>
        </pc:sldMkLst>
        <pc:spChg chg="del">
          <ac:chgData name="Benedikt.Venn@tukl.onmicrosoft.com" userId="261176fc-6d04-4134-881a-812be66a4b56" providerId="ADAL" clId="{B2B6DE73-AFFA-4EAA-B3A6-A1608D03C118}" dt="2020-11-13T11:35:35.421" v="1" actId="478"/>
          <ac:spMkLst>
            <pc:docMk/>
            <pc:sldMk cId="589665028" sldId="262"/>
            <ac:spMk id="2" creationId="{1466D515-57DA-4988-8E54-B1DE419A3B59}"/>
          </ac:spMkLst>
        </pc:spChg>
        <pc:spChg chg="del">
          <ac:chgData name="Benedikt.Venn@tukl.onmicrosoft.com" userId="261176fc-6d04-4134-881a-812be66a4b56" providerId="ADAL" clId="{B2B6DE73-AFFA-4EAA-B3A6-A1608D03C118}" dt="2020-11-13T11:35:35.421" v="1" actId="478"/>
          <ac:spMkLst>
            <pc:docMk/>
            <pc:sldMk cId="589665028" sldId="262"/>
            <ac:spMk id="3" creationId="{D56BDAF2-8B64-4F06-A858-AC76C7F18B2B}"/>
          </ac:spMkLst>
        </pc:spChg>
        <pc:spChg chg="add mod">
          <ac:chgData name="Benedikt.Venn@tukl.onmicrosoft.com" userId="261176fc-6d04-4134-881a-812be66a4b56" providerId="ADAL" clId="{B2B6DE73-AFFA-4EAA-B3A6-A1608D03C118}" dt="2020-11-13T11:51:18.031" v="17"/>
          <ac:spMkLst>
            <pc:docMk/>
            <pc:sldMk cId="589665028" sldId="262"/>
            <ac:spMk id="5" creationId="{6C1637B3-4BF8-4682-A464-5CCD69500183}"/>
          </ac:spMkLst>
        </pc:spChg>
        <pc:spChg chg="add mod">
          <ac:chgData name="Benedikt.Venn@tukl.onmicrosoft.com" userId="261176fc-6d04-4134-881a-812be66a4b56" providerId="ADAL" clId="{B2B6DE73-AFFA-4EAA-B3A6-A1608D03C118}" dt="2020-11-13T11:51:29.923" v="33" actId="1076"/>
          <ac:spMkLst>
            <pc:docMk/>
            <pc:sldMk cId="589665028" sldId="262"/>
            <ac:spMk id="6" creationId="{722ACB48-E586-4AC6-8DCE-744C7ECBC212}"/>
          </ac:spMkLst>
        </pc:spChg>
        <pc:spChg chg="add mod">
          <ac:chgData name="Benedikt.Venn@tukl.onmicrosoft.com" userId="261176fc-6d04-4134-881a-812be66a4b56" providerId="ADAL" clId="{B2B6DE73-AFFA-4EAA-B3A6-A1608D03C118}" dt="2020-11-13T16:13:39.413" v="896" actId="1076"/>
          <ac:spMkLst>
            <pc:docMk/>
            <pc:sldMk cId="589665028" sldId="262"/>
            <ac:spMk id="7" creationId="{74C97DBB-F6EE-47D3-9C49-0E0FBC23036C}"/>
          </ac:spMkLst>
        </pc:spChg>
        <pc:spChg chg="add mod">
          <ac:chgData name="Benedikt.Venn@tukl.onmicrosoft.com" userId="261176fc-6d04-4134-881a-812be66a4b56" providerId="ADAL" clId="{B2B6DE73-AFFA-4EAA-B3A6-A1608D03C118}" dt="2020-11-13T16:04:52.480" v="876" actId="1076"/>
          <ac:spMkLst>
            <pc:docMk/>
            <pc:sldMk cId="589665028" sldId="262"/>
            <ac:spMk id="8" creationId="{BDC91559-F04B-4B6A-BEA2-EC811768D5B8}"/>
          </ac:spMkLst>
        </pc:spChg>
        <pc:picChg chg="add mod">
          <ac:chgData name="Benedikt.Venn@tukl.onmicrosoft.com" userId="261176fc-6d04-4134-881a-812be66a4b56" providerId="ADAL" clId="{B2B6DE73-AFFA-4EAA-B3A6-A1608D03C118}" dt="2020-11-13T11:51:05.287" v="6" actId="1076"/>
          <ac:picMkLst>
            <pc:docMk/>
            <pc:sldMk cId="589665028" sldId="262"/>
            <ac:picMk id="4" creationId="{BF5801C2-AEDC-4100-95D7-01AEADBD99F2}"/>
          </ac:picMkLst>
        </pc:picChg>
      </pc:sldChg>
      <pc:sldChg chg="addSp delSp modSp new mod">
        <pc:chgData name="Benedikt.Venn@tukl.onmicrosoft.com" userId="261176fc-6d04-4134-881a-812be66a4b56" providerId="ADAL" clId="{B2B6DE73-AFFA-4EAA-B3A6-A1608D03C118}" dt="2020-11-13T16:14:54.541" v="897" actId="1076"/>
        <pc:sldMkLst>
          <pc:docMk/>
          <pc:sldMk cId="3189895638" sldId="263"/>
        </pc:sldMkLst>
        <pc:spChg chg="del">
          <ac:chgData name="Benedikt.Venn@tukl.onmicrosoft.com" userId="261176fc-6d04-4134-881a-812be66a4b56" providerId="ADAL" clId="{B2B6DE73-AFFA-4EAA-B3A6-A1608D03C118}" dt="2020-11-13T12:10:12.279" v="35" actId="478"/>
          <ac:spMkLst>
            <pc:docMk/>
            <pc:sldMk cId="3189895638" sldId="263"/>
            <ac:spMk id="2" creationId="{B515EFE9-9AB6-4F41-8038-CD4C7A2A05B5}"/>
          </ac:spMkLst>
        </pc:spChg>
        <pc:spChg chg="del">
          <ac:chgData name="Benedikt.Venn@tukl.onmicrosoft.com" userId="261176fc-6d04-4134-881a-812be66a4b56" providerId="ADAL" clId="{B2B6DE73-AFFA-4EAA-B3A6-A1608D03C118}" dt="2020-11-13T12:10:12.279" v="35" actId="478"/>
          <ac:spMkLst>
            <pc:docMk/>
            <pc:sldMk cId="3189895638" sldId="263"/>
            <ac:spMk id="3" creationId="{F9EE5CBA-E184-4F3E-ADE6-FAB890A35327}"/>
          </ac:spMkLst>
        </pc:spChg>
        <pc:spChg chg="add mod">
          <ac:chgData name="Benedikt.Venn@tukl.onmicrosoft.com" userId="261176fc-6d04-4134-881a-812be66a4b56" providerId="ADAL" clId="{B2B6DE73-AFFA-4EAA-B3A6-A1608D03C118}" dt="2020-11-13T16:14:54.541" v="897" actId="1076"/>
          <ac:spMkLst>
            <pc:docMk/>
            <pc:sldMk cId="3189895638" sldId="263"/>
            <ac:spMk id="5" creationId="{EF8B43F9-BB36-4E96-A79D-63BB979DD281}"/>
          </ac:spMkLst>
        </pc:spChg>
        <pc:spChg chg="add mod">
          <ac:chgData name="Benedikt.Venn@tukl.onmicrosoft.com" userId="261176fc-6d04-4134-881a-812be66a4b56" providerId="ADAL" clId="{B2B6DE73-AFFA-4EAA-B3A6-A1608D03C118}" dt="2020-11-13T12:50:30.386" v="76"/>
          <ac:spMkLst>
            <pc:docMk/>
            <pc:sldMk cId="3189895638" sldId="263"/>
            <ac:spMk id="7" creationId="{5E73A079-322D-464F-8E75-FE1AFD1BB3AB}"/>
          </ac:spMkLst>
        </pc:spChg>
        <pc:spChg chg="add mod">
          <ac:chgData name="Benedikt.Venn@tukl.onmicrosoft.com" userId="261176fc-6d04-4134-881a-812be66a4b56" providerId="ADAL" clId="{B2B6DE73-AFFA-4EAA-B3A6-A1608D03C118}" dt="2020-11-13T16:06:57.679" v="888" actId="1076"/>
          <ac:spMkLst>
            <pc:docMk/>
            <pc:sldMk cId="3189895638" sldId="263"/>
            <ac:spMk id="8" creationId="{E6B28667-19D9-4ED2-9FED-E1582112E390}"/>
          </ac:spMkLst>
        </pc:spChg>
        <pc:picChg chg="add mod">
          <ac:chgData name="Benedikt.Venn@tukl.onmicrosoft.com" userId="261176fc-6d04-4134-881a-812be66a4b56" providerId="ADAL" clId="{B2B6DE73-AFFA-4EAA-B3A6-A1608D03C118}" dt="2020-11-13T12:50:24.133" v="74" actId="1076"/>
          <ac:picMkLst>
            <pc:docMk/>
            <pc:sldMk cId="3189895638" sldId="263"/>
            <ac:picMk id="4" creationId="{AD62A5C3-A902-456D-928D-88365D9E70F1}"/>
          </ac:picMkLst>
        </pc:picChg>
        <pc:picChg chg="add mod">
          <ac:chgData name="Benedikt.Venn@tukl.onmicrosoft.com" userId="261176fc-6d04-4134-881a-812be66a4b56" providerId="ADAL" clId="{B2B6DE73-AFFA-4EAA-B3A6-A1608D03C118}" dt="2020-11-13T12:50:30.386" v="76"/>
          <ac:picMkLst>
            <pc:docMk/>
            <pc:sldMk cId="3189895638" sldId="263"/>
            <ac:picMk id="6" creationId="{4B4E9956-0399-437B-A6AD-29D224F429F3}"/>
          </ac:picMkLst>
        </pc:picChg>
      </pc:sldChg>
      <pc:sldChg chg="addSp delSp modSp new mod">
        <pc:chgData name="Benedikt.Venn@tukl.onmicrosoft.com" userId="261176fc-6d04-4134-881a-812be66a4b56" providerId="ADAL" clId="{B2B6DE73-AFFA-4EAA-B3A6-A1608D03C118}" dt="2020-11-13T16:28:20.821" v="918" actId="14100"/>
        <pc:sldMkLst>
          <pc:docMk/>
          <pc:sldMk cId="4227408576" sldId="264"/>
        </pc:sldMkLst>
        <pc:spChg chg="del">
          <ac:chgData name="Benedikt.Venn@tukl.onmicrosoft.com" userId="261176fc-6d04-4134-881a-812be66a4b56" providerId="ADAL" clId="{B2B6DE73-AFFA-4EAA-B3A6-A1608D03C118}" dt="2020-11-13T12:39:12.250" v="41" actId="478"/>
          <ac:spMkLst>
            <pc:docMk/>
            <pc:sldMk cId="4227408576" sldId="264"/>
            <ac:spMk id="2" creationId="{9202A24D-43B5-4656-8D6F-D97C0E33F47D}"/>
          </ac:spMkLst>
        </pc:spChg>
        <pc:spChg chg="del">
          <ac:chgData name="Benedikt.Venn@tukl.onmicrosoft.com" userId="261176fc-6d04-4134-881a-812be66a4b56" providerId="ADAL" clId="{B2B6DE73-AFFA-4EAA-B3A6-A1608D03C118}" dt="2020-11-13T12:39:12.250" v="41" actId="478"/>
          <ac:spMkLst>
            <pc:docMk/>
            <pc:sldMk cId="4227408576" sldId="264"/>
            <ac:spMk id="3" creationId="{31BCC6C0-CF59-409F-99BD-3869182451D3}"/>
          </ac:spMkLst>
        </pc:spChg>
        <pc:spChg chg="add mod">
          <ac:chgData name="Benedikt.Venn@tukl.onmicrosoft.com" userId="261176fc-6d04-4134-881a-812be66a4b56" providerId="ADAL" clId="{B2B6DE73-AFFA-4EAA-B3A6-A1608D03C118}" dt="2020-11-13T12:50:17.781" v="69" actId="1076"/>
          <ac:spMkLst>
            <pc:docMk/>
            <pc:sldMk cId="4227408576" sldId="264"/>
            <ac:spMk id="5" creationId="{68E22E20-0E64-473A-9566-C34D35F2D3BE}"/>
          </ac:spMkLst>
        </pc:spChg>
        <pc:spChg chg="add mod">
          <ac:chgData name="Benedikt.Venn@tukl.onmicrosoft.com" userId="261176fc-6d04-4134-881a-812be66a4b56" providerId="ADAL" clId="{B2B6DE73-AFFA-4EAA-B3A6-A1608D03C118}" dt="2020-11-13T13:25:06.941" v="122"/>
          <ac:spMkLst>
            <pc:docMk/>
            <pc:sldMk cId="4227408576" sldId="264"/>
            <ac:spMk id="10" creationId="{31EE49B0-BBD4-4793-939E-0C413FC304A9}"/>
          </ac:spMkLst>
        </pc:spChg>
        <pc:picChg chg="add del mod">
          <ac:chgData name="Benedikt.Venn@tukl.onmicrosoft.com" userId="261176fc-6d04-4134-881a-812be66a4b56" providerId="ADAL" clId="{B2B6DE73-AFFA-4EAA-B3A6-A1608D03C118}" dt="2020-11-13T12:50:32.683" v="77" actId="478"/>
          <ac:picMkLst>
            <pc:docMk/>
            <pc:sldMk cId="4227408576" sldId="264"/>
            <ac:picMk id="4" creationId="{61BDCB6C-208C-4958-8DA5-57758CBC383B}"/>
          </ac:picMkLst>
        </pc:picChg>
        <pc:picChg chg="add mod">
          <ac:chgData name="Benedikt.Venn@tukl.onmicrosoft.com" userId="261176fc-6d04-4134-881a-812be66a4b56" providerId="ADAL" clId="{B2B6DE73-AFFA-4EAA-B3A6-A1608D03C118}" dt="2020-11-13T12:50:19.991" v="71" actId="14100"/>
          <ac:picMkLst>
            <pc:docMk/>
            <pc:sldMk cId="4227408576" sldId="264"/>
            <ac:picMk id="6" creationId="{21397380-B65A-476D-A87F-86F78AFF2D4B}"/>
          </ac:picMkLst>
        </pc:picChg>
        <pc:picChg chg="add mod">
          <ac:chgData name="Benedikt.Venn@tukl.onmicrosoft.com" userId="261176fc-6d04-4134-881a-812be66a4b56" providerId="ADAL" clId="{B2B6DE73-AFFA-4EAA-B3A6-A1608D03C118}" dt="2020-11-13T12:50:45.405" v="80" actId="1076"/>
          <ac:picMkLst>
            <pc:docMk/>
            <pc:sldMk cId="4227408576" sldId="264"/>
            <ac:picMk id="7" creationId="{A9FD14EF-4785-43BE-AC74-0C9E68BA6426}"/>
          </ac:picMkLst>
        </pc:picChg>
        <pc:picChg chg="add mod">
          <ac:chgData name="Benedikt.Venn@tukl.onmicrosoft.com" userId="261176fc-6d04-4134-881a-812be66a4b56" providerId="ADAL" clId="{B2B6DE73-AFFA-4EAA-B3A6-A1608D03C118}" dt="2020-11-13T16:28:20.821" v="918" actId="14100"/>
          <ac:picMkLst>
            <pc:docMk/>
            <pc:sldMk cId="4227408576" sldId="264"/>
            <ac:picMk id="8" creationId="{CAE0127A-FC8C-44F4-A3EF-3D50A1374E36}"/>
          </ac:picMkLst>
        </pc:picChg>
      </pc:sldChg>
      <pc:sldChg chg="addSp delSp modSp new mod">
        <pc:chgData name="Benedikt.Venn@tukl.onmicrosoft.com" userId="261176fc-6d04-4134-881a-812be66a4b56" providerId="ADAL" clId="{B2B6DE73-AFFA-4EAA-B3A6-A1608D03C118}" dt="2020-11-13T14:25:57.806" v="153" actId="20577"/>
        <pc:sldMkLst>
          <pc:docMk/>
          <pc:sldMk cId="2871516211" sldId="265"/>
        </pc:sldMkLst>
        <pc:spChg chg="del">
          <ac:chgData name="Benedikt.Venn@tukl.onmicrosoft.com" userId="261176fc-6d04-4134-881a-812be66a4b56" providerId="ADAL" clId="{B2B6DE73-AFFA-4EAA-B3A6-A1608D03C118}" dt="2020-11-13T14:23:57.682" v="124" actId="478"/>
          <ac:spMkLst>
            <pc:docMk/>
            <pc:sldMk cId="2871516211" sldId="265"/>
            <ac:spMk id="2" creationId="{4E415882-F20A-4D3E-9C9F-ADBBEB68A4CA}"/>
          </ac:spMkLst>
        </pc:spChg>
        <pc:spChg chg="del">
          <ac:chgData name="Benedikt.Venn@tukl.onmicrosoft.com" userId="261176fc-6d04-4134-881a-812be66a4b56" providerId="ADAL" clId="{B2B6DE73-AFFA-4EAA-B3A6-A1608D03C118}" dt="2020-11-13T14:23:57.682" v="124" actId="478"/>
          <ac:spMkLst>
            <pc:docMk/>
            <pc:sldMk cId="2871516211" sldId="265"/>
            <ac:spMk id="3" creationId="{A8D674EF-852C-4A7E-8F9A-56D9CC46D3F6}"/>
          </ac:spMkLst>
        </pc:spChg>
        <pc:spChg chg="add mod">
          <ac:chgData name="Benedikt.Venn@tukl.onmicrosoft.com" userId="261176fc-6d04-4134-881a-812be66a4b56" providerId="ADAL" clId="{B2B6DE73-AFFA-4EAA-B3A6-A1608D03C118}" dt="2020-11-13T14:24:22.350" v="130" actId="207"/>
          <ac:spMkLst>
            <pc:docMk/>
            <pc:sldMk cId="2871516211" sldId="265"/>
            <ac:spMk id="6" creationId="{0C046B27-8117-470D-AAFC-519A1114320C}"/>
          </ac:spMkLst>
        </pc:spChg>
        <pc:spChg chg="add mod">
          <ac:chgData name="Benedikt.Venn@tukl.onmicrosoft.com" userId="261176fc-6d04-4134-881a-812be66a4b56" providerId="ADAL" clId="{B2B6DE73-AFFA-4EAA-B3A6-A1608D03C118}" dt="2020-11-13T14:25:57.806" v="153" actId="20577"/>
          <ac:spMkLst>
            <pc:docMk/>
            <pc:sldMk cId="2871516211" sldId="265"/>
            <ac:spMk id="7" creationId="{11B50B5C-E15D-4AB6-8B57-792A40335FA8}"/>
          </ac:spMkLst>
        </pc:spChg>
        <pc:picChg chg="add">
          <ac:chgData name="Benedikt.Venn@tukl.onmicrosoft.com" userId="261176fc-6d04-4134-881a-812be66a4b56" providerId="ADAL" clId="{B2B6DE73-AFFA-4EAA-B3A6-A1608D03C118}" dt="2020-11-13T14:24:04.617" v="125" actId="22"/>
          <ac:picMkLst>
            <pc:docMk/>
            <pc:sldMk cId="2871516211" sldId="265"/>
            <ac:picMk id="5" creationId="{63D96BBF-D740-4EBF-8BAB-FB183C463486}"/>
          </ac:picMkLst>
        </pc:picChg>
      </pc:sldChg>
      <pc:sldChg chg="addSp delSp modSp new mod ord">
        <pc:chgData name="Benedikt.Venn@tukl.onmicrosoft.com" userId="261176fc-6d04-4134-881a-812be66a4b56" providerId="ADAL" clId="{B2B6DE73-AFFA-4EAA-B3A6-A1608D03C118}" dt="2020-11-13T16:06:37.219" v="886"/>
        <pc:sldMkLst>
          <pc:docMk/>
          <pc:sldMk cId="1436641200" sldId="266"/>
        </pc:sldMkLst>
        <pc:spChg chg="del mod">
          <ac:chgData name="Benedikt.Venn@tukl.onmicrosoft.com" userId="261176fc-6d04-4134-881a-812be66a4b56" providerId="ADAL" clId="{B2B6DE73-AFFA-4EAA-B3A6-A1608D03C118}" dt="2020-11-13T14:31:49.260" v="164" actId="478"/>
          <ac:spMkLst>
            <pc:docMk/>
            <pc:sldMk cId="1436641200" sldId="266"/>
            <ac:spMk id="2" creationId="{2C72A632-9762-4FB7-9157-361E4F504507}"/>
          </ac:spMkLst>
        </pc:spChg>
        <pc:spChg chg="add del mod">
          <ac:chgData name="Benedikt.Venn@tukl.onmicrosoft.com" userId="261176fc-6d04-4134-881a-812be66a4b56" providerId="ADAL" clId="{B2B6DE73-AFFA-4EAA-B3A6-A1608D03C118}" dt="2020-11-13T14:31:51.119" v="165" actId="478"/>
          <ac:spMkLst>
            <pc:docMk/>
            <pc:sldMk cId="1436641200" sldId="266"/>
            <ac:spMk id="6" creationId="{4FB50C3B-A15A-42AD-B461-5263E8F7D090}"/>
          </ac:spMkLst>
        </pc:spChg>
        <pc:spChg chg="add mod">
          <ac:chgData name="Benedikt.Venn@tukl.onmicrosoft.com" userId="261176fc-6d04-4134-881a-812be66a4b56" providerId="ADAL" clId="{B2B6DE73-AFFA-4EAA-B3A6-A1608D03C118}" dt="2020-11-13T14:32:15.680" v="221" actId="20577"/>
          <ac:spMkLst>
            <pc:docMk/>
            <pc:sldMk cId="1436641200" sldId="266"/>
            <ac:spMk id="7" creationId="{BEB1F827-2DA9-44F8-B6A8-09F55751F45A}"/>
          </ac:spMkLst>
        </pc:spChg>
        <pc:picChg chg="add mod">
          <ac:chgData name="Benedikt.Venn@tukl.onmicrosoft.com" userId="261176fc-6d04-4134-881a-812be66a4b56" providerId="ADAL" clId="{B2B6DE73-AFFA-4EAA-B3A6-A1608D03C118}" dt="2020-11-13T14:31:42.863" v="156" actId="1076"/>
          <ac:picMkLst>
            <pc:docMk/>
            <pc:sldMk cId="1436641200" sldId="266"/>
            <ac:picMk id="4" creationId="{5DF0720D-F3B1-4D43-9D4A-537A2263FEAB}"/>
          </ac:picMkLst>
        </pc:picChg>
      </pc:sldChg>
      <pc:sldChg chg="addSp delSp modSp new mod">
        <pc:chgData name="Benedikt.Venn@tukl.onmicrosoft.com" userId="261176fc-6d04-4134-881a-812be66a4b56" providerId="ADAL" clId="{B2B6DE73-AFFA-4EAA-B3A6-A1608D03C118}" dt="2020-11-13T18:21:20.827" v="929" actId="478"/>
        <pc:sldMkLst>
          <pc:docMk/>
          <pc:sldMk cId="3576822907" sldId="267"/>
        </pc:sldMkLst>
        <pc:spChg chg="del">
          <ac:chgData name="Benedikt.Venn@tukl.onmicrosoft.com" userId="261176fc-6d04-4134-881a-812be66a4b56" providerId="ADAL" clId="{B2B6DE73-AFFA-4EAA-B3A6-A1608D03C118}" dt="2020-11-13T15:14:11.060" v="223" actId="478"/>
          <ac:spMkLst>
            <pc:docMk/>
            <pc:sldMk cId="3576822907" sldId="267"/>
            <ac:spMk id="2" creationId="{5CFEC259-49E3-4FEE-A3BE-A6B15CBFBA54}"/>
          </ac:spMkLst>
        </pc:spChg>
        <pc:spChg chg="del">
          <ac:chgData name="Benedikt.Venn@tukl.onmicrosoft.com" userId="261176fc-6d04-4134-881a-812be66a4b56" providerId="ADAL" clId="{B2B6DE73-AFFA-4EAA-B3A6-A1608D03C118}" dt="2020-11-13T15:14:11.060" v="223" actId="478"/>
          <ac:spMkLst>
            <pc:docMk/>
            <pc:sldMk cId="3576822907" sldId="267"/>
            <ac:spMk id="3" creationId="{199F32A5-84DD-4856-987C-68DDB53BB98C}"/>
          </ac:spMkLst>
        </pc:spChg>
        <pc:picChg chg="add mod">
          <ac:chgData name="Benedikt.Venn@tukl.onmicrosoft.com" userId="261176fc-6d04-4134-881a-812be66a4b56" providerId="ADAL" clId="{B2B6DE73-AFFA-4EAA-B3A6-A1608D03C118}" dt="2020-11-13T18:20:41.878" v="922" actId="1076"/>
          <ac:picMkLst>
            <pc:docMk/>
            <pc:sldMk cId="3576822907" sldId="267"/>
            <ac:picMk id="4" creationId="{6959F05F-788D-4756-BA14-1BC9C44231C8}"/>
          </ac:picMkLst>
        </pc:picChg>
        <pc:picChg chg="add mod">
          <ac:chgData name="Benedikt.Venn@tukl.onmicrosoft.com" userId="261176fc-6d04-4134-881a-812be66a4b56" providerId="ADAL" clId="{B2B6DE73-AFFA-4EAA-B3A6-A1608D03C118}" dt="2020-11-13T18:20:41.878" v="922" actId="1076"/>
          <ac:picMkLst>
            <pc:docMk/>
            <pc:sldMk cId="3576822907" sldId="267"/>
            <ac:picMk id="5" creationId="{D632FCB0-1228-429E-97CE-2C57FADF80F4}"/>
          </ac:picMkLst>
        </pc:picChg>
        <pc:picChg chg="add del mod">
          <ac:chgData name="Benedikt.Venn@tukl.onmicrosoft.com" userId="261176fc-6d04-4134-881a-812be66a4b56" providerId="ADAL" clId="{B2B6DE73-AFFA-4EAA-B3A6-A1608D03C118}" dt="2020-11-13T18:21:20.827" v="929" actId="478"/>
          <ac:picMkLst>
            <pc:docMk/>
            <pc:sldMk cId="3576822907" sldId="267"/>
            <ac:picMk id="6" creationId="{98145BA6-C45F-4C77-8DBF-EDA7139C2456}"/>
          </ac:picMkLst>
        </pc:picChg>
      </pc:sldChg>
      <pc:sldChg chg="modSp new mod">
        <pc:chgData name="Benedikt.Venn@tukl.onmicrosoft.com" userId="261176fc-6d04-4134-881a-812be66a4b56" providerId="ADAL" clId="{B2B6DE73-AFFA-4EAA-B3A6-A1608D03C118}" dt="2020-11-13T15:48:24.335" v="621" actId="20577"/>
        <pc:sldMkLst>
          <pc:docMk/>
          <pc:sldMk cId="316850128" sldId="268"/>
        </pc:sldMkLst>
        <pc:spChg chg="mod">
          <ac:chgData name="Benedikt.Venn@tukl.onmicrosoft.com" userId="261176fc-6d04-4134-881a-812be66a4b56" providerId="ADAL" clId="{B2B6DE73-AFFA-4EAA-B3A6-A1608D03C118}" dt="2020-11-13T15:48:24.335" v="621" actId="20577"/>
          <ac:spMkLst>
            <pc:docMk/>
            <pc:sldMk cId="316850128" sldId="268"/>
            <ac:spMk id="3" creationId="{A1E49227-3ADE-423E-8B34-9819CF93D219}"/>
          </ac:spMkLst>
        </pc:spChg>
      </pc:sldChg>
      <pc:sldChg chg="addSp delSp modSp new mod">
        <pc:chgData name="Benedikt.Venn@tukl.onmicrosoft.com" userId="261176fc-6d04-4134-881a-812be66a4b56" providerId="ADAL" clId="{B2B6DE73-AFFA-4EAA-B3A6-A1608D03C118}" dt="2020-11-14T10:29:35.948" v="1092" actId="14100"/>
        <pc:sldMkLst>
          <pc:docMk/>
          <pc:sldMk cId="4089820229" sldId="269"/>
        </pc:sldMkLst>
        <pc:spChg chg="del">
          <ac:chgData name="Benedikt.Venn@tukl.onmicrosoft.com" userId="261176fc-6d04-4134-881a-812be66a4b56" providerId="ADAL" clId="{B2B6DE73-AFFA-4EAA-B3A6-A1608D03C118}" dt="2020-11-13T15:48:40.917" v="623" actId="478"/>
          <ac:spMkLst>
            <pc:docMk/>
            <pc:sldMk cId="4089820229" sldId="269"/>
            <ac:spMk id="2" creationId="{4C72B0F8-C8E8-4EE5-BF02-8B86CA3EE867}"/>
          </ac:spMkLst>
        </pc:spChg>
        <pc:spChg chg="del">
          <ac:chgData name="Benedikt.Venn@tukl.onmicrosoft.com" userId="261176fc-6d04-4134-881a-812be66a4b56" providerId="ADAL" clId="{B2B6DE73-AFFA-4EAA-B3A6-A1608D03C118}" dt="2020-11-13T15:48:40.917" v="623" actId="478"/>
          <ac:spMkLst>
            <pc:docMk/>
            <pc:sldMk cId="4089820229" sldId="269"/>
            <ac:spMk id="3" creationId="{7F922BFC-6DC2-4F9D-9F9D-DD23B5A1A4A5}"/>
          </ac:spMkLst>
        </pc:spChg>
        <pc:spChg chg="add mod">
          <ac:chgData name="Benedikt.Venn@tukl.onmicrosoft.com" userId="261176fc-6d04-4134-881a-812be66a4b56" providerId="ADAL" clId="{B2B6DE73-AFFA-4EAA-B3A6-A1608D03C118}" dt="2020-11-13T15:54:43.259" v="671" actId="14100"/>
          <ac:spMkLst>
            <pc:docMk/>
            <pc:sldMk cId="4089820229" sldId="269"/>
            <ac:spMk id="9" creationId="{53278E38-C241-489D-AA15-4558D3618FD3}"/>
          </ac:spMkLst>
        </pc:spChg>
        <pc:spChg chg="add mod">
          <ac:chgData name="Benedikt.Venn@tukl.onmicrosoft.com" userId="261176fc-6d04-4134-881a-812be66a4b56" providerId="ADAL" clId="{B2B6DE73-AFFA-4EAA-B3A6-A1608D03C118}" dt="2020-11-13T15:54:57.304" v="678" actId="14100"/>
          <ac:spMkLst>
            <pc:docMk/>
            <pc:sldMk cId="4089820229" sldId="269"/>
            <ac:spMk id="10" creationId="{DA1924F9-D118-4C21-9006-80468C246EE3}"/>
          </ac:spMkLst>
        </pc:spChg>
        <pc:spChg chg="add mod">
          <ac:chgData name="Benedikt.Venn@tukl.onmicrosoft.com" userId="261176fc-6d04-4134-881a-812be66a4b56" providerId="ADAL" clId="{B2B6DE73-AFFA-4EAA-B3A6-A1608D03C118}" dt="2020-11-13T16:19:35.332" v="903" actId="1076"/>
          <ac:spMkLst>
            <pc:docMk/>
            <pc:sldMk cId="4089820229" sldId="269"/>
            <ac:spMk id="11" creationId="{731BB88A-1A8A-48F6-88D6-69C0689BCE06}"/>
          </ac:spMkLst>
        </pc:spChg>
        <pc:spChg chg="add mod">
          <ac:chgData name="Benedikt.Venn@tukl.onmicrosoft.com" userId="261176fc-6d04-4134-881a-812be66a4b56" providerId="ADAL" clId="{B2B6DE73-AFFA-4EAA-B3A6-A1608D03C118}" dt="2020-11-13T15:55:03.692" v="682" actId="1076"/>
          <ac:spMkLst>
            <pc:docMk/>
            <pc:sldMk cId="4089820229" sldId="269"/>
            <ac:spMk id="12" creationId="{1B07FC4F-FE93-44CC-A798-FE26F9C11838}"/>
          </ac:spMkLst>
        </pc:spChg>
        <pc:spChg chg="add mod">
          <ac:chgData name="Benedikt.Venn@tukl.onmicrosoft.com" userId="261176fc-6d04-4134-881a-812be66a4b56" providerId="ADAL" clId="{B2B6DE73-AFFA-4EAA-B3A6-A1608D03C118}" dt="2020-11-13T15:55:09.144" v="685" actId="1076"/>
          <ac:spMkLst>
            <pc:docMk/>
            <pc:sldMk cId="4089820229" sldId="269"/>
            <ac:spMk id="13" creationId="{FFA33EE7-8382-47C6-8B75-5112617EF9C9}"/>
          </ac:spMkLst>
        </pc:spChg>
        <pc:spChg chg="add mod">
          <ac:chgData name="Benedikt.Venn@tukl.onmicrosoft.com" userId="261176fc-6d04-4134-881a-812be66a4b56" providerId="ADAL" clId="{B2B6DE73-AFFA-4EAA-B3A6-A1608D03C118}" dt="2020-11-13T15:55:11.510" v="687" actId="1076"/>
          <ac:spMkLst>
            <pc:docMk/>
            <pc:sldMk cId="4089820229" sldId="269"/>
            <ac:spMk id="14" creationId="{181E6718-E91B-44F5-8821-98385D27BC7B}"/>
          </ac:spMkLst>
        </pc:spChg>
        <pc:spChg chg="add mod">
          <ac:chgData name="Benedikt.Venn@tukl.onmicrosoft.com" userId="261176fc-6d04-4134-881a-812be66a4b56" providerId="ADAL" clId="{B2B6DE73-AFFA-4EAA-B3A6-A1608D03C118}" dt="2020-11-13T15:56:08.844" v="697" actId="14100"/>
          <ac:spMkLst>
            <pc:docMk/>
            <pc:sldMk cId="4089820229" sldId="269"/>
            <ac:spMk id="15" creationId="{C57D59BA-947A-4960-BFA0-308D9D510151}"/>
          </ac:spMkLst>
        </pc:spChg>
        <pc:spChg chg="add mod">
          <ac:chgData name="Benedikt.Venn@tukl.onmicrosoft.com" userId="261176fc-6d04-4134-881a-812be66a4b56" providerId="ADAL" clId="{B2B6DE73-AFFA-4EAA-B3A6-A1608D03C118}" dt="2020-11-13T15:55:45.606" v="694" actId="14100"/>
          <ac:spMkLst>
            <pc:docMk/>
            <pc:sldMk cId="4089820229" sldId="269"/>
            <ac:spMk id="16" creationId="{695FF923-30C6-46C0-A056-77557ACD215D}"/>
          </ac:spMkLst>
        </pc:spChg>
        <pc:spChg chg="add mod">
          <ac:chgData name="Benedikt.Venn@tukl.onmicrosoft.com" userId="261176fc-6d04-4134-881a-812be66a4b56" providerId="ADAL" clId="{B2B6DE73-AFFA-4EAA-B3A6-A1608D03C118}" dt="2020-11-13T16:19:42.429" v="904" actId="1076"/>
          <ac:spMkLst>
            <pc:docMk/>
            <pc:sldMk cId="4089820229" sldId="269"/>
            <ac:spMk id="17" creationId="{B7AF8800-5D0D-442F-9D21-3F3D81BF4992}"/>
          </ac:spMkLst>
        </pc:spChg>
        <pc:graphicFrameChg chg="add del mod">
          <ac:chgData name="Benedikt.Venn@tukl.onmicrosoft.com" userId="261176fc-6d04-4134-881a-812be66a4b56" providerId="ADAL" clId="{B2B6DE73-AFFA-4EAA-B3A6-A1608D03C118}" dt="2020-11-13T15:51:47.514" v="628"/>
          <ac:graphicFrameMkLst>
            <pc:docMk/>
            <pc:sldMk cId="4089820229" sldId="269"/>
            <ac:graphicFrameMk id="5" creationId="{CCA566C8-7882-4290-8BAD-D4A26ADEC1B5}"/>
          </ac:graphicFrameMkLst>
        </pc:graphicFrameChg>
        <pc:graphicFrameChg chg="add mod modGraphic">
          <ac:chgData name="Benedikt.Venn@tukl.onmicrosoft.com" userId="261176fc-6d04-4134-881a-812be66a4b56" providerId="ADAL" clId="{B2B6DE73-AFFA-4EAA-B3A6-A1608D03C118}" dt="2020-11-13T15:53:46.138" v="660" actId="1076"/>
          <ac:graphicFrameMkLst>
            <pc:docMk/>
            <pc:sldMk cId="4089820229" sldId="269"/>
            <ac:graphicFrameMk id="6" creationId="{34A2E3AB-F009-4B2E-A53C-281F9FD0C2C1}"/>
          </ac:graphicFrameMkLst>
        </pc:graphicFrameChg>
        <pc:picChg chg="add mod">
          <ac:chgData name="Benedikt.Venn@tukl.onmicrosoft.com" userId="261176fc-6d04-4134-881a-812be66a4b56" providerId="ADAL" clId="{B2B6DE73-AFFA-4EAA-B3A6-A1608D03C118}" dt="2020-11-13T15:54:52.106" v="676" actId="1076"/>
          <ac:picMkLst>
            <pc:docMk/>
            <pc:sldMk cId="4089820229" sldId="269"/>
            <ac:picMk id="4" creationId="{4AC214BD-CC5C-47BC-96BC-745FA00BD13C}"/>
          </ac:picMkLst>
        </pc:picChg>
        <pc:picChg chg="add del mod">
          <ac:chgData name="Benedikt.Venn@tukl.onmicrosoft.com" userId="261176fc-6d04-4134-881a-812be66a4b56" providerId="ADAL" clId="{B2B6DE73-AFFA-4EAA-B3A6-A1608D03C118}" dt="2020-11-13T15:53:30.414" v="645" actId="478"/>
          <ac:picMkLst>
            <pc:docMk/>
            <pc:sldMk cId="4089820229" sldId="269"/>
            <ac:picMk id="7" creationId="{CC934938-8853-4F3E-9E67-67C5CA758855}"/>
          </ac:picMkLst>
        </pc:picChg>
        <pc:picChg chg="add del mod">
          <ac:chgData name="Benedikt.Venn@tukl.onmicrosoft.com" userId="261176fc-6d04-4134-881a-812be66a4b56" providerId="ADAL" clId="{B2B6DE73-AFFA-4EAA-B3A6-A1608D03C118}" dt="2020-11-13T15:53:30.056" v="644" actId="478"/>
          <ac:picMkLst>
            <pc:docMk/>
            <pc:sldMk cId="4089820229" sldId="269"/>
            <ac:picMk id="8" creationId="{629752CA-7384-412C-952E-EA7BDE5D6732}"/>
          </ac:picMkLst>
        </pc:picChg>
        <pc:picChg chg="add mod">
          <ac:chgData name="Benedikt.Venn@tukl.onmicrosoft.com" userId="261176fc-6d04-4134-881a-812be66a4b56" providerId="ADAL" clId="{B2B6DE73-AFFA-4EAA-B3A6-A1608D03C118}" dt="2020-11-14T10:29:35.948" v="1092" actId="14100"/>
          <ac:picMkLst>
            <pc:docMk/>
            <pc:sldMk cId="4089820229" sldId="269"/>
            <ac:picMk id="18" creationId="{52DEE6F6-4902-48BC-BF32-3BBBBB99DEB2}"/>
          </ac:picMkLst>
        </pc:picChg>
      </pc:sldChg>
      <pc:sldChg chg="addSp delSp modSp new mod">
        <pc:chgData name="Benedikt.Venn@tukl.onmicrosoft.com" userId="261176fc-6d04-4134-881a-812be66a4b56" providerId="ADAL" clId="{B2B6DE73-AFFA-4EAA-B3A6-A1608D03C118}" dt="2020-11-13T16:06:22.638" v="882" actId="1076"/>
        <pc:sldMkLst>
          <pc:docMk/>
          <pc:sldMk cId="1230279916" sldId="270"/>
        </pc:sldMkLst>
        <pc:spChg chg="del">
          <ac:chgData name="Benedikt.Venn@tukl.onmicrosoft.com" userId="261176fc-6d04-4134-881a-812be66a4b56" providerId="ADAL" clId="{B2B6DE73-AFFA-4EAA-B3A6-A1608D03C118}" dt="2020-11-13T16:06:12.795" v="878" actId="478"/>
          <ac:spMkLst>
            <pc:docMk/>
            <pc:sldMk cId="1230279916" sldId="270"/>
            <ac:spMk id="2" creationId="{F2FB5B50-33BA-48EE-AAE5-5DC805343DA3}"/>
          </ac:spMkLst>
        </pc:spChg>
        <pc:spChg chg="del">
          <ac:chgData name="Benedikt.Venn@tukl.onmicrosoft.com" userId="261176fc-6d04-4134-881a-812be66a4b56" providerId="ADAL" clId="{B2B6DE73-AFFA-4EAA-B3A6-A1608D03C118}" dt="2020-11-13T16:06:12.795" v="878" actId="478"/>
          <ac:spMkLst>
            <pc:docMk/>
            <pc:sldMk cId="1230279916" sldId="270"/>
            <ac:spMk id="3" creationId="{709BB616-52CF-43F9-B8C8-3C717A493AA7}"/>
          </ac:spMkLst>
        </pc:spChg>
        <pc:spChg chg="add mod">
          <ac:chgData name="Benedikt.Venn@tukl.onmicrosoft.com" userId="261176fc-6d04-4134-881a-812be66a4b56" providerId="ADAL" clId="{B2B6DE73-AFFA-4EAA-B3A6-A1608D03C118}" dt="2020-11-13T16:06:20.516" v="881"/>
          <ac:spMkLst>
            <pc:docMk/>
            <pc:sldMk cId="1230279916" sldId="270"/>
            <ac:spMk id="5" creationId="{D0BDB456-BD89-4FC7-A53A-1C28201465FD}"/>
          </ac:spMkLst>
        </pc:spChg>
        <pc:spChg chg="add mod">
          <ac:chgData name="Benedikt.Venn@tukl.onmicrosoft.com" userId="261176fc-6d04-4134-881a-812be66a4b56" providerId="ADAL" clId="{B2B6DE73-AFFA-4EAA-B3A6-A1608D03C118}" dt="2020-11-13T16:06:20.516" v="881"/>
          <ac:spMkLst>
            <pc:docMk/>
            <pc:sldMk cId="1230279916" sldId="270"/>
            <ac:spMk id="6" creationId="{E27363F0-DFBE-4764-BABA-E996BA12A974}"/>
          </ac:spMkLst>
        </pc:spChg>
        <pc:picChg chg="add mod">
          <ac:chgData name="Benedikt.Venn@tukl.onmicrosoft.com" userId="261176fc-6d04-4134-881a-812be66a4b56" providerId="ADAL" clId="{B2B6DE73-AFFA-4EAA-B3A6-A1608D03C118}" dt="2020-11-13T16:06:22.638" v="882" actId="1076"/>
          <ac:picMkLst>
            <pc:docMk/>
            <pc:sldMk cId="1230279916" sldId="270"/>
            <ac:picMk id="4" creationId="{15BA4A2F-AACE-428C-8EB4-35BB99BE8B92}"/>
          </ac:picMkLst>
        </pc:picChg>
      </pc:sldChg>
      <pc:sldChg chg="addSp delSp new mod">
        <pc:chgData name="Benedikt.Venn@tukl.onmicrosoft.com" userId="261176fc-6d04-4134-881a-812be66a4b56" providerId="ADAL" clId="{B2B6DE73-AFFA-4EAA-B3A6-A1608D03C118}" dt="2020-11-13T22:43:06.747" v="932"/>
        <pc:sldMkLst>
          <pc:docMk/>
          <pc:sldMk cId="3883040081" sldId="271"/>
        </pc:sldMkLst>
        <pc:spChg chg="del">
          <ac:chgData name="Benedikt.Venn@tukl.onmicrosoft.com" userId="261176fc-6d04-4134-881a-812be66a4b56" providerId="ADAL" clId="{B2B6DE73-AFFA-4EAA-B3A6-A1608D03C118}" dt="2020-11-13T22:43:06.514" v="931" actId="478"/>
          <ac:spMkLst>
            <pc:docMk/>
            <pc:sldMk cId="3883040081" sldId="271"/>
            <ac:spMk id="2" creationId="{85633B16-FF2E-4C82-93FD-38E86C362F8C}"/>
          </ac:spMkLst>
        </pc:spChg>
        <pc:spChg chg="del">
          <ac:chgData name="Benedikt.Venn@tukl.onmicrosoft.com" userId="261176fc-6d04-4134-881a-812be66a4b56" providerId="ADAL" clId="{B2B6DE73-AFFA-4EAA-B3A6-A1608D03C118}" dt="2020-11-13T22:43:06.514" v="931" actId="478"/>
          <ac:spMkLst>
            <pc:docMk/>
            <pc:sldMk cId="3883040081" sldId="271"/>
            <ac:spMk id="3" creationId="{86557E0E-FD7C-4D1D-ABB8-A3B58475DC5D}"/>
          </ac:spMkLst>
        </pc:spChg>
        <pc:picChg chg="add">
          <ac:chgData name="Benedikt.Venn@tukl.onmicrosoft.com" userId="261176fc-6d04-4134-881a-812be66a4b56" providerId="ADAL" clId="{B2B6DE73-AFFA-4EAA-B3A6-A1608D03C118}" dt="2020-11-13T22:43:06.747" v="932"/>
          <ac:picMkLst>
            <pc:docMk/>
            <pc:sldMk cId="3883040081" sldId="271"/>
            <ac:picMk id="4" creationId="{934CF316-8DF5-49DB-ABA6-903494CE7EDC}"/>
          </ac:picMkLst>
        </pc:picChg>
      </pc:sldChg>
      <pc:sldChg chg="addSp delSp modSp new mod">
        <pc:chgData name="Benedikt.Venn@tukl.onmicrosoft.com" userId="261176fc-6d04-4134-881a-812be66a4b56" providerId="ADAL" clId="{B2B6DE73-AFFA-4EAA-B3A6-A1608D03C118}" dt="2020-11-14T10:19:56.441" v="1091" actId="1076"/>
        <pc:sldMkLst>
          <pc:docMk/>
          <pc:sldMk cId="940621662" sldId="272"/>
        </pc:sldMkLst>
        <pc:spChg chg="del">
          <ac:chgData name="Benedikt.Venn@tukl.onmicrosoft.com" userId="261176fc-6d04-4134-881a-812be66a4b56" providerId="ADAL" clId="{B2B6DE73-AFFA-4EAA-B3A6-A1608D03C118}" dt="2020-11-13T22:43:39.809" v="935" actId="478"/>
          <ac:spMkLst>
            <pc:docMk/>
            <pc:sldMk cId="940621662" sldId="272"/>
            <ac:spMk id="2" creationId="{379003C2-BF57-460E-AED7-2AD256BECEC8}"/>
          </ac:spMkLst>
        </pc:spChg>
        <pc:spChg chg="del">
          <ac:chgData name="Benedikt.Venn@tukl.onmicrosoft.com" userId="261176fc-6d04-4134-881a-812be66a4b56" providerId="ADAL" clId="{B2B6DE73-AFFA-4EAA-B3A6-A1608D03C118}" dt="2020-11-13T22:43:39.809" v="935" actId="478"/>
          <ac:spMkLst>
            <pc:docMk/>
            <pc:sldMk cId="940621662" sldId="272"/>
            <ac:spMk id="3" creationId="{59FD94C1-DDD5-4872-851E-0850A0B6A28D}"/>
          </ac:spMkLst>
        </pc:spChg>
        <pc:spChg chg="add mod">
          <ac:chgData name="Benedikt.Venn@tukl.onmicrosoft.com" userId="261176fc-6d04-4134-881a-812be66a4b56" providerId="ADAL" clId="{B2B6DE73-AFFA-4EAA-B3A6-A1608D03C118}" dt="2020-11-14T10:19:56.441" v="1091" actId="1076"/>
          <ac:spMkLst>
            <pc:docMk/>
            <pc:sldMk cId="940621662" sldId="272"/>
            <ac:spMk id="6" creationId="{3DF1EEAD-C943-463C-BA34-11A8E8E50597}"/>
          </ac:spMkLst>
        </pc:spChg>
        <pc:picChg chg="add del">
          <ac:chgData name="Benedikt.Venn@tukl.onmicrosoft.com" userId="261176fc-6d04-4134-881a-812be66a4b56" providerId="ADAL" clId="{B2B6DE73-AFFA-4EAA-B3A6-A1608D03C118}" dt="2020-11-13T22:43:39.809" v="935" actId="478"/>
          <ac:picMkLst>
            <pc:docMk/>
            <pc:sldMk cId="940621662" sldId="272"/>
            <ac:picMk id="4" creationId="{7A08168C-3FE6-40D6-9348-32839A0FC507}"/>
          </ac:picMkLst>
        </pc:picChg>
        <pc:picChg chg="add">
          <ac:chgData name="Benedikt.Venn@tukl.onmicrosoft.com" userId="261176fc-6d04-4134-881a-812be66a4b56" providerId="ADAL" clId="{B2B6DE73-AFFA-4EAA-B3A6-A1608D03C118}" dt="2020-11-13T22:43:39.992" v="936"/>
          <ac:picMkLst>
            <pc:docMk/>
            <pc:sldMk cId="940621662" sldId="272"/>
            <ac:picMk id="5" creationId="{DD7CDE8C-9469-407B-AF71-3AB46AB14E88}"/>
          </ac:picMkLst>
        </pc:picChg>
      </pc:sldChg>
      <pc:sldChg chg="addSp delSp new mod">
        <pc:chgData name="Benedikt.Venn@tukl.onmicrosoft.com" userId="261176fc-6d04-4134-881a-812be66a4b56" providerId="ADAL" clId="{B2B6DE73-AFFA-4EAA-B3A6-A1608D03C118}" dt="2020-11-14T00:22:55.481" v="1063"/>
        <pc:sldMkLst>
          <pc:docMk/>
          <pc:sldMk cId="1430952718" sldId="273"/>
        </pc:sldMkLst>
        <pc:spChg chg="del">
          <ac:chgData name="Benedikt.Venn@tukl.onmicrosoft.com" userId="261176fc-6d04-4134-881a-812be66a4b56" providerId="ADAL" clId="{B2B6DE73-AFFA-4EAA-B3A6-A1608D03C118}" dt="2020-11-14T00:22:55.300" v="1062" actId="478"/>
          <ac:spMkLst>
            <pc:docMk/>
            <pc:sldMk cId="1430952718" sldId="273"/>
            <ac:spMk id="2" creationId="{E3DFC667-51AF-4259-A657-A957D90FC5AD}"/>
          </ac:spMkLst>
        </pc:spChg>
        <pc:spChg chg="del">
          <ac:chgData name="Benedikt.Venn@tukl.onmicrosoft.com" userId="261176fc-6d04-4134-881a-812be66a4b56" providerId="ADAL" clId="{B2B6DE73-AFFA-4EAA-B3A6-A1608D03C118}" dt="2020-11-14T00:22:55.300" v="1062" actId="478"/>
          <ac:spMkLst>
            <pc:docMk/>
            <pc:sldMk cId="1430952718" sldId="273"/>
            <ac:spMk id="3" creationId="{2336B7B3-FD81-4916-9B86-276773B4ADB2}"/>
          </ac:spMkLst>
        </pc:spChg>
        <pc:picChg chg="add">
          <ac:chgData name="Benedikt.Venn@tukl.onmicrosoft.com" userId="261176fc-6d04-4134-881a-812be66a4b56" providerId="ADAL" clId="{B2B6DE73-AFFA-4EAA-B3A6-A1608D03C118}" dt="2020-11-14T00:22:55.481" v="1063"/>
          <ac:picMkLst>
            <pc:docMk/>
            <pc:sldMk cId="1430952718" sldId="273"/>
            <ac:picMk id="4" creationId="{F65FDFD3-65BC-4602-9EC3-73ECEEE3021E}"/>
          </ac:picMkLst>
        </pc:picChg>
      </pc:sldChg>
      <pc:sldChg chg="addSp delSp modSp new mod">
        <pc:chgData name="Benedikt.Venn@tukl.onmicrosoft.com" userId="261176fc-6d04-4134-881a-812be66a4b56" providerId="ADAL" clId="{B2B6DE73-AFFA-4EAA-B3A6-A1608D03C118}" dt="2020-11-14T00:46:47.164" v="1090" actId="20577"/>
        <pc:sldMkLst>
          <pc:docMk/>
          <pc:sldMk cId="2856400811" sldId="274"/>
        </pc:sldMkLst>
        <pc:spChg chg="del">
          <ac:chgData name="Benedikt.Venn@tukl.onmicrosoft.com" userId="261176fc-6d04-4134-881a-812be66a4b56" providerId="ADAL" clId="{B2B6DE73-AFFA-4EAA-B3A6-A1608D03C118}" dt="2020-11-14T00:46:29.663" v="1065" actId="478"/>
          <ac:spMkLst>
            <pc:docMk/>
            <pc:sldMk cId="2856400811" sldId="274"/>
            <ac:spMk id="2" creationId="{137D88CA-A3FF-4EBC-8A64-2BE34D3B56B5}"/>
          </ac:spMkLst>
        </pc:spChg>
        <pc:spChg chg="del">
          <ac:chgData name="Benedikt.Venn@tukl.onmicrosoft.com" userId="261176fc-6d04-4134-881a-812be66a4b56" providerId="ADAL" clId="{B2B6DE73-AFFA-4EAA-B3A6-A1608D03C118}" dt="2020-11-14T00:46:29.663" v="1065" actId="478"/>
          <ac:spMkLst>
            <pc:docMk/>
            <pc:sldMk cId="2856400811" sldId="274"/>
            <ac:spMk id="3" creationId="{901FC2D2-BDF0-46D5-AC60-A82F79850DC1}"/>
          </ac:spMkLst>
        </pc:spChg>
        <pc:spChg chg="add mod">
          <ac:chgData name="Benedikt.Venn@tukl.onmicrosoft.com" userId="261176fc-6d04-4134-881a-812be66a4b56" providerId="ADAL" clId="{B2B6DE73-AFFA-4EAA-B3A6-A1608D03C118}" dt="2020-11-14T00:46:37.361" v="1075" actId="20577"/>
          <ac:spMkLst>
            <pc:docMk/>
            <pc:sldMk cId="2856400811" sldId="274"/>
            <ac:spMk id="5" creationId="{B4543678-D39E-427B-9FCA-9AF905E73F03}"/>
          </ac:spMkLst>
        </pc:spChg>
        <pc:spChg chg="add mod">
          <ac:chgData name="Benedikt.Venn@tukl.onmicrosoft.com" userId="261176fc-6d04-4134-881a-812be66a4b56" providerId="ADAL" clId="{B2B6DE73-AFFA-4EAA-B3A6-A1608D03C118}" dt="2020-11-14T00:46:47.164" v="1090" actId="20577"/>
          <ac:spMkLst>
            <pc:docMk/>
            <pc:sldMk cId="2856400811" sldId="274"/>
            <ac:spMk id="6" creationId="{78158ECE-79E8-4232-8CAE-9B56D1FF9391}"/>
          </ac:spMkLst>
        </pc:spChg>
        <pc:picChg chg="add mod">
          <ac:chgData name="Benedikt.Venn@tukl.onmicrosoft.com" userId="261176fc-6d04-4134-881a-812be66a4b56" providerId="ADAL" clId="{B2B6DE73-AFFA-4EAA-B3A6-A1608D03C118}" dt="2020-11-14T00:46:32.219" v="1068" actId="1076"/>
          <ac:picMkLst>
            <pc:docMk/>
            <pc:sldMk cId="2856400811" sldId="274"/>
            <ac:picMk id="4" creationId="{C6510EBA-FC2E-421A-A5C5-DF8CBAFE9AAE}"/>
          </ac:picMkLst>
        </pc:picChg>
      </pc:sldChg>
      <pc:sldChg chg="addSp delSp modSp new mod">
        <pc:chgData name="Benedikt.Venn@tukl.onmicrosoft.com" userId="261176fc-6d04-4134-881a-812be66a4b56" providerId="ADAL" clId="{B2B6DE73-AFFA-4EAA-B3A6-A1608D03C118}" dt="2020-11-14T15:27:29.990" v="1129" actId="1076"/>
        <pc:sldMkLst>
          <pc:docMk/>
          <pc:sldMk cId="1124910727" sldId="275"/>
        </pc:sldMkLst>
        <pc:spChg chg="del">
          <ac:chgData name="Benedikt.Venn@tukl.onmicrosoft.com" userId="261176fc-6d04-4134-881a-812be66a4b56" providerId="ADAL" clId="{B2B6DE73-AFFA-4EAA-B3A6-A1608D03C118}" dt="2020-11-14T15:26:16.809" v="1094" actId="478"/>
          <ac:spMkLst>
            <pc:docMk/>
            <pc:sldMk cId="1124910727" sldId="275"/>
            <ac:spMk id="2" creationId="{231A6220-74AD-4E11-A61C-D5A405627D27}"/>
          </ac:spMkLst>
        </pc:spChg>
        <pc:spChg chg="del">
          <ac:chgData name="Benedikt.Venn@tukl.onmicrosoft.com" userId="261176fc-6d04-4134-881a-812be66a4b56" providerId="ADAL" clId="{B2B6DE73-AFFA-4EAA-B3A6-A1608D03C118}" dt="2020-11-14T15:26:16.809" v="1094" actId="478"/>
          <ac:spMkLst>
            <pc:docMk/>
            <pc:sldMk cId="1124910727" sldId="275"/>
            <ac:spMk id="3" creationId="{41232916-F94C-4CCA-96A1-2BDDFCA9CBC0}"/>
          </ac:spMkLst>
        </pc:spChg>
        <pc:spChg chg="add mod">
          <ac:chgData name="Benedikt.Venn@tukl.onmicrosoft.com" userId="261176fc-6d04-4134-881a-812be66a4b56" providerId="ADAL" clId="{B2B6DE73-AFFA-4EAA-B3A6-A1608D03C118}" dt="2020-11-14T15:27:03.852" v="1115" actId="20577"/>
          <ac:spMkLst>
            <pc:docMk/>
            <pc:sldMk cId="1124910727" sldId="275"/>
            <ac:spMk id="7" creationId="{4BD6E097-4EB1-4736-904D-59B400562454}"/>
          </ac:spMkLst>
        </pc:spChg>
        <pc:spChg chg="add mod">
          <ac:chgData name="Benedikt.Venn@tukl.onmicrosoft.com" userId="261176fc-6d04-4134-881a-812be66a4b56" providerId="ADAL" clId="{B2B6DE73-AFFA-4EAA-B3A6-A1608D03C118}" dt="2020-11-14T15:27:09.343" v="1126" actId="20577"/>
          <ac:spMkLst>
            <pc:docMk/>
            <pc:sldMk cId="1124910727" sldId="275"/>
            <ac:spMk id="8" creationId="{C2D22BF7-51CD-48B6-8C14-D4FE8E20AC8D}"/>
          </ac:spMkLst>
        </pc:spChg>
        <pc:picChg chg="add mod">
          <ac:chgData name="Benedikt.Venn@tukl.onmicrosoft.com" userId="261176fc-6d04-4134-881a-812be66a4b56" providerId="ADAL" clId="{B2B6DE73-AFFA-4EAA-B3A6-A1608D03C118}" dt="2020-11-14T15:26:45.052" v="1105" actId="1076"/>
          <ac:picMkLst>
            <pc:docMk/>
            <pc:sldMk cId="1124910727" sldId="275"/>
            <ac:picMk id="4" creationId="{71C10A74-2BCB-442F-9507-84D65B7036AD}"/>
          </ac:picMkLst>
        </pc:picChg>
        <pc:picChg chg="add mod">
          <ac:chgData name="Benedikt.Venn@tukl.onmicrosoft.com" userId="261176fc-6d04-4134-881a-812be66a4b56" providerId="ADAL" clId="{B2B6DE73-AFFA-4EAA-B3A6-A1608D03C118}" dt="2020-11-14T15:26:51.045" v="1109" actId="14100"/>
          <ac:picMkLst>
            <pc:docMk/>
            <pc:sldMk cId="1124910727" sldId="275"/>
            <ac:picMk id="5" creationId="{599F276E-4C9B-4FAF-8F97-4E9B11C2B9FA}"/>
          </ac:picMkLst>
        </pc:picChg>
        <pc:picChg chg="add mod modCrop">
          <ac:chgData name="Benedikt.Venn@tukl.onmicrosoft.com" userId="261176fc-6d04-4134-881a-812be66a4b56" providerId="ADAL" clId="{B2B6DE73-AFFA-4EAA-B3A6-A1608D03C118}" dt="2020-11-14T15:27:16.271" v="1127" actId="732"/>
          <ac:picMkLst>
            <pc:docMk/>
            <pc:sldMk cId="1124910727" sldId="275"/>
            <ac:picMk id="6" creationId="{34063D12-5584-4233-86C0-8E2B50BDE2EF}"/>
          </ac:picMkLst>
        </pc:picChg>
        <pc:picChg chg="add mod">
          <ac:chgData name="Benedikt.Venn@tukl.onmicrosoft.com" userId="261176fc-6d04-4134-881a-812be66a4b56" providerId="ADAL" clId="{B2B6DE73-AFFA-4EAA-B3A6-A1608D03C118}" dt="2020-11-14T15:27:29.990" v="1129" actId="1076"/>
          <ac:picMkLst>
            <pc:docMk/>
            <pc:sldMk cId="1124910727" sldId="275"/>
            <ac:picMk id="10" creationId="{E86A0382-3710-4893-97D9-C373177B5A0E}"/>
          </ac:picMkLst>
        </pc:picChg>
      </pc:sldChg>
      <pc:sldChg chg="modSp new mod">
        <pc:chgData name="Benedikt.Venn@tukl.onmicrosoft.com" userId="261176fc-6d04-4134-881a-812be66a4b56" providerId="ADAL" clId="{B2B6DE73-AFFA-4EAA-B3A6-A1608D03C118}" dt="2020-11-14T21:16:02.163" v="1374" actId="20577"/>
        <pc:sldMkLst>
          <pc:docMk/>
          <pc:sldMk cId="333220340" sldId="276"/>
        </pc:sldMkLst>
        <pc:spChg chg="mod">
          <ac:chgData name="Benedikt.Venn@tukl.onmicrosoft.com" userId="261176fc-6d04-4134-881a-812be66a4b56" providerId="ADAL" clId="{B2B6DE73-AFFA-4EAA-B3A6-A1608D03C118}" dt="2020-11-14T21:16:02.163" v="1374" actId="20577"/>
          <ac:spMkLst>
            <pc:docMk/>
            <pc:sldMk cId="333220340" sldId="276"/>
            <ac:spMk id="3" creationId="{9C4D9DD2-1DF8-4019-AFBB-791ED486EDF9}"/>
          </ac:spMkLst>
        </pc:spChg>
      </pc:sldChg>
      <pc:sldChg chg="addSp delSp new mod">
        <pc:chgData name="Benedikt.Venn@tukl.onmicrosoft.com" userId="261176fc-6d04-4134-881a-812be66a4b56" providerId="ADAL" clId="{B2B6DE73-AFFA-4EAA-B3A6-A1608D03C118}" dt="2020-11-14T21:33:07.415" v="1377"/>
        <pc:sldMkLst>
          <pc:docMk/>
          <pc:sldMk cId="2429611778" sldId="277"/>
        </pc:sldMkLst>
        <pc:spChg chg="del">
          <ac:chgData name="Benedikt.Venn@tukl.onmicrosoft.com" userId="261176fc-6d04-4134-881a-812be66a4b56" providerId="ADAL" clId="{B2B6DE73-AFFA-4EAA-B3A6-A1608D03C118}" dt="2020-11-14T21:33:07.224" v="1376" actId="478"/>
          <ac:spMkLst>
            <pc:docMk/>
            <pc:sldMk cId="2429611778" sldId="277"/>
            <ac:spMk id="2" creationId="{74FD991C-418C-4486-8F19-A56071DBAB3B}"/>
          </ac:spMkLst>
        </pc:spChg>
        <pc:spChg chg="del">
          <ac:chgData name="Benedikt.Venn@tukl.onmicrosoft.com" userId="261176fc-6d04-4134-881a-812be66a4b56" providerId="ADAL" clId="{B2B6DE73-AFFA-4EAA-B3A6-A1608D03C118}" dt="2020-11-14T21:33:07.224" v="1376" actId="478"/>
          <ac:spMkLst>
            <pc:docMk/>
            <pc:sldMk cId="2429611778" sldId="277"/>
            <ac:spMk id="3" creationId="{4C925E3C-5FE7-4D50-AEFB-C94DBCCE296B}"/>
          </ac:spMkLst>
        </pc:spChg>
        <pc:picChg chg="add">
          <ac:chgData name="Benedikt.Venn@tukl.onmicrosoft.com" userId="261176fc-6d04-4134-881a-812be66a4b56" providerId="ADAL" clId="{B2B6DE73-AFFA-4EAA-B3A6-A1608D03C118}" dt="2020-11-14T21:33:07.415" v="1377"/>
          <ac:picMkLst>
            <pc:docMk/>
            <pc:sldMk cId="2429611778" sldId="277"/>
            <ac:picMk id="4" creationId="{2E6BA689-C9DA-41DE-BD86-E73000115C56}"/>
          </ac:picMkLst>
        </pc:picChg>
      </pc:sldChg>
      <pc:sldChg chg="addSp modSp new mod">
        <pc:chgData name="Benedikt.Venn@tukl.onmicrosoft.com" userId="261176fc-6d04-4134-881a-812be66a4b56" providerId="ADAL" clId="{B2B6DE73-AFFA-4EAA-B3A6-A1608D03C118}" dt="2020-11-14T23:06:01.022" v="1510" actId="20577"/>
        <pc:sldMkLst>
          <pc:docMk/>
          <pc:sldMk cId="987082950" sldId="278"/>
        </pc:sldMkLst>
        <pc:spChg chg="mod">
          <ac:chgData name="Benedikt.Venn@tukl.onmicrosoft.com" userId="261176fc-6d04-4134-881a-812be66a4b56" providerId="ADAL" clId="{B2B6DE73-AFFA-4EAA-B3A6-A1608D03C118}" dt="2020-11-14T23:06:01.022" v="1510" actId="20577"/>
          <ac:spMkLst>
            <pc:docMk/>
            <pc:sldMk cId="987082950" sldId="278"/>
            <ac:spMk id="3" creationId="{8466DF8A-78DB-4B7D-9A14-65D1AA1833A9}"/>
          </ac:spMkLst>
        </pc:spChg>
        <pc:picChg chg="add mod">
          <ac:chgData name="Benedikt.Venn@tukl.onmicrosoft.com" userId="261176fc-6d04-4134-881a-812be66a4b56" providerId="ADAL" clId="{B2B6DE73-AFFA-4EAA-B3A6-A1608D03C118}" dt="2020-11-14T23:05:32.988" v="1381" actId="1076"/>
          <ac:picMkLst>
            <pc:docMk/>
            <pc:sldMk cId="987082950" sldId="278"/>
            <ac:picMk id="4" creationId="{D876B58C-BF85-4401-98DF-C4B5A521A0F9}"/>
          </ac:picMkLst>
        </pc:picChg>
      </pc:sldChg>
      <pc:sldChg chg="addSp modSp new mod">
        <pc:chgData name="Benedikt.Venn@tukl.onmicrosoft.com" userId="261176fc-6d04-4134-881a-812be66a4b56" providerId="ADAL" clId="{B2B6DE73-AFFA-4EAA-B3A6-A1608D03C118}" dt="2020-11-14T23:06:44.199" v="1566" actId="20577"/>
        <pc:sldMkLst>
          <pc:docMk/>
          <pc:sldMk cId="3613538287" sldId="279"/>
        </pc:sldMkLst>
        <pc:spChg chg="mod">
          <ac:chgData name="Benedikt.Venn@tukl.onmicrosoft.com" userId="261176fc-6d04-4134-881a-812be66a4b56" providerId="ADAL" clId="{B2B6DE73-AFFA-4EAA-B3A6-A1608D03C118}" dt="2020-11-14T23:06:44.199" v="1566" actId="20577"/>
          <ac:spMkLst>
            <pc:docMk/>
            <pc:sldMk cId="3613538287" sldId="279"/>
            <ac:spMk id="3" creationId="{A8D6565B-AD28-431C-895E-67A05228E3DF}"/>
          </ac:spMkLst>
        </pc:spChg>
        <pc:picChg chg="add mod">
          <ac:chgData name="Benedikt.Venn@tukl.onmicrosoft.com" userId="261176fc-6d04-4134-881a-812be66a4b56" providerId="ADAL" clId="{B2B6DE73-AFFA-4EAA-B3A6-A1608D03C118}" dt="2020-11-14T23:06:23.450" v="1514" actId="1076"/>
          <ac:picMkLst>
            <pc:docMk/>
            <pc:sldMk cId="3613538287" sldId="279"/>
            <ac:picMk id="4" creationId="{F33D0DDB-9103-4166-A909-A54F4BE9B4B2}"/>
          </ac:picMkLst>
        </pc:picChg>
        <pc:picChg chg="add mod">
          <ac:chgData name="Benedikt.Venn@tukl.onmicrosoft.com" userId="261176fc-6d04-4134-881a-812be66a4b56" providerId="ADAL" clId="{B2B6DE73-AFFA-4EAA-B3A6-A1608D03C118}" dt="2020-11-14T23:06:34.447" v="1516" actId="1076"/>
          <ac:picMkLst>
            <pc:docMk/>
            <pc:sldMk cId="3613538287" sldId="279"/>
            <ac:picMk id="5" creationId="{80F92F54-81D9-482B-8C9A-81372D843F9E}"/>
          </ac:picMkLst>
        </pc:picChg>
      </pc:sldChg>
      <pc:sldChg chg="addSp delSp modSp new mod">
        <pc:chgData name="Benedikt.Venn@tukl.onmicrosoft.com" userId="261176fc-6d04-4134-881a-812be66a4b56" providerId="ADAL" clId="{B2B6DE73-AFFA-4EAA-B3A6-A1608D03C118}" dt="2020-11-14T23:20:53.739" v="1690" actId="20577"/>
        <pc:sldMkLst>
          <pc:docMk/>
          <pc:sldMk cId="3765026224" sldId="280"/>
        </pc:sldMkLst>
        <pc:spChg chg="del">
          <ac:chgData name="Benedikt.Venn@tukl.onmicrosoft.com" userId="261176fc-6d04-4134-881a-812be66a4b56" providerId="ADAL" clId="{B2B6DE73-AFFA-4EAA-B3A6-A1608D03C118}" dt="2020-11-14T23:20:05.842" v="1569" actId="478"/>
          <ac:spMkLst>
            <pc:docMk/>
            <pc:sldMk cId="3765026224" sldId="280"/>
            <ac:spMk id="3" creationId="{249E933C-AC92-4D3A-9016-EBEB4B9CB918}"/>
          </ac:spMkLst>
        </pc:spChg>
        <pc:spChg chg="add mod">
          <ac:chgData name="Benedikt.Venn@tukl.onmicrosoft.com" userId="261176fc-6d04-4134-881a-812be66a4b56" providerId="ADAL" clId="{B2B6DE73-AFFA-4EAA-B3A6-A1608D03C118}" dt="2020-11-14T23:20:53.739" v="1690" actId="20577"/>
          <ac:spMkLst>
            <pc:docMk/>
            <pc:sldMk cId="3765026224" sldId="280"/>
            <ac:spMk id="5" creationId="{EAEB4BE5-6E95-4CB6-A344-A3B98A512B97}"/>
          </ac:spMkLst>
        </pc:spChg>
        <pc:picChg chg="add mod">
          <ac:chgData name="Benedikt.Venn@tukl.onmicrosoft.com" userId="261176fc-6d04-4134-881a-812be66a4b56" providerId="ADAL" clId="{B2B6DE73-AFFA-4EAA-B3A6-A1608D03C118}" dt="2020-11-14T23:20:06.896" v="1570" actId="1076"/>
          <ac:picMkLst>
            <pc:docMk/>
            <pc:sldMk cId="3765026224" sldId="280"/>
            <ac:picMk id="4" creationId="{A673B814-A0EB-4DD2-AF75-304AB11EE162}"/>
          </ac:picMkLst>
        </pc:picChg>
      </pc:sldChg>
      <pc:sldChg chg="addSp modSp new mod">
        <pc:chgData name="Benedikt.Venn@tukl.onmicrosoft.com" userId="261176fc-6d04-4134-881a-812be66a4b56" providerId="ADAL" clId="{B2B6DE73-AFFA-4EAA-B3A6-A1608D03C118}" dt="2020-11-15T00:03:26.411" v="1858" actId="1076"/>
        <pc:sldMkLst>
          <pc:docMk/>
          <pc:sldMk cId="3937701205" sldId="281"/>
        </pc:sldMkLst>
        <pc:spChg chg="mod">
          <ac:chgData name="Benedikt.Venn@tukl.onmicrosoft.com" userId="261176fc-6d04-4134-881a-812be66a4b56" providerId="ADAL" clId="{B2B6DE73-AFFA-4EAA-B3A6-A1608D03C118}" dt="2020-11-15T00:02:06.673" v="1715" actId="20577"/>
          <ac:spMkLst>
            <pc:docMk/>
            <pc:sldMk cId="3937701205" sldId="281"/>
            <ac:spMk id="2" creationId="{F97DC4BB-0875-4C14-AF41-819985B6B119}"/>
          </ac:spMkLst>
        </pc:spChg>
        <pc:spChg chg="mod">
          <ac:chgData name="Benedikt.Venn@tukl.onmicrosoft.com" userId="261176fc-6d04-4134-881a-812be66a4b56" providerId="ADAL" clId="{B2B6DE73-AFFA-4EAA-B3A6-A1608D03C118}" dt="2020-11-15T00:03:24.826" v="1857" actId="20577"/>
          <ac:spMkLst>
            <pc:docMk/>
            <pc:sldMk cId="3937701205" sldId="281"/>
            <ac:spMk id="3" creationId="{A2F75776-A11B-440B-B097-4C82D80280A9}"/>
          </ac:spMkLst>
        </pc:spChg>
        <pc:picChg chg="add mod">
          <ac:chgData name="Benedikt.Venn@tukl.onmicrosoft.com" userId="261176fc-6d04-4134-881a-812be66a4b56" providerId="ADAL" clId="{B2B6DE73-AFFA-4EAA-B3A6-A1608D03C118}" dt="2020-11-15T00:03:26.411" v="1858" actId="1076"/>
          <ac:picMkLst>
            <pc:docMk/>
            <pc:sldMk cId="3937701205" sldId="281"/>
            <ac:picMk id="4" creationId="{00675F14-63E6-4CED-B671-1B32CE00CB87}"/>
          </ac:picMkLst>
        </pc:picChg>
        <pc:picChg chg="add mod">
          <ac:chgData name="Benedikt.Venn@tukl.onmicrosoft.com" userId="261176fc-6d04-4134-881a-812be66a4b56" providerId="ADAL" clId="{B2B6DE73-AFFA-4EAA-B3A6-A1608D03C118}" dt="2020-11-15T00:02:42.149" v="1775" actId="1076"/>
          <ac:picMkLst>
            <pc:docMk/>
            <pc:sldMk cId="3937701205" sldId="281"/>
            <ac:picMk id="5" creationId="{E54561CF-E3CC-4DF4-B6AE-40E21BC70F29}"/>
          </ac:picMkLst>
        </pc:picChg>
        <pc:picChg chg="add mod">
          <ac:chgData name="Benedikt.Venn@tukl.onmicrosoft.com" userId="261176fc-6d04-4134-881a-812be66a4b56" providerId="ADAL" clId="{B2B6DE73-AFFA-4EAA-B3A6-A1608D03C118}" dt="2020-11-15T00:02:49.949" v="1777" actId="1076"/>
          <ac:picMkLst>
            <pc:docMk/>
            <pc:sldMk cId="3937701205" sldId="281"/>
            <ac:picMk id="6" creationId="{1E5BBE82-9174-49AB-9C80-CDB724258DB8}"/>
          </ac:picMkLst>
        </pc:picChg>
      </pc:sldChg>
      <pc:sldChg chg="addSp delSp modSp new mod">
        <pc:chgData name="Benedikt.Venn@tukl.onmicrosoft.com" userId="261176fc-6d04-4134-881a-812be66a4b56" providerId="ADAL" clId="{B2B6DE73-AFFA-4EAA-B3A6-A1608D03C118}" dt="2020-11-15T00:14:01.703" v="1891" actId="20577"/>
        <pc:sldMkLst>
          <pc:docMk/>
          <pc:sldMk cId="3994568198" sldId="282"/>
        </pc:sldMkLst>
        <pc:spChg chg="del">
          <ac:chgData name="Benedikt.Venn@tukl.onmicrosoft.com" userId="261176fc-6d04-4134-881a-812be66a4b56" providerId="ADAL" clId="{B2B6DE73-AFFA-4EAA-B3A6-A1608D03C118}" dt="2020-11-15T00:12:42.635" v="1861" actId="478"/>
          <ac:spMkLst>
            <pc:docMk/>
            <pc:sldMk cId="3994568198" sldId="282"/>
            <ac:spMk id="2" creationId="{8573CB92-A2D2-41B7-8317-55B5578BE697}"/>
          </ac:spMkLst>
        </pc:spChg>
        <pc:spChg chg="del">
          <ac:chgData name="Benedikt.Venn@tukl.onmicrosoft.com" userId="261176fc-6d04-4134-881a-812be66a4b56" providerId="ADAL" clId="{B2B6DE73-AFFA-4EAA-B3A6-A1608D03C118}" dt="2020-11-15T00:12:41.963" v="1860" actId="478"/>
          <ac:spMkLst>
            <pc:docMk/>
            <pc:sldMk cId="3994568198" sldId="282"/>
            <ac:spMk id="3" creationId="{49DB355E-661E-4FB8-A03C-9F28739ED102}"/>
          </ac:spMkLst>
        </pc:spChg>
        <pc:spChg chg="add mod">
          <ac:chgData name="Benedikt.Venn@tukl.onmicrosoft.com" userId="261176fc-6d04-4134-881a-812be66a4b56" providerId="ADAL" clId="{B2B6DE73-AFFA-4EAA-B3A6-A1608D03C118}" dt="2020-11-15T00:13:54.531" v="1883" actId="20577"/>
          <ac:spMkLst>
            <pc:docMk/>
            <pc:sldMk cId="3994568198" sldId="282"/>
            <ac:spMk id="7" creationId="{7FBBEA3D-704C-417F-9095-CB2FD834A923}"/>
          </ac:spMkLst>
        </pc:spChg>
        <pc:spChg chg="add mod">
          <ac:chgData name="Benedikt.Venn@tukl.onmicrosoft.com" userId="261176fc-6d04-4134-881a-812be66a4b56" providerId="ADAL" clId="{B2B6DE73-AFFA-4EAA-B3A6-A1608D03C118}" dt="2020-11-15T00:14:01.703" v="1891" actId="20577"/>
          <ac:spMkLst>
            <pc:docMk/>
            <pc:sldMk cId="3994568198" sldId="282"/>
            <ac:spMk id="8" creationId="{E4241523-5FF4-4995-98F6-CA186144BEAF}"/>
          </ac:spMkLst>
        </pc:spChg>
        <pc:picChg chg="add mod">
          <ac:chgData name="Benedikt.Venn@tukl.onmicrosoft.com" userId="261176fc-6d04-4134-881a-812be66a4b56" providerId="ADAL" clId="{B2B6DE73-AFFA-4EAA-B3A6-A1608D03C118}" dt="2020-11-15T00:12:50.870" v="1868" actId="1076"/>
          <ac:picMkLst>
            <pc:docMk/>
            <pc:sldMk cId="3994568198" sldId="282"/>
            <ac:picMk id="4" creationId="{68811410-DA74-4D4E-9826-10A951F5A34A}"/>
          </ac:picMkLst>
        </pc:picChg>
        <pc:picChg chg="add mod">
          <ac:chgData name="Benedikt.Venn@tukl.onmicrosoft.com" userId="261176fc-6d04-4134-881a-812be66a4b56" providerId="ADAL" clId="{B2B6DE73-AFFA-4EAA-B3A6-A1608D03C118}" dt="2020-11-15T00:13:10.718" v="1870" actId="1076"/>
          <ac:picMkLst>
            <pc:docMk/>
            <pc:sldMk cId="3994568198" sldId="282"/>
            <ac:picMk id="5" creationId="{8276A720-7A94-439F-8395-7B693D749772}"/>
          </ac:picMkLst>
        </pc:picChg>
        <pc:picChg chg="add mod">
          <ac:chgData name="Benedikt.Venn@tukl.onmicrosoft.com" userId="261176fc-6d04-4134-881a-812be66a4b56" providerId="ADAL" clId="{B2B6DE73-AFFA-4EAA-B3A6-A1608D03C118}" dt="2020-11-15T00:13:45.936" v="1874" actId="1076"/>
          <ac:picMkLst>
            <pc:docMk/>
            <pc:sldMk cId="3994568198" sldId="282"/>
            <ac:picMk id="6" creationId="{859F991A-A5D6-4750-93D3-538433218712}"/>
          </ac:picMkLst>
        </pc:picChg>
      </pc:sldChg>
      <pc:sldChg chg="addSp delSp modSp add mod">
        <pc:chgData name="Benedikt.Venn@tukl.onmicrosoft.com" userId="261176fc-6d04-4134-881a-812be66a4b56" providerId="ADAL" clId="{B2B6DE73-AFFA-4EAA-B3A6-A1608D03C118}" dt="2020-11-15T00:54:27.766" v="2160" actId="1076"/>
        <pc:sldMkLst>
          <pc:docMk/>
          <pc:sldMk cId="2760419728" sldId="283"/>
        </pc:sldMkLst>
        <pc:spChg chg="add del mod">
          <ac:chgData name="Benedikt.Venn@tukl.onmicrosoft.com" userId="261176fc-6d04-4134-881a-812be66a4b56" providerId="ADAL" clId="{B2B6DE73-AFFA-4EAA-B3A6-A1608D03C118}" dt="2020-11-15T00:43:51.305" v="1908" actId="478"/>
          <ac:spMkLst>
            <pc:docMk/>
            <pc:sldMk cId="2760419728" sldId="283"/>
            <ac:spMk id="5" creationId="{07D18DEA-1FDD-45CD-A43F-5BFBEB0900ED}"/>
          </ac:spMkLst>
        </pc:spChg>
        <pc:spChg chg="add mod">
          <ac:chgData name="Benedikt.Venn@tukl.onmicrosoft.com" userId="261176fc-6d04-4134-881a-812be66a4b56" providerId="ADAL" clId="{B2B6DE73-AFFA-4EAA-B3A6-A1608D03C118}" dt="2020-11-15T00:44:15.609" v="1917" actId="14100"/>
          <ac:spMkLst>
            <pc:docMk/>
            <pc:sldMk cId="2760419728" sldId="283"/>
            <ac:spMk id="6" creationId="{1AB92E4C-D612-460D-A704-E3F64CEB48D1}"/>
          </ac:spMkLst>
        </pc:spChg>
        <pc:spChg chg="add del mod">
          <ac:chgData name="Benedikt.Venn@tukl.onmicrosoft.com" userId="261176fc-6d04-4134-881a-812be66a4b56" providerId="ADAL" clId="{B2B6DE73-AFFA-4EAA-B3A6-A1608D03C118}" dt="2020-11-15T00:44:38.366" v="1922" actId="478"/>
          <ac:spMkLst>
            <pc:docMk/>
            <pc:sldMk cId="2760419728" sldId="283"/>
            <ac:spMk id="7" creationId="{C0152AE3-44F5-40BE-A37F-D171B78AE936}"/>
          </ac:spMkLst>
        </pc:spChg>
        <pc:spChg chg="add mod">
          <ac:chgData name="Benedikt.Venn@tukl.onmicrosoft.com" userId="261176fc-6d04-4134-881a-812be66a4b56" providerId="ADAL" clId="{B2B6DE73-AFFA-4EAA-B3A6-A1608D03C118}" dt="2020-11-15T00:54:03.635" v="2106" actId="20577"/>
          <ac:spMkLst>
            <pc:docMk/>
            <pc:sldMk cId="2760419728" sldId="283"/>
            <ac:spMk id="14" creationId="{E89A16EC-85A1-437F-B250-DEA6516F17EB}"/>
          </ac:spMkLst>
        </pc:spChg>
        <pc:spChg chg="add mod">
          <ac:chgData name="Benedikt.Venn@tukl.onmicrosoft.com" userId="261176fc-6d04-4134-881a-812be66a4b56" providerId="ADAL" clId="{B2B6DE73-AFFA-4EAA-B3A6-A1608D03C118}" dt="2020-11-15T00:54:12.660" v="2125" actId="20577"/>
          <ac:spMkLst>
            <pc:docMk/>
            <pc:sldMk cId="2760419728" sldId="283"/>
            <ac:spMk id="15" creationId="{66902A8F-8922-4295-BB7C-91C2A8792075}"/>
          </ac:spMkLst>
        </pc:spChg>
        <pc:spChg chg="add mod">
          <ac:chgData name="Benedikt.Venn@tukl.onmicrosoft.com" userId="261176fc-6d04-4134-881a-812be66a4b56" providerId="ADAL" clId="{B2B6DE73-AFFA-4EAA-B3A6-A1608D03C118}" dt="2020-11-15T00:54:27.766" v="2160" actId="1076"/>
          <ac:spMkLst>
            <pc:docMk/>
            <pc:sldMk cId="2760419728" sldId="283"/>
            <ac:spMk id="16" creationId="{19249DA0-962A-4D1C-B787-E0D5E77D6864}"/>
          </ac:spMkLst>
        </pc:spChg>
        <pc:picChg chg="add mod">
          <ac:chgData name="Benedikt.Venn@tukl.onmicrosoft.com" userId="261176fc-6d04-4134-881a-812be66a4b56" providerId="ADAL" clId="{B2B6DE73-AFFA-4EAA-B3A6-A1608D03C118}" dt="2020-11-15T00:44:45.452" v="1924" actId="1076"/>
          <ac:picMkLst>
            <pc:docMk/>
            <pc:sldMk cId="2760419728" sldId="283"/>
            <ac:picMk id="2" creationId="{3D8A636E-73B7-41FE-BD2A-E0095F21C6DC}"/>
          </ac:picMkLst>
        </pc:picChg>
        <pc:picChg chg="add mod modCrop">
          <ac:chgData name="Benedikt.Venn@tukl.onmicrosoft.com" userId="261176fc-6d04-4134-881a-812be66a4b56" providerId="ADAL" clId="{B2B6DE73-AFFA-4EAA-B3A6-A1608D03C118}" dt="2020-11-15T00:43:14.032" v="1901" actId="1076"/>
          <ac:picMkLst>
            <pc:docMk/>
            <pc:sldMk cId="2760419728" sldId="283"/>
            <ac:picMk id="3" creationId="{562FEF3A-DE22-4E11-B697-06EAF8907ABF}"/>
          </ac:picMkLst>
        </pc:picChg>
        <pc:picChg chg="del">
          <ac:chgData name="Benedikt.Venn@tukl.onmicrosoft.com" userId="261176fc-6d04-4134-881a-812be66a4b56" providerId="ADAL" clId="{B2B6DE73-AFFA-4EAA-B3A6-A1608D03C118}" dt="2020-11-15T00:12:46.330" v="1864" actId="478"/>
          <ac:picMkLst>
            <pc:docMk/>
            <pc:sldMk cId="2760419728" sldId="283"/>
            <ac:picMk id="4" creationId="{68811410-DA74-4D4E-9826-10A951F5A34A}"/>
          </ac:picMkLst>
        </pc:picChg>
        <pc:picChg chg="add mod modCrop">
          <ac:chgData name="Benedikt.Venn@tukl.onmicrosoft.com" userId="261176fc-6d04-4134-881a-812be66a4b56" providerId="ADAL" clId="{B2B6DE73-AFFA-4EAA-B3A6-A1608D03C118}" dt="2020-11-15T00:54:05.495" v="2107" actId="1076"/>
          <ac:picMkLst>
            <pc:docMk/>
            <pc:sldMk cId="2760419728" sldId="283"/>
            <ac:picMk id="11" creationId="{AAB7BE65-017A-4D87-AD20-5E0EF0EB13FE}"/>
          </ac:picMkLst>
        </pc:picChg>
        <pc:cxnChg chg="add mod">
          <ac:chgData name="Benedikt.Venn@tukl.onmicrosoft.com" userId="261176fc-6d04-4134-881a-812be66a4b56" providerId="ADAL" clId="{B2B6DE73-AFFA-4EAA-B3A6-A1608D03C118}" dt="2020-11-15T00:44:53.916" v="1926" actId="208"/>
          <ac:cxnSpMkLst>
            <pc:docMk/>
            <pc:sldMk cId="2760419728" sldId="283"/>
            <ac:cxnSpMk id="9" creationId="{FE8A2C9D-F765-4A2E-9BB3-4142C2ED3B1E}"/>
          </ac:cxnSpMkLst>
        </pc:cxnChg>
        <pc:cxnChg chg="add mod">
          <ac:chgData name="Benedikt.Venn@tukl.onmicrosoft.com" userId="261176fc-6d04-4134-881a-812be66a4b56" providerId="ADAL" clId="{B2B6DE73-AFFA-4EAA-B3A6-A1608D03C118}" dt="2020-11-15T00:54:05.495" v="2107" actId="1076"/>
          <ac:cxnSpMkLst>
            <pc:docMk/>
            <pc:sldMk cId="2760419728" sldId="283"/>
            <ac:cxnSpMk id="12" creationId="{8997FB84-BA2C-4AF5-9E60-67BA9A60DC38}"/>
          </ac:cxnSpMkLst>
        </pc:cxnChg>
      </pc:sldChg>
      <pc:sldChg chg="addSp modSp add mod">
        <pc:chgData name="Benedikt.Venn@tukl.onmicrosoft.com" userId="261176fc-6d04-4134-881a-812be66a4b56" providerId="ADAL" clId="{B2B6DE73-AFFA-4EAA-B3A6-A1608D03C118}" dt="2020-11-15T01:01:40.909" v="3381" actId="1076"/>
        <pc:sldMkLst>
          <pc:docMk/>
          <pc:sldMk cId="2940922983" sldId="284"/>
        </pc:sldMkLst>
        <pc:spChg chg="add mod">
          <ac:chgData name="Benedikt.Venn@tukl.onmicrosoft.com" userId="261176fc-6d04-4134-881a-812be66a4b56" providerId="ADAL" clId="{B2B6DE73-AFFA-4EAA-B3A6-A1608D03C118}" dt="2020-11-15T00:52:47.807" v="1996" actId="1076"/>
          <ac:spMkLst>
            <pc:docMk/>
            <pc:sldMk cId="2940922983" sldId="284"/>
            <ac:spMk id="10" creationId="{F06E3D0F-62DD-41A0-8D9F-14077E2BE36C}"/>
          </ac:spMkLst>
        </pc:spChg>
        <pc:spChg chg="add mod">
          <ac:chgData name="Benedikt.Venn@tukl.onmicrosoft.com" userId="261176fc-6d04-4134-881a-812be66a4b56" providerId="ADAL" clId="{B2B6DE73-AFFA-4EAA-B3A6-A1608D03C118}" dt="2020-11-15T00:52:45.276" v="1995" actId="1076"/>
          <ac:spMkLst>
            <pc:docMk/>
            <pc:sldMk cId="2940922983" sldId="284"/>
            <ac:spMk id="11" creationId="{8611281C-5CEE-410D-9987-17FF1E02F3CB}"/>
          </ac:spMkLst>
        </pc:spChg>
        <pc:spChg chg="add mod">
          <ac:chgData name="Benedikt.Venn@tukl.onmicrosoft.com" userId="261176fc-6d04-4134-881a-812be66a4b56" providerId="ADAL" clId="{B2B6DE73-AFFA-4EAA-B3A6-A1608D03C118}" dt="2020-11-15T01:01:40.909" v="3381" actId="1076"/>
          <ac:spMkLst>
            <pc:docMk/>
            <pc:sldMk cId="2940922983" sldId="284"/>
            <ac:spMk id="12" creationId="{5FDF4A5A-38F7-473D-B15F-ACFE19C3EBCF}"/>
          </ac:spMkLst>
        </pc:spChg>
        <pc:picChg chg="add mod">
          <ac:chgData name="Benedikt.Venn@tukl.onmicrosoft.com" userId="261176fc-6d04-4134-881a-812be66a4b56" providerId="ADAL" clId="{B2B6DE73-AFFA-4EAA-B3A6-A1608D03C118}" dt="2020-11-15T00:52:32.851" v="1972" actId="1076"/>
          <ac:picMkLst>
            <pc:docMk/>
            <pc:sldMk cId="2940922983" sldId="284"/>
            <ac:picMk id="2" creationId="{C3E56FBF-CB0C-4911-9AB0-117ACADE02D7}"/>
          </ac:picMkLst>
        </pc:picChg>
        <pc:picChg chg="add mod">
          <ac:chgData name="Benedikt.Venn@tukl.onmicrosoft.com" userId="261176fc-6d04-4134-881a-812be66a4b56" providerId="ADAL" clId="{B2B6DE73-AFFA-4EAA-B3A6-A1608D03C118}" dt="2020-11-15T00:52:30.177" v="1971" actId="1076"/>
          <ac:picMkLst>
            <pc:docMk/>
            <pc:sldMk cId="2940922983" sldId="284"/>
            <ac:picMk id="3" creationId="{E49BC382-E418-4F1C-84AF-C121B2973C71}"/>
          </ac:picMkLst>
        </pc:picChg>
        <pc:picChg chg="add mod">
          <ac:chgData name="Benedikt.Venn@tukl.onmicrosoft.com" userId="261176fc-6d04-4134-881a-812be66a4b56" providerId="ADAL" clId="{B2B6DE73-AFFA-4EAA-B3A6-A1608D03C118}" dt="2020-11-15T00:52:25.745" v="1970" actId="1076"/>
          <ac:picMkLst>
            <pc:docMk/>
            <pc:sldMk cId="2940922983" sldId="284"/>
            <ac:picMk id="4" creationId="{D14A5B50-3912-40E1-A9E2-2CC4A4A24AC7}"/>
          </ac:picMkLst>
        </pc:picChg>
        <pc:picChg chg="add mod">
          <ac:chgData name="Benedikt.Venn@tukl.onmicrosoft.com" userId="261176fc-6d04-4134-881a-812be66a4b56" providerId="ADAL" clId="{B2B6DE73-AFFA-4EAA-B3A6-A1608D03C118}" dt="2020-11-15T00:52:23.060" v="1969" actId="1076"/>
          <ac:picMkLst>
            <pc:docMk/>
            <pc:sldMk cId="2940922983" sldId="284"/>
            <ac:picMk id="5" creationId="{25058A3F-C503-47F2-BC9B-DF057DE59FDA}"/>
          </ac:picMkLst>
        </pc:picChg>
        <pc:picChg chg="add mod">
          <ac:chgData name="Benedikt.Venn@tukl.onmicrosoft.com" userId="261176fc-6d04-4134-881a-812be66a4b56" providerId="ADAL" clId="{B2B6DE73-AFFA-4EAA-B3A6-A1608D03C118}" dt="2020-11-15T00:52:19.198" v="1968" actId="1076"/>
          <ac:picMkLst>
            <pc:docMk/>
            <pc:sldMk cId="2940922983" sldId="284"/>
            <ac:picMk id="6" creationId="{1F1BCEAC-F653-424D-8DB8-4374B13623FD}"/>
          </ac:picMkLst>
        </pc:picChg>
        <pc:picChg chg="add mod">
          <ac:chgData name="Benedikt.Venn@tukl.onmicrosoft.com" userId="261176fc-6d04-4134-881a-812be66a4b56" providerId="ADAL" clId="{B2B6DE73-AFFA-4EAA-B3A6-A1608D03C118}" dt="2020-11-15T00:52:16.792" v="1967" actId="1076"/>
          <ac:picMkLst>
            <pc:docMk/>
            <pc:sldMk cId="2940922983" sldId="284"/>
            <ac:picMk id="7" creationId="{8C1F4085-C4AD-4EF5-A036-B04BC79D2C2B}"/>
          </ac:picMkLst>
        </pc:picChg>
        <pc:picChg chg="add mod">
          <ac:chgData name="Benedikt.Venn@tukl.onmicrosoft.com" userId="261176fc-6d04-4134-881a-812be66a4b56" providerId="ADAL" clId="{B2B6DE73-AFFA-4EAA-B3A6-A1608D03C118}" dt="2020-11-15T00:52:13.131" v="1966" actId="1076"/>
          <ac:picMkLst>
            <pc:docMk/>
            <pc:sldMk cId="2940922983" sldId="284"/>
            <ac:picMk id="8" creationId="{7125F6DE-40E6-4719-90D2-20B1893454E3}"/>
          </ac:picMkLst>
        </pc:picChg>
        <pc:picChg chg="add mod">
          <ac:chgData name="Benedikt.Venn@tukl.onmicrosoft.com" userId="261176fc-6d04-4134-881a-812be66a4b56" providerId="ADAL" clId="{B2B6DE73-AFFA-4EAA-B3A6-A1608D03C118}" dt="2020-11-15T00:52:09.981" v="1965" actId="1076"/>
          <ac:picMkLst>
            <pc:docMk/>
            <pc:sldMk cId="2940922983" sldId="284"/>
            <ac:picMk id="9" creationId="{B4DF1CC8-B533-4C27-982C-6BD75F480447}"/>
          </ac:picMkLst>
        </pc:picChg>
        <pc:cxnChg chg="add">
          <ac:chgData name="Benedikt.Venn@tukl.onmicrosoft.com" userId="261176fc-6d04-4134-881a-812be66a4b56" providerId="ADAL" clId="{B2B6DE73-AFFA-4EAA-B3A6-A1608D03C118}" dt="2020-11-15T00:56:32.776" v="2424" actId="11529"/>
          <ac:cxnSpMkLst>
            <pc:docMk/>
            <pc:sldMk cId="2940922983" sldId="284"/>
            <ac:cxnSpMk id="14" creationId="{A5AE52D9-11FD-48F5-BB7F-B3154993B699}"/>
          </ac:cxnSpMkLst>
        </pc:cxnChg>
      </pc:sldChg>
      <pc:sldChg chg="addSp modSp add mod">
        <pc:chgData name="Benedikt.Venn@tukl.onmicrosoft.com" userId="261176fc-6d04-4134-881a-812be66a4b56" providerId="ADAL" clId="{B2B6DE73-AFFA-4EAA-B3A6-A1608D03C118}" dt="2020-11-15T01:01:24.205" v="3378" actId="1076"/>
        <pc:sldMkLst>
          <pc:docMk/>
          <pc:sldMk cId="393707045" sldId="285"/>
        </pc:sldMkLst>
        <pc:spChg chg="add mod">
          <ac:chgData name="Benedikt.Venn@tukl.onmicrosoft.com" userId="261176fc-6d04-4134-881a-812be66a4b56" providerId="ADAL" clId="{B2B6DE73-AFFA-4EAA-B3A6-A1608D03C118}" dt="2020-11-15T01:01:14.108" v="3374" actId="20577"/>
          <ac:spMkLst>
            <pc:docMk/>
            <pc:sldMk cId="393707045" sldId="285"/>
            <ac:spMk id="3" creationId="{6A5789F8-292F-49CF-BFE1-5F1B027D5A17}"/>
          </ac:spMkLst>
        </pc:spChg>
        <pc:spChg chg="add mod">
          <ac:chgData name="Benedikt.Venn@tukl.onmicrosoft.com" userId="261176fc-6d04-4134-881a-812be66a4b56" providerId="ADAL" clId="{B2B6DE73-AFFA-4EAA-B3A6-A1608D03C118}" dt="2020-11-15T01:01:24.205" v="3378" actId="1076"/>
          <ac:spMkLst>
            <pc:docMk/>
            <pc:sldMk cId="393707045" sldId="285"/>
            <ac:spMk id="4" creationId="{A39E9E28-7EE2-4452-8757-1C6400BAD383}"/>
          </ac:spMkLst>
        </pc:spChg>
        <pc:picChg chg="add mod">
          <ac:chgData name="Benedikt.Venn@tukl.onmicrosoft.com" userId="261176fc-6d04-4134-881a-812be66a4b56" providerId="ADAL" clId="{B2B6DE73-AFFA-4EAA-B3A6-A1608D03C118}" dt="2020-11-15T01:01:05.282" v="3345" actId="1076"/>
          <ac:picMkLst>
            <pc:docMk/>
            <pc:sldMk cId="393707045" sldId="285"/>
            <ac:picMk id="2" creationId="{86E26B63-9636-4EEB-AC79-646349B85CEA}"/>
          </ac:picMkLst>
        </pc:picChg>
      </pc:sldChg>
      <pc:sldChg chg="new del">
        <pc:chgData name="Benedikt.Venn@tukl.onmicrosoft.com" userId="261176fc-6d04-4134-881a-812be66a4b56" providerId="ADAL" clId="{B2B6DE73-AFFA-4EAA-B3A6-A1608D03C118}" dt="2020-11-15T10:37:16.956" v="3398" actId="47"/>
        <pc:sldMkLst>
          <pc:docMk/>
          <pc:sldMk cId="51742760" sldId="286"/>
        </pc:sldMkLst>
      </pc:sldChg>
      <pc:sldChg chg="addSp delSp modSp new mod">
        <pc:chgData name="Benedikt.Venn@tukl.onmicrosoft.com" userId="261176fc-6d04-4134-881a-812be66a4b56" providerId="ADAL" clId="{B2B6DE73-AFFA-4EAA-B3A6-A1608D03C118}" dt="2020-11-19T12:06:34.248" v="3821" actId="1076"/>
        <pc:sldMkLst>
          <pc:docMk/>
          <pc:sldMk cId="733943618" sldId="287"/>
        </pc:sldMkLst>
        <pc:spChg chg="del">
          <ac:chgData name="Benedikt.Venn@tukl.onmicrosoft.com" userId="261176fc-6d04-4134-881a-812be66a4b56" providerId="ADAL" clId="{B2B6DE73-AFFA-4EAA-B3A6-A1608D03C118}" dt="2020-11-15T10:37:08.596" v="3388" actId="478"/>
          <ac:spMkLst>
            <pc:docMk/>
            <pc:sldMk cId="733943618" sldId="287"/>
            <ac:spMk id="2" creationId="{4BF5EDF7-910B-4392-93D2-45DB444B2BB1}"/>
          </ac:spMkLst>
        </pc:spChg>
        <pc:spChg chg="del">
          <ac:chgData name="Benedikt.Venn@tukl.onmicrosoft.com" userId="261176fc-6d04-4134-881a-812be66a4b56" providerId="ADAL" clId="{B2B6DE73-AFFA-4EAA-B3A6-A1608D03C118}" dt="2020-11-15T10:37:08.596" v="3388" actId="478"/>
          <ac:spMkLst>
            <pc:docMk/>
            <pc:sldMk cId="733943618" sldId="287"/>
            <ac:spMk id="3" creationId="{8A92322A-69F8-4F0B-9DFA-A284ECAB080D}"/>
          </ac:spMkLst>
        </pc:spChg>
        <pc:spChg chg="add mod">
          <ac:chgData name="Benedikt.Venn@tukl.onmicrosoft.com" userId="261176fc-6d04-4134-881a-812be66a4b56" providerId="ADAL" clId="{B2B6DE73-AFFA-4EAA-B3A6-A1608D03C118}" dt="2020-11-15T10:37:14.961" v="3395" actId="1076"/>
          <ac:spMkLst>
            <pc:docMk/>
            <pc:sldMk cId="733943618" sldId="287"/>
            <ac:spMk id="5" creationId="{B93BDB08-DE8D-4BA9-AB39-41F73A75A442}"/>
          </ac:spMkLst>
        </pc:spChg>
        <pc:picChg chg="add del mod">
          <ac:chgData name="Benedikt.Venn@tukl.onmicrosoft.com" userId="261176fc-6d04-4134-881a-812be66a4b56" providerId="ADAL" clId="{B2B6DE73-AFFA-4EAA-B3A6-A1608D03C118}" dt="2020-11-15T10:41:24.362" v="3405" actId="478"/>
          <ac:picMkLst>
            <pc:docMk/>
            <pc:sldMk cId="733943618" sldId="287"/>
            <ac:picMk id="6" creationId="{DBC0A8E0-AFC2-42C4-B241-F14857A6695A}"/>
          </ac:picMkLst>
        </pc:picChg>
        <pc:picChg chg="add mod ord">
          <ac:chgData name="Benedikt.Venn@tukl.onmicrosoft.com" userId="261176fc-6d04-4134-881a-812be66a4b56" providerId="ADAL" clId="{B2B6DE73-AFFA-4EAA-B3A6-A1608D03C118}" dt="2020-11-16T12:23:17.926" v="3797" actId="1076"/>
          <ac:picMkLst>
            <pc:docMk/>
            <pc:sldMk cId="733943618" sldId="287"/>
            <ac:picMk id="7" creationId="{1000578B-587C-49B0-B46F-5504D4573359}"/>
          </ac:picMkLst>
        </pc:picChg>
        <pc:picChg chg="add mod ord">
          <ac:chgData name="Benedikt.Venn@tukl.onmicrosoft.com" userId="261176fc-6d04-4134-881a-812be66a4b56" providerId="ADAL" clId="{B2B6DE73-AFFA-4EAA-B3A6-A1608D03C118}" dt="2020-11-16T09:37:14.450" v="3774" actId="1076"/>
          <ac:picMkLst>
            <pc:docMk/>
            <pc:sldMk cId="733943618" sldId="287"/>
            <ac:picMk id="8" creationId="{1E77DD36-EFD7-4947-BA4B-B74EE0DBB8A4}"/>
          </ac:picMkLst>
        </pc:picChg>
        <pc:picChg chg="add mod">
          <ac:chgData name="Benedikt.Venn@tukl.onmicrosoft.com" userId="261176fc-6d04-4134-881a-812be66a4b56" providerId="ADAL" clId="{B2B6DE73-AFFA-4EAA-B3A6-A1608D03C118}" dt="2020-11-15T10:47:43.580" v="3506" actId="1076"/>
          <ac:picMkLst>
            <pc:docMk/>
            <pc:sldMk cId="733943618" sldId="287"/>
            <ac:picMk id="9" creationId="{0F5587AB-17AF-4133-A6DA-03FAD1ABC078}"/>
          </ac:picMkLst>
        </pc:picChg>
        <pc:picChg chg="add mod ord">
          <ac:chgData name="Benedikt.Venn@tukl.onmicrosoft.com" userId="261176fc-6d04-4134-881a-812be66a4b56" providerId="ADAL" clId="{B2B6DE73-AFFA-4EAA-B3A6-A1608D03C118}" dt="2020-11-16T12:23:05.282" v="3790" actId="1076"/>
          <ac:picMkLst>
            <pc:docMk/>
            <pc:sldMk cId="733943618" sldId="287"/>
            <ac:picMk id="10" creationId="{7E3DD613-EB7C-4447-97ED-3FE498699775}"/>
          </ac:picMkLst>
        </pc:picChg>
        <pc:picChg chg="add del mod">
          <ac:chgData name="Benedikt.Venn@tukl.onmicrosoft.com" userId="261176fc-6d04-4134-881a-812be66a4b56" providerId="ADAL" clId="{B2B6DE73-AFFA-4EAA-B3A6-A1608D03C118}" dt="2020-11-15T10:46:45.042" v="3434" actId="478"/>
          <ac:picMkLst>
            <pc:docMk/>
            <pc:sldMk cId="733943618" sldId="287"/>
            <ac:picMk id="11" creationId="{0379C460-8AED-4B84-8B78-8595307C9117}"/>
          </ac:picMkLst>
        </pc:picChg>
        <pc:picChg chg="add mod">
          <ac:chgData name="Benedikt.Venn@tukl.onmicrosoft.com" userId="261176fc-6d04-4134-881a-812be66a4b56" providerId="ADAL" clId="{B2B6DE73-AFFA-4EAA-B3A6-A1608D03C118}" dt="2020-11-15T10:48:09.499" v="3612" actId="1076"/>
          <ac:picMkLst>
            <pc:docMk/>
            <pc:sldMk cId="733943618" sldId="287"/>
            <ac:picMk id="12" creationId="{6A955832-4C47-4F61-9CF4-81C2B130C377}"/>
          </ac:picMkLst>
        </pc:picChg>
        <pc:picChg chg="add del mod">
          <ac:chgData name="Benedikt.Venn@tukl.onmicrosoft.com" userId="261176fc-6d04-4134-881a-812be66a4b56" providerId="ADAL" clId="{B2B6DE73-AFFA-4EAA-B3A6-A1608D03C118}" dt="2020-11-15T10:47:02.999" v="3440" actId="478"/>
          <ac:picMkLst>
            <pc:docMk/>
            <pc:sldMk cId="733943618" sldId="287"/>
            <ac:picMk id="13" creationId="{4BF346AC-3913-4CF2-A4C8-610794180BD1}"/>
          </ac:picMkLst>
        </pc:picChg>
        <pc:picChg chg="add mod">
          <ac:chgData name="Benedikt.Venn@tukl.onmicrosoft.com" userId="261176fc-6d04-4134-881a-812be66a4b56" providerId="ADAL" clId="{B2B6DE73-AFFA-4EAA-B3A6-A1608D03C118}" dt="2020-11-15T10:47:42.229" v="3505" actId="1076"/>
          <ac:picMkLst>
            <pc:docMk/>
            <pc:sldMk cId="733943618" sldId="287"/>
            <ac:picMk id="14" creationId="{5F5B5D1A-2229-445B-94E8-BF964DDCE5C3}"/>
          </ac:picMkLst>
        </pc:picChg>
        <pc:picChg chg="add del mod">
          <ac:chgData name="Benedikt.Venn@tukl.onmicrosoft.com" userId="261176fc-6d04-4134-881a-812be66a4b56" providerId="ADAL" clId="{B2B6DE73-AFFA-4EAA-B3A6-A1608D03C118}" dt="2020-11-15T10:47:19.424" v="3445" actId="478"/>
          <ac:picMkLst>
            <pc:docMk/>
            <pc:sldMk cId="733943618" sldId="287"/>
            <ac:picMk id="15" creationId="{462D1DA3-98A5-4E89-8317-67FFD51B281F}"/>
          </ac:picMkLst>
        </pc:picChg>
        <pc:picChg chg="add mod ord">
          <ac:chgData name="Benedikt.Venn@tukl.onmicrosoft.com" userId="261176fc-6d04-4134-881a-812be66a4b56" providerId="ADAL" clId="{B2B6DE73-AFFA-4EAA-B3A6-A1608D03C118}" dt="2020-11-19T12:06:28.633" v="3817" actId="1076"/>
          <ac:picMkLst>
            <pc:docMk/>
            <pc:sldMk cId="733943618" sldId="287"/>
            <ac:picMk id="16" creationId="{3A407CEE-2DFF-4014-9B9A-2F08A1F2EBEB}"/>
          </ac:picMkLst>
        </pc:picChg>
        <pc:picChg chg="add mod">
          <ac:chgData name="Benedikt.Venn@tukl.onmicrosoft.com" userId="261176fc-6d04-4134-881a-812be66a4b56" providerId="ADAL" clId="{B2B6DE73-AFFA-4EAA-B3A6-A1608D03C118}" dt="2020-11-19T12:06:34.248" v="3821" actId="1076"/>
          <ac:picMkLst>
            <pc:docMk/>
            <pc:sldMk cId="733943618" sldId="287"/>
            <ac:picMk id="17" creationId="{28560876-E658-41EB-AE36-C0B221622484}"/>
          </ac:picMkLst>
        </pc:picChg>
        <pc:picChg chg="add mod">
          <ac:chgData name="Benedikt.Venn@tukl.onmicrosoft.com" userId="261176fc-6d04-4134-881a-812be66a4b56" providerId="ADAL" clId="{B2B6DE73-AFFA-4EAA-B3A6-A1608D03C118}" dt="2020-11-19T12:06:29.713" v="3818" actId="1076"/>
          <ac:picMkLst>
            <pc:docMk/>
            <pc:sldMk cId="733943618" sldId="287"/>
            <ac:picMk id="18" creationId="{3F0CB73F-8B6D-43A0-B5BA-5AADDFDE5EF9}"/>
          </ac:picMkLst>
        </pc:picChg>
        <pc:picChg chg="add mod">
          <ac:chgData name="Benedikt.Venn@tukl.onmicrosoft.com" userId="261176fc-6d04-4134-881a-812be66a4b56" providerId="ADAL" clId="{B2B6DE73-AFFA-4EAA-B3A6-A1608D03C118}" dt="2020-11-15T10:47:26.849" v="3450" actId="571"/>
          <ac:picMkLst>
            <pc:docMk/>
            <pc:sldMk cId="733943618" sldId="287"/>
            <ac:picMk id="19" creationId="{E9033EB6-1F08-4061-9FF4-FEF3386C7F6D}"/>
          </ac:picMkLst>
        </pc:picChg>
        <pc:picChg chg="add mod">
          <ac:chgData name="Benedikt.Venn@tukl.onmicrosoft.com" userId="261176fc-6d04-4134-881a-812be66a4b56" providerId="ADAL" clId="{B2B6DE73-AFFA-4EAA-B3A6-A1608D03C118}" dt="2020-11-15T10:47:26.849" v="3450" actId="571"/>
          <ac:picMkLst>
            <pc:docMk/>
            <pc:sldMk cId="733943618" sldId="287"/>
            <ac:picMk id="20" creationId="{A8122331-AC08-4AC4-A49B-5BFA45CA546A}"/>
          </ac:picMkLst>
        </pc:picChg>
        <pc:picChg chg="add mod">
          <ac:chgData name="Benedikt.Venn@tukl.onmicrosoft.com" userId="261176fc-6d04-4134-881a-812be66a4b56" providerId="ADAL" clId="{B2B6DE73-AFFA-4EAA-B3A6-A1608D03C118}" dt="2020-11-15T10:47:26.849" v="3450" actId="571"/>
          <ac:picMkLst>
            <pc:docMk/>
            <pc:sldMk cId="733943618" sldId="287"/>
            <ac:picMk id="21" creationId="{D8369746-1C72-47FD-9FAD-7CC38B6E15B4}"/>
          </ac:picMkLst>
        </pc:picChg>
        <pc:picChg chg="add mod">
          <ac:chgData name="Benedikt.Venn@tukl.onmicrosoft.com" userId="261176fc-6d04-4134-881a-812be66a4b56" providerId="ADAL" clId="{B2B6DE73-AFFA-4EAA-B3A6-A1608D03C118}" dt="2020-11-15T10:47:26.849" v="3450" actId="571"/>
          <ac:picMkLst>
            <pc:docMk/>
            <pc:sldMk cId="733943618" sldId="287"/>
            <ac:picMk id="22" creationId="{6DBDB2B0-9319-4BFB-A2DE-02FE0BCFCBFD}"/>
          </ac:picMkLst>
        </pc:picChg>
        <pc:picChg chg="add mod">
          <ac:chgData name="Benedikt.Venn@tukl.onmicrosoft.com" userId="261176fc-6d04-4134-881a-812be66a4b56" providerId="ADAL" clId="{B2B6DE73-AFFA-4EAA-B3A6-A1608D03C118}" dt="2020-11-15T10:47:26.849" v="3450" actId="571"/>
          <ac:picMkLst>
            <pc:docMk/>
            <pc:sldMk cId="733943618" sldId="287"/>
            <ac:picMk id="23" creationId="{DD490B44-143A-41B1-BDDD-8B2B63092775}"/>
          </ac:picMkLst>
        </pc:picChg>
      </pc:sldChg>
      <pc:sldChg chg="addSp delSp modSp add mod">
        <pc:chgData name="Benedikt.Venn@tukl.onmicrosoft.com" userId="261176fc-6d04-4134-881a-812be66a4b56" providerId="ADAL" clId="{B2B6DE73-AFFA-4EAA-B3A6-A1608D03C118}" dt="2020-11-15T10:49:41.665" v="3619" actId="21"/>
        <pc:sldMkLst>
          <pc:docMk/>
          <pc:sldMk cId="1873131401" sldId="288"/>
        </pc:sldMkLst>
        <pc:picChg chg="add del mod">
          <ac:chgData name="Benedikt.Venn@tukl.onmicrosoft.com" userId="261176fc-6d04-4134-881a-812be66a4b56" providerId="ADAL" clId="{B2B6DE73-AFFA-4EAA-B3A6-A1608D03C118}" dt="2020-11-15T10:49:41.665" v="3619" actId="21"/>
          <ac:picMkLst>
            <pc:docMk/>
            <pc:sldMk cId="1873131401" sldId="288"/>
            <ac:picMk id="2" creationId="{995576CA-7D41-47FB-BB22-2EB1770531F9}"/>
          </ac:picMkLst>
        </pc:picChg>
      </pc:sldChg>
      <pc:sldChg chg="add">
        <pc:chgData name="Benedikt.Venn@tukl.onmicrosoft.com" userId="261176fc-6d04-4134-881a-812be66a4b56" providerId="ADAL" clId="{B2B6DE73-AFFA-4EAA-B3A6-A1608D03C118}" dt="2020-11-15T10:37:15.960" v="3397"/>
        <pc:sldMkLst>
          <pc:docMk/>
          <pc:sldMk cId="2834764605" sldId="289"/>
        </pc:sldMkLst>
      </pc:sldChg>
      <pc:sldChg chg="addSp delSp modSp new mod">
        <pc:chgData name="Benedikt.Venn@tukl.onmicrosoft.com" userId="261176fc-6d04-4134-881a-812be66a4b56" providerId="ADAL" clId="{B2B6DE73-AFFA-4EAA-B3A6-A1608D03C118}" dt="2020-11-16T09:38:23.444" v="3782" actId="14100"/>
        <pc:sldMkLst>
          <pc:docMk/>
          <pc:sldMk cId="2888143863" sldId="290"/>
        </pc:sldMkLst>
        <pc:spChg chg="del">
          <ac:chgData name="Benedikt.Venn@tukl.onmicrosoft.com" userId="261176fc-6d04-4134-881a-812be66a4b56" providerId="ADAL" clId="{B2B6DE73-AFFA-4EAA-B3A6-A1608D03C118}" dt="2020-11-15T10:49:38.421" v="3616" actId="478"/>
          <ac:spMkLst>
            <pc:docMk/>
            <pc:sldMk cId="2888143863" sldId="290"/>
            <ac:spMk id="2" creationId="{6009ADAC-EE68-43F7-8DC9-4AB5A8B6FD87}"/>
          </ac:spMkLst>
        </pc:spChg>
        <pc:spChg chg="del">
          <ac:chgData name="Benedikt.Venn@tukl.onmicrosoft.com" userId="261176fc-6d04-4134-881a-812be66a4b56" providerId="ADAL" clId="{B2B6DE73-AFFA-4EAA-B3A6-A1608D03C118}" dt="2020-11-15T10:49:38.421" v="3616" actId="478"/>
          <ac:spMkLst>
            <pc:docMk/>
            <pc:sldMk cId="2888143863" sldId="290"/>
            <ac:spMk id="3" creationId="{B0C3524C-904E-4084-BBE5-AFC9A1FD874D}"/>
          </ac:spMkLst>
        </pc:spChg>
        <pc:picChg chg="add mod">
          <ac:chgData name="Benedikt.Venn@tukl.onmicrosoft.com" userId="261176fc-6d04-4134-881a-812be66a4b56" providerId="ADAL" clId="{B2B6DE73-AFFA-4EAA-B3A6-A1608D03C118}" dt="2020-11-15T11:02:35.452" v="3666" actId="408"/>
          <ac:picMkLst>
            <pc:docMk/>
            <pc:sldMk cId="2888143863" sldId="290"/>
            <ac:picMk id="4" creationId="{C54C1A5A-1222-4CD9-AF5B-FD82DADBFD80}"/>
          </ac:picMkLst>
        </pc:picChg>
        <pc:picChg chg="add mod">
          <ac:chgData name="Benedikt.Venn@tukl.onmicrosoft.com" userId="261176fc-6d04-4134-881a-812be66a4b56" providerId="ADAL" clId="{B2B6DE73-AFFA-4EAA-B3A6-A1608D03C118}" dt="2020-11-15T11:01:54.733" v="3658" actId="14100"/>
          <ac:picMkLst>
            <pc:docMk/>
            <pc:sldMk cId="2888143863" sldId="290"/>
            <ac:picMk id="5" creationId="{643B1659-8504-4392-895D-5C5D40BA3F72}"/>
          </ac:picMkLst>
        </pc:picChg>
        <pc:picChg chg="add mod">
          <ac:chgData name="Benedikt.Venn@tukl.onmicrosoft.com" userId="261176fc-6d04-4134-881a-812be66a4b56" providerId="ADAL" clId="{B2B6DE73-AFFA-4EAA-B3A6-A1608D03C118}" dt="2020-11-15T11:02:35.452" v="3666" actId="408"/>
          <ac:picMkLst>
            <pc:docMk/>
            <pc:sldMk cId="2888143863" sldId="290"/>
            <ac:picMk id="6" creationId="{9B5A28F0-77CA-42F0-AA4B-3B879AAF8B70}"/>
          </ac:picMkLst>
        </pc:picChg>
        <pc:picChg chg="add mod">
          <ac:chgData name="Benedikt.Venn@tukl.onmicrosoft.com" userId="261176fc-6d04-4134-881a-812be66a4b56" providerId="ADAL" clId="{B2B6DE73-AFFA-4EAA-B3A6-A1608D03C118}" dt="2020-11-16T09:38:23.444" v="3782" actId="14100"/>
          <ac:picMkLst>
            <pc:docMk/>
            <pc:sldMk cId="2888143863" sldId="290"/>
            <ac:picMk id="7" creationId="{E92A4D51-5A3F-4FBB-A282-DFCEC9A651B2}"/>
          </ac:picMkLst>
        </pc:picChg>
        <pc:picChg chg="add mod">
          <ac:chgData name="Benedikt.Venn@tukl.onmicrosoft.com" userId="261176fc-6d04-4134-881a-812be66a4b56" providerId="ADAL" clId="{B2B6DE73-AFFA-4EAA-B3A6-A1608D03C118}" dt="2020-11-15T11:02:07.191" v="3662" actId="1076"/>
          <ac:picMkLst>
            <pc:docMk/>
            <pc:sldMk cId="2888143863" sldId="290"/>
            <ac:picMk id="8" creationId="{181F6448-715D-4BF8-8F6B-207FEEDA4AA2}"/>
          </ac:picMkLst>
        </pc:picChg>
        <pc:picChg chg="add mod">
          <ac:chgData name="Benedikt.Venn@tukl.onmicrosoft.com" userId="261176fc-6d04-4134-881a-812be66a4b56" providerId="ADAL" clId="{B2B6DE73-AFFA-4EAA-B3A6-A1608D03C118}" dt="2020-11-15T11:02:35.452" v="3666" actId="408"/>
          <ac:picMkLst>
            <pc:docMk/>
            <pc:sldMk cId="2888143863" sldId="290"/>
            <ac:picMk id="9" creationId="{0B209709-7989-4BE0-8912-7F22DDEB5805}"/>
          </ac:picMkLst>
        </pc:picChg>
        <pc:picChg chg="add mod">
          <ac:chgData name="Benedikt.Venn@tukl.onmicrosoft.com" userId="261176fc-6d04-4134-881a-812be66a4b56" providerId="ADAL" clId="{B2B6DE73-AFFA-4EAA-B3A6-A1608D03C118}" dt="2020-11-15T11:02:35.452" v="3666" actId="408"/>
          <ac:picMkLst>
            <pc:docMk/>
            <pc:sldMk cId="2888143863" sldId="290"/>
            <ac:picMk id="10" creationId="{C056F761-ADF3-4330-B339-649BC120BFD1}"/>
          </ac:picMkLst>
        </pc:picChg>
        <pc:picChg chg="add mod">
          <ac:chgData name="Benedikt.Venn@tukl.onmicrosoft.com" userId="261176fc-6d04-4134-881a-812be66a4b56" providerId="ADAL" clId="{B2B6DE73-AFFA-4EAA-B3A6-A1608D03C118}" dt="2020-11-15T11:02:35.452" v="3666" actId="408"/>
          <ac:picMkLst>
            <pc:docMk/>
            <pc:sldMk cId="2888143863" sldId="290"/>
            <ac:picMk id="11" creationId="{BBB3A622-4B74-4E7F-BAD3-514416238573}"/>
          </ac:picMkLst>
        </pc:picChg>
        <pc:picChg chg="add mod">
          <ac:chgData name="Benedikt.Venn@tukl.onmicrosoft.com" userId="261176fc-6d04-4134-881a-812be66a4b56" providerId="ADAL" clId="{B2B6DE73-AFFA-4EAA-B3A6-A1608D03C118}" dt="2020-11-15T11:02:35.452" v="3666" actId="408"/>
          <ac:picMkLst>
            <pc:docMk/>
            <pc:sldMk cId="2888143863" sldId="290"/>
            <ac:picMk id="12" creationId="{BFCAFC14-01CD-44D8-8855-F2E5C14DA6F6}"/>
          </ac:picMkLst>
        </pc:picChg>
      </pc:sldChg>
      <pc:sldChg chg="addSp modSp add mod">
        <pc:chgData name="Benedikt.Venn@tukl.onmicrosoft.com" userId="261176fc-6d04-4134-881a-812be66a4b56" providerId="ADAL" clId="{B2B6DE73-AFFA-4EAA-B3A6-A1608D03C118}" dt="2020-11-15T11:05:51.388" v="3704" actId="20577"/>
        <pc:sldMkLst>
          <pc:docMk/>
          <pc:sldMk cId="3733132322" sldId="291"/>
        </pc:sldMkLst>
        <pc:spChg chg="add mod">
          <ac:chgData name="Benedikt.Venn@tukl.onmicrosoft.com" userId="261176fc-6d04-4134-881a-812be66a4b56" providerId="ADAL" clId="{B2B6DE73-AFFA-4EAA-B3A6-A1608D03C118}" dt="2020-11-15T11:05:51.388" v="3704" actId="20577"/>
          <ac:spMkLst>
            <pc:docMk/>
            <pc:sldMk cId="3733132322" sldId="291"/>
            <ac:spMk id="3" creationId="{0E8BFF88-B7AC-4F2A-84E7-D0333DC862C7}"/>
          </ac:spMkLst>
        </pc:spChg>
        <pc:picChg chg="add mod">
          <ac:chgData name="Benedikt.Venn@tukl.onmicrosoft.com" userId="261176fc-6d04-4134-881a-812be66a4b56" providerId="ADAL" clId="{B2B6DE73-AFFA-4EAA-B3A6-A1608D03C118}" dt="2020-11-15T11:05:40.642" v="3669" actId="1076"/>
          <ac:picMkLst>
            <pc:docMk/>
            <pc:sldMk cId="3733132322" sldId="291"/>
            <ac:picMk id="2" creationId="{E1FD5453-91AA-4D33-89A6-705035CF343E}"/>
          </ac:picMkLst>
        </pc:picChg>
      </pc:sldChg>
      <pc:sldChg chg="addSp modSp add mod">
        <pc:chgData name="Benedikt.Venn@tukl.onmicrosoft.com" userId="261176fc-6d04-4134-881a-812be66a4b56" providerId="ADAL" clId="{B2B6DE73-AFFA-4EAA-B3A6-A1608D03C118}" dt="2020-11-16T13:11:14.245" v="3806" actId="1076"/>
        <pc:sldMkLst>
          <pc:docMk/>
          <pc:sldMk cId="2711231430" sldId="292"/>
        </pc:sldMkLst>
        <pc:picChg chg="add mod">
          <ac:chgData name="Benedikt.Venn@tukl.onmicrosoft.com" userId="261176fc-6d04-4134-881a-812be66a4b56" providerId="ADAL" clId="{B2B6DE73-AFFA-4EAA-B3A6-A1608D03C118}" dt="2020-11-16T13:11:14.245" v="3806" actId="1076"/>
          <ac:picMkLst>
            <pc:docMk/>
            <pc:sldMk cId="2711231430" sldId="292"/>
            <ac:picMk id="2" creationId="{ECDA9C18-E4EE-40EB-9D55-CE151CFCBE31}"/>
          </ac:picMkLst>
        </pc:picChg>
      </pc:sldChg>
      <pc:sldChg chg="addSp delSp modSp new mod">
        <pc:chgData name="Benedikt.Venn@tukl.onmicrosoft.com" userId="261176fc-6d04-4134-881a-812be66a4b56" providerId="ADAL" clId="{B2B6DE73-AFFA-4EAA-B3A6-A1608D03C118}" dt="2020-11-15T11:34:50.686" v="3758" actId="20577"/>
        <pc:sldMkLst>
          <pc:docMk/>
          <pc:sldMk cId="1239091430" sldId="293"/>
        </pc:sldMkLst>
        <pc:spChg chg="mod">
          <ac:chgData name="Benedikt.Venn@tukl.onmicrosoft.com" userId="261176fc-6d04-4134-881a-812be66a4b56" providerId="ADAL" clId="{B2B6DE73-AFFA-4EAA-B3A6-A1608D03C118}" dt="2020-11-15T11:34:50.686" v="3758" actId="20577"/>
          <ac:spMkLst>
            <pc:docMk/>
            <pc:sldMk cId="1239091430" sldId="293"/>
            <ac:spMk id="2" creationId="{82E5273B-B95D-4507-A681-1EFB4BB55AA6}"/>
          </ac:spMkLst>
        </pc:spChg>
        <pc:spChg chg="del">
          <ac:chgData name="Benedikt.Venn@tukl.onmicrosoft.com" userId="261176fc-6d04-4134-881a-812be66a4b56" providerId="ADAL" clId="{B2B6DE73-AFFA-4EAA-B3A6-A1608D03C118}" dt="2020-11-15T11:33:26.535" v="3720" actId="478"/>
          <ac:spMkLst>
            <pc:docMk/>
            <pc:sldMk cId="1239091430" sldId="293"/>
            <ac:spMk id="3" creationId="{26AE6458-0ECE-4AE0-A89D-FFAD674D2D8C}"/>
          </ac:spMkLst>
        </pc:spChg>
        <pc:picChg chg="add mod">
          <ac:chgData name="Benedikt.Venn@tukl.onmicrosoft.com" userId="261176fc-6d04-4134-881a-812be66a4b56" providerId="ADAL" clId="{B2B6DE73-AFFA-4EAA-B3A6-A1608D03C118}" dt="2020-11-15T11:33:28.917" v="3723" actId="1076"/>
          <ac:picMkLst>
            <pc:docMk/>
            <pc:sldMk cId="1239091430" sldId="293"/>
            <ac:picMk id="4" creationId="{0E2A3534-FADF-4449-A153-B737E2D2FB25}"/>
          </ac:picMkLst>
        </pc:picChg>
      </pc:sldChg>
      <pc:sldChg chg="addSp delSp new mod">
        <pc:chgData name="Benedikt.Venn@tukl.onmicrosoft.com" userId="261176fc-6d04-4134-881a-812be66a4b56" providerId="ADAL" clId="{B2B6DE73-AFFA-4EAA-B3A6-A1608D03C118}" dt="2020-11-15T11:35:46.739" v="3761"/>
        <pc:sldMkLst>
          <pc:docMk/>
          <pc:sldMk cId="2192864703" sldId="294"/>
        </pc:sldMkLst>
        <pc:spChg chg="del">
          <ac:chgData name="Benedikt.Venn@tukl.onmicrosoft.com" userId="261176fc-6d04-4134-881a-812be66a4b56" providerId="ADAL" clId="{B2B6DE73-AFFA-4EAA-B3A6-A1608D03C118}" dt="2020-11-15T11:35:46.522" v="3760" actId="478"/>
          <ac:spMkLst>
            <pc:docMk/>
            <pc:sldMk cId="2192864703" sldId="294"/>
            <ac:spMk id="2" creationId="{8D47C980-41A6-4DAC-AA19-DC6295949552}"/>
          </ac:spMkLst>
        </pc:spChg>
        <pc:spChg chg="del">
          <ac:chgData name="Benedikt.Venn@tukl.onmicrosoft.com" userId="261176fc-6d04-4134-881a-812be66a4b56" providerId="ADAL" clId="{B2B6DE73-AFFA-4EAA-B3A6-A1608D03C118}" dt="2020-11-15T11:35:46.522" v="3760" actId="478"/>
          <ac:spMkLst>
            <pc:docMk/>
            <pc:sldMk cId="2192864703" sldId="294"/>
            <ac:spMk id="3" creationId="{72B522A5-9EC4-4661-AEC8-8FA219BF0D42}"/>
          </ac:spMkLst>
        </pc:spChg>
        <pc:picChg chg="add">
          <ac:chgData name="Benedikt.Venn@tukl.onmicrosoft.com" userId="261176fc-6d04-4134-881a-812be66a4b56" providerId="ADAL" clId="{B2B6DE73-AFFA-4EAA-B3A6-A1608D03C118}" dt="2020-11-15T11:35:46.739" v="3761"/>
          <ac:picMkLst>
            <pc:docMk/>
            <pc:sldMk cId="2192864703" sldId="294"/>
            <ac:picMk id="4" creationId="{AFD07206-8032-44E3-B54D-2B40F5917B40}"/>
          </ac:picMkLst>
        </pc:picChg>
      </pc:sldChg>
      <pc:sldChg chg="addSp delSp new mod">
        <pc:chgData name="Benedikt.Venn@tukl.onmicrosoft.com" userId="261176fc-6d04-4134-881a-812be66a4b56" providerId="ADAL" clId="{B2B6DE73-AFFA-4EAA-B3A6-A1608D03C118}" dt="2020-11-15T11:36:08.995" v="3766"/>
        <pc:sldMkLst>
          <pc:docMk/>
          <pc:sldMk cId="341861857" sldId="295"/>
        </pc:sldMkLst>
        <pc:spChg chg="del">
          <ac:chgData name="Benedikt.Venn@tukl.onmicrosoft.com" userId="261176fc-6d04-4134-881a-812be66a4b56" providerId="ADAL" clId="{B2B6DE73-AFFA-4EAA-B3A6-A1608D03C118}" dt="2020-11-15T11:36:08.781" v="3765" actId="478"/>
          <ac:spMkLst>
            <pc:docMk/>
            <pc:sldMk cId="341861857" sldId="295"/>
            <ac:spMk id="2" creationId="{8EF60ECD-DC6E-4D5D-98AA-14BA5D25FB66}"/>
          </ac:spMkLst>
        </pc:spChg>
        <pc:spChg chg="del">
          <ac:chgData name="Benedikt.Venn@tukl.onmicrosoft.com" userId="261176fc-6d04-4134-881a-812be66a4b56" providerId="ADAL" clId="{B2B6DE73-AFFA-4EAA-B3A6-A1608D03C118}" dt="2020-11-15T11:36:08.781" v="3765" actId="478"/>
          <ac:spMkLst>
            <pc:docMk/>
            <pc:sldMk cId="341861857" sldId="295"/>
            <ac:spMk id="3" creationId="{1A74ABC8-71A4-4E2D-B3A7-4BB339488468}"/>
          </ac:spMkLst>
        </pc:spChg>
        <pc:picChg chg="add del">
          <ac:chgData name="Benedikt.Venn@tukl.onmicrosoft.com" userId="261176fc-6d04-4134-881a-812be66a4b56" providerId="ADAL" clId="{B2B6DE73-AFFA-4EAA-B3A6-A1608D03C118}" dt="2020-11-15T11:36:07.429" v="3764" actId="478"/>
          <ac:picMkLst>
            <pc:docMk/>
            <pc:sldMk cId="341861857" sldId="295"/>
            <ac:picMk id="4" creationId="{B7E2866F-3385-4910-A641-124DDF2A93A5}"/>
          </ac:picMkLst>
        </pc:picChg>
        <pc:picChg chg="add">
          <ac:chgData name="Benedikt.Venn@tukl.onmicrosoft.com" userId="261176fc-6d04-4134-881a-812be66a4b56" providerId="ADAL" clId="{B2B6DE73-AFFA-4EAA-B3A6-A1608D03C118}" dt="2020-11-15T11:36:08.995" v="3766"/>
          <ac:picMkLst>
            <pc:docMk/>
            <pc:sldMk cId="341861857" sldId="295"/>
            <ac:picMk id="5" creationId="{90F921AB-F89F-4FFF-B5FB-B22D0E912790}"/>
          </ac:picMkLst>
        </pc:picChg>
      </pc:sldChg>
      <pc:sldChg chg="addSp delSp modSp new mod">
        <pc:chgData name="Benedikt.Venn@tukl.onmicrosoft.com" userId="261176fc-6d04-4134-881a-812be66a4b56" providerId="ADAL" clId="{B2B6DE73-AFFA-4EAA-B3A6-A1608D03C118}" dt="2020-11-15T11:38:50.118" v="3773" actId="1076"/>
        <pc:sldMkLst>
          <pc:docMk/>
          <pc:sldMk cId="2061742621" sldId="296"/>
        </pc:sldMkLst>
        <pc:spChg chg="del">
          <ac:chgData name="Benedikt.Venn@tukl.onmicrosoft.com" userId="261176fc-6d04-4134-881a-812be66a4b56" providerId="ADAL" clId="{B2B6DE73-AFFA-4EAA-B3A6-A1608D03C118}" dt="2020-11-15T11:38:34.149" v="3768" actId="478"/>
          <ac:spMkLst>
            <pc:docMk/>
            <pc:sldMk cId="2061742621" sldId="296"/>
            <ac:spMk id="2" creationId="{5C0D6AFB-0BD1-4869-8A4E-FDE07A34CBAD}"/>
          </ac:spMkLst>
        </pc:spChg>
        <pc:spChg chg="del">
          <ac:chgData name="Benedikt.Venn@tukl.onmicrosoft.com" userId="261176fc-6d04-4134-881a-812be66a4b56" providerId="ADAL" clId="{B2B6DE73-AFFA-4EAA-B3A6-A1608D03C118}" dt="2020-11-15T11:38:34.149" v="3768" actId="478"/>
          <ac:spMkLst>
            <pc:docMk/>
            <pc:sldMk cId="2061742621" sldId="296"/>
            <ac:spMk id="3" creationId="{5D3D3498-0655-499B-80E9-2A9E163C52C6}"/>
          </ac:spMkLst>
        </pc:spChg>
        <pc:picChg chg="add mod">
          <ac:chgData name="Benedikt.Venn@tukl.onmicrosoft.com" userId="261176fc-6d04-4134-881a-812be66a4b56" providerId="ADAL" clId="{B2B6DE73-AFFA-4EAA-B3A6-A1608D03C118}" dt="2020-11-15T11:38:36.642" v="3771" actId="1076"/>
          <ac:picMkLst>
            <pc:docMk/>
            <pc:sldMk cId="2061742621" sldId="296"/>
            <ac:picMk id="4" creationId="{C91E706D-50FD-4D0E-AEC1-CA172E716CFB}"/>
          </ac:picMkLst>
        </pc:picChg>
        <pc:picChg chg="add mod">
          <ac:chgData name="Benedikt.Venn@tukl.onmicrosoft.com" userId="261176fc-6d04-4134-881a-812be66a4b56" providerId="ADAL" clId="{B2B6DE73-AFFA-4EAA-B3A6-A1608D03C118}" dt="2020-11-15T11:38:50.118" v="3773" actId="1076"/>
          <ac:picMkLst>
            <pc:docMk/>
            <pc:sldMk cId="2061742621" sldId="296"/>
            <ac:picMk id="5" creationId="{4A7FE32E-B581-4182-8370-3035E900D667}"/>
          </ac:picMkLst>
        </pc:picChg>
      </pc:sldChg>
      <pc:sldChg chg="addSp delSp modSp new mod">
        <pc:chgData name="Benedikt.Venn@tukl.onmicrosoft.com" userId="261176fc-6d04-4134-881a-812be66a4b56" providerId="ADAL" clId="{B2B6DE73-AFFA-4EAA-B3A6-A1608D03C118}" dt="2020-11-16T14:36:37.419" v="3815" actId="14100"/>
        <pc:sldMkLst>
          <pc:docMk/>
          <pc:sldMk cId="4257755626" sldId="297"/>
        </pc:sldMkLst>
        <pc:spChg chg="del">
          <ac:chgData name="Benedikt.Venn@tukl.onmicrosoft.com" userId="261176fc-6d04-4134-881a-812be66a4b56" providerId="ADAL" clId="{B2B6DE73-AFFA-4EAA-B3A6-A1608D03C118}" dt="2020-11-16T14:36:21.920" v="3808" actId="478"/>
          <ac:spMkLst>
            <pc:docMk/>
            <pc:sldMk cId="4257755626" sldId="297"/>
            <ac:spMk id="2" creationId="{B576543B-7166-4ABC-968E-27F5A95852A0}"/>
          </ac:spMkLst>
        </pc:spChg>
        <pc:spChg chg="del">
          <ac:chgData name="Benedikt.Venn@tukl.onmicrosoft.com" userId="261176fc-6d04-4134-881a-812be66a4b56" providerId="ADAL" clId="{B2B6DE73-AFFA-4EAA-B3A6-A1608D03C118}" dt="2020-11-16T14:36:21.920" v="3808" actId="478"/>
          <ac:spMkLst>
            <pc:docMk/>
            <pc:sldMk cId="4257755626" sldId="297"/>
            <ac:spMk id="3" creationId="{A6EDA307-7928-4DBB-B966-90DD10CB097F}"/>
          </ac:spMkLst>
        </pc:spChg>
        <pc:picChg chg="add mod">
          <ac:chgData name="Benedikt.Venn@tukl.onmicrosoft.com" userId="261176fc-6d04-4134-881a-812be66a4b56" providerId="ADAL" clId="{B2B6DE73-AFFA-4EAA-B3A6-A1608D03C118}" dt="2020-11-16T14:36:25.131" v="3811" actId="1076"/>
          <ac:picMkLst>
            <pc:docMk/>
            <pc:sldMk cId="4257755626" sldId="297"/>
            <ac:picMk id="4" creationId="{1383E300-5C66-4251-8D8B-7B17B10038C7}"/>
          </ac:picMkLst>
        </pc:picChg>
        <pc:picChg chg="add mod">
          <ac:chgData name="Benedikt.Venn@tukl.onmicrosoft.com" userId="261176fc-6d04-4134-881a-812be66a4b56" providerId="ADAL" clId="{B2B6DE73-AFFA-4EAA-B3A6-A1608D03C118}" dt="2020-11-16T14:36:37.419" v="3815" actId="14100"/>
          <ac:picMkLst>
            <pc:docMk/>
            <pc:sldMk cId="4257755626" sldId="297"/>
            <ac:picMk id="5" creationId="{ADEF9C4F-F7A9-47CE-A770-BB57A1C46C1C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D0286C-EC3A-4BF1-8E6D-12693F4D10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1CD7DAB-265F-47FE-9863-FADF3319D9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DCA325-D257-4AE6-A0C7-00208C6391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CC3FD-3ED3-4290-9AFD-B63896C3B641}" type="datetimeFigureOut">
              <a:rPr lang="de-DE" smtClean="0"/>
              <a:t>19.11.2020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52094F-A9B8-41DD-BB07-DA623FB0AE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73900C-51E6-4A7F-86DD-9CF416B8F3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F7394-0075-409B-A5DA-D6BC9D0EC995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785259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0A5676-E539-4A78-9081-AEF2F47FAC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728F4C3-0819-4772-A5EC-E4D1D024AA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C43969-D98E-4E66-BD3A-F626B93851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CC3FD-3ED3-4290-9AFD-B63896C3B641}" type="datetimeFigureOut">
              <a:rPr lang="de-DE" smtClean="0"/>
              <a:t>19.11.2020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540895-C831-42EE-A75B-A9719CC106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FBEFE1-AB58-4E04-A92C-732C2753C7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F7394-0075-409B-A5DA-D6BC9D0EC995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2683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742D7AF-BE88-4B35-AA7B-62BB86CCA7B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3713CC7-862E-419C-9D73-F6EA03F095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87A01E-F2DF-4E8A-820F-26FAEBFF52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CC3FD-3ED3-4290-9AFD-B63896C3B641}" type="datetimeFigureOut">
              <a:rPr lang="de-DE" smtClean="0"/>
              <a:t>19.11.2020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20AF7D-0883-46AD-AF29-65A93E94E0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F31D48-1035-47D2-A976-2E7798388A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F7394-0075-409B-A5DA-D6BC9D0EC995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393897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FCAFF6-5FC1-479A-96C3-9F9A3957E7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B4C772-3E88-4EB7-A4D6-EEE03947A1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785B09-0B0A-4EC8-BB62-45EC9AE7A0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CC3FD-3ED3-4290-9AFD-B63896C3B641}" type="datetimeFigureOut">
              <a:rPr lang="de-DE" smtClean="0"/>
              <a:t>19.11.2020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F8C412-3821-4930-BA43-D750C99C6C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45F913-6B03-433C-B2C1-197DD38971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F7394-0075-409B-A5DA-D6BC9D0EC995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251351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971DE8-BDF0-4530-AB82-326E3F7284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D2B990-05CE-4F46-BED4-23EDB98688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B6D110-8DAF-4615-9EA9-1741163632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CC3FD-3ED3-4290-9AFD-B63896C3B641}" type="datetimeFigureOut">
              <a:rPr lang="de-DE" smtClean="0"/>
              <a:t>19.11.2020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E53E66-5A67-4552-A5E6-CD188F3E01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68CB72-5F24-46B4-B56D-F8A35DC1BD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F7394-0075-409B-A5DA-D6BC9D0EC995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47924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146D6F-D90E-46C5-AFCD-2CE6CA129C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4AB801-EFE2-4EDF-BB6B-F41814C2CD0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43A0BE-1237-4A75-9EA5-4D0264F237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037E239-AF4D-49A6-A8DD-FBD95ACCB6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CC3FD-3ED3-4290-9AFD-B63896C3B641}" type="datetimeFigureOut">
              <a:rPr lang="de-DE" smtClean="0"/>
              <a:t>19.11.2020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D63EF66-EEA7-4C25-B2B8-DE31E39D1D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D816FFE-6FEF-4EAB-B431-D868C029B5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F7394-0075-409B-A5DA-D6BC9D0EC995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888171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3F86A1-B454-483E-BF1E-CB31708293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8E1D22-9DCE-4803-8953-F858468046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CC2D909-68D1-44EA-A81E-94EFE54933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4B6CFBE-CB34-47CF-88EC-52D920680D6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C711151-FA34-4877-BE12-5217D47551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88D5C17-4478-4BC6-8822-41F8EDA83D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CC3FD-3ED3-4290-9AFD-B63896C3B641}" type="datetimeFigureOut">
              <a:rPr lang="de-DE" smtClean="0"/>
              <a:t>19.11.2020</a:t>
            </a:fld>
            <a:endParaRPr lang="de-D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F3A2ED1-78D3-4E10-8029-63E3E56CE5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7C177EE-B22C-4ED9-B5F8-F1BABA1F82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F7394-0075-409B-A5DA-D6BC9D0EC995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258946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37F259-0400-4EEC-8689-CFE217D931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BB6314E-890B-4B97-8912-B4EF53DEBE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CC3FD-3ED3-4290-9AFD-B63896C3B641}" type="datetimeFigureOut">
              <a:rPr lang="de-DE" smtClean="0"/>
              <a:t>19.11.2020</a:t>
            </a:fld>
            <a:endParaRPr lang="de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31063-A91D-4343-8909-2CA18526F3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DE45DE5-0D22-468B-B4DD-57DB8D839A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F7394-0075-409B-A5DA-D6BC9D0EC995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051136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CE64B8D-3E6B-4EE5-A3FB-F51C416EAB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CC3FD-3ED3-4290-9AFD-B63896C3B641}" type="datetimeFigureOut">
              <a:rPr lang="de-DE" smtClean="0"/>
              <a:t>19.11.2020</a:t>
            </a:fld>
            <a:endParaRPr lang="de-D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BB63BC1-4E1B-4D99-91D2-9684C326E6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413B18A-1813-494E-B8C0-11E8DDDE2E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F7394-0075-409B-A5DA-D6BC9D0EC995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72096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D4AC31-17F7-4E19-B823-AD92A443FA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BDB837-32E1-4FDE-A117-6014A3DC7C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2D93E28-CEA2-4841-8B2B-5EEE8BAE43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23456B-23C4-42C9-A6CB-DC9FFF3FE2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CC3FD-3ED3-4290-9AFD-B63896C3B641}" type="datetimeFigureOut">
              <a:rPr lang="de-DE" smtClean="0"/>
              <a:t>19.11.2020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FF455F-6EC1-4EE6-B60F-C974D224F9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567ADCA-139B-4180-B218-C3ABCE15B2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F7394-0075-409B-A5DA-D6BC9D0EC995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372510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719BC4-BC0D-4CB3-AA2A-BFAF4EAEE0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A1A8A73-ED50-4791-94CC-D72FA09C110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668803E-AD65-47D3-AB5D-037DAEFBEA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1823799-51A1-4921-B409-9DE1597604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CC3FD-3ED3-4290-9AFD-B63896C3B641}" type="datetimeFigureOut">
              <a:rPr lang="de-DE" smtClean="0"/>
              <a:t>19.11.2020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632B191-9E5E-49F3-96D5-2FE80C8064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93E7C5-40FA-403C-BA04-097CE97135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F7394-0075-409B-A5DA-D6BC9D0EC995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892746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DFCFFF1-3CB2-46DC-B4D2-E41BF293BD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DC0561-AD24-4AE0-B20B-2184D0D8B8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DB5C25-A8C2-4603-8868-B2FAD58982E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2CC3FD-3ED3-4290-9AFD-B63896C3B641}" type="datetimeFigureOut">
              <a:rPr lang="de-DE" smtClean="0"/>
              <a:t>19.11.2020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5926E9-006F-4A80-A761-1275C0DDCA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F9101C-D235-49AD-97F0-6947BE3AC30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DF7394-0075-409B-A5DA-D6BC9D0EC995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984900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Relationship Id="rId9" Type="http://schemas.openxmlformats.org/officeDocument/2006/relationships/image" Target="../media/image5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57.png"/><Relationship Id="rId7" Type="http://schemas.openxmlformats.org/officeDocument/2006/relationships/image" Target="../media/image61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10" Type="http://schemas.openxmlformats.org/officeDocument/2006/relationships/image" Target="../media/image64.png"/><Relationship Id="rId4" Type="http://schemas.openxmlformats.org/officeDocument/2006/relationships/image" Target="../media/image58.png"/><Relationship Id="rId9" Type="http://schemas.openxmlformats.org/officeDocument/2006/relationships/image" Target="../media/image63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image" Target="../media/image66.png"/><Relationship Id="rId7" Type="http://schemas.openxmlformats.org/officeDocument/2006/relationships/image" Target="../media/image70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10" Type="http://schemas.openxmlformats.org/officeDocument/2006/relationships/image" Target="../media/image73.png"/><Relationship Id="rId4" Type="http://schemas.openxmlformats.org/officeDocument/2006/relationships/image" Target="../media/image67.png"/><Relationship Id="rId9" Type="http://schemas.openxmlformats.org/officeDocument/2006/relationships/image" Target="../media/image72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7FC943A-063A-44CD-9360-A21CF2CE426B}"/>
              </a:ext>
            </a:extLst>
          </p:cNvPr>
          <p:cNvSpPr txBox="1"/>
          <p:nvPr/>
        </p:nvSpPr>
        <p:spPr>
          <a:xfrm>
            <a:off x="1514475" y="1457325"/>
            <a:ext cx="68480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wt1</a:t>
            </a:r>
          </a:p>
          <a:p>
            <a:r>
              <a:rPr lang="en-GB" dirty="0"/>
              <a:t>wt2</a:t>
            </a:r>
          </a:p>
          <a:p>
            <a:r>
              <a:rPr lang="en-GB" dirty="0"/>
              <a:t>wt3</a:t>
            </a:r>
          </a:p>
          <a:p>
            <a:r>
              <a:rPr lang="en-GB" dirty="0"/>
              <a:t>mut1</a:t>
            </a:r>
          </a:p>
          <a:p>
            <a:r>
              <a:rPr lang="en-GB" dirty="0"/>
              <a:t>mut2</a:t>
            </a:r>
          </a:p>
          <a:p>
            <a:r>
              <a:rPr lang="en-GB" dirty="0"/>
              <a:t>mut3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3A46CED-2D93-4BED-BFE8-FF6C36DBCF64}"/>
              </a:ext>
            </a:extLst>
          </p:cNvPr>
          <p:cNvCxnSpPr/>
          <p:nvPr/>
        </p:nvCxnSpPr>
        <p:spPr>
          <a:xfrm flipV="1">
            <a:off x="2019300" y="971550"/>
            <a:ext cx="2219325" cy="5905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25D8AA67-8A76-4690-922A-BE485B4334AA}"/>
              </a:ext>
            </a:extLst>
          </p:cNvPr>
          <p:cNvSpPr txBox="1"/>
          <p:nvPr/>
        </p:nvSpPr>
        <p:spPr>
          <a:xfrm>
            <a:off x="4267200" y="826168"/>
            <a:ext cx="4046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err="1"/>
              <a:t>proteinGroups</a:t>
            </a:r>
            <a:r>
              <a:rPr lang="en-GB" dirty="0"/>
              <a:t> file </a:t>
            </a:r>
            <a:r>
              <a:rPr lang="en-GB" dirty="0" err="1"/>
              <a:t>mit</a:t>
            </a:r>
            <a:r>
              <a:rPr lang="en-GB" dirty="0"/>
              <a:t> 36 samples (lanes)</a:t>
            </a:r>
            <a:endParaRPr lang="de-DE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99790E0-9718-4D15-B986-049B4561DC3D}"/>
              </a:ext>
            </a:extLst>
          </p:cNvPr>
          <p:cNvSpPr txBox="1"/>
          <p:nvPr/>
        </p:nvSpPr>
        <p:spPr>
          <a:xfrm>
            <a:off x="304800" y="3697426"/>
            <a:ext cx="6287299" cy="16158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dirty="0" err="1"/>
              <a:t>Liste</a:t>
            </a:r>
            <a:r>
              <a:rPr lang="en-GB" sz="1100" dirty="0"/>
              <a:t> </a:t>
            </a:r>
            <a:r>
              <a:rPr lang="en-GB" sz="1100" dirty="0" err="1"/>
              <a:t>mit</a:t>
            </a:r>
            <a:r>
              <a:rPr lang="en-GB" sz="1100" dirty="0"/>
              <a:t> </a:t>
            </a:r>
            <a:r>
              <a:rPr lang="en-GB" sz="1100" dirty="0" err="1"/>
              <a:t>konstanten</a:t>
            </a:r>
            <a:r>
              <a:rPr lang="en-GB" sz="1100" dirty="0"/>
              <a:t> </a:t>
            </a:r>
            <a:r>
              <a:rPr lang="en-GB" sz="1100" dirty="0" err="1"/>
              <a:t>Proteinen</a:t>
            </a:r>
            <a:endParaRPr lang="en-GB" sz="1100" dirty="0"/>
          </a:p>
          <a:p>
            <a:pPr marL="285750" indent="-285750">
              <a:buFontTx/>
              <a:buChar char="-"/>
            </a:pPr>
            <a:r>
              <a:rPr lang="en-GB" sz="1100" dirty="0" err="1"/>
              <a:t>als</a:t>
            </a:r>
            <a:r>
              <a:rPr lang="en-GB" sz="1100" dirty="0"/>
              <a:t> Standard auf </a:t>
            </a:r>
            <a:r>
              <a:rPr lang="en-GB" sz="1100" dirty="0" err="1"/>
              <a:t>Proteinebene</a:t>
            </a:r>
            <a:r>
              <a:rPr lang="en-GB" sz="1100" dirty="0"/>
              <a:t> median intensity </a:t>
            </a:r>
            <a:r>
              <a:rPr lang="en-GB" sz="1100" dirty="0" err="1"/>
              <a:t>berechnen</a:t>
            </a:r>
            <a:r>
              <a:rPr lang="en-GB" sz="1100" dirty="0"/>
              <a:t> (36x6 = 216 </a:t>
            </a:r>
            <a:r>
              <a:rPr lang="en-GB" sz="1100" dirty="0" err="1"/>
              <a:t>intensitäten</a:t>
            </a:r>
            <a:r>
              <a:rPr lang="en-GB" sz="1100" dirty="0"/>
              <a:t> </a:t>
            </a:r>
            <a:r>
              <a:rPr lang="en-GB" sz="1100" dirty="0" err="1"/>
              <a:t>für</a:t>
            </a:r>
            <a:r>
              <a:rPr lang="en-GB" sz="1100" dirty="0"/>
              <a:t> </a:t>
            </a:r>
            <a:r>
              <a:rPr lang="en-GB" sz="1100" dirty="0" err="1"/>
              <a:t>jedes</a:t>
            </a:r>
            <a:r>
              <a:rPr lang="en-GB" sz="1100" dirty="0"/>
              <a:t> Protein)</a:t>
            </a:r>
          </a:p>
          <a:p>
            <a:pPr marL="285750" indent="-285750">
              <a:buFontTx/>
              <a:buChar char="-"/>
            </a:pPr>
            <a:r>
              <a:rPr lang="en-GB" sz="1100" dirty="0" err="1"/>
              <a:t>Für</a:t>
            </a:r>
            <a:r>
              <a:rPr lang="en-GB" sz="1100" dirty="0"/>
              <a:t> alle der 260 </a:t>
            </a:r>
            <a:r>
              <a:rPr lang="en-GB" sz="1100" dirty="0" err="1"/>
              <a:t>proben</a:t>
            </a:r>
            <a:r>
              <a:rPr lang="en-GB" sz="1100" dirty="0"/>
              <a:t> </a:t>
            </a:r>
          </a:p>
          <a:p>
            <a:pPr marL="742950" lvl="1" indent="-285750">
              <a:buFontTx/>
              <a:buChar char="-"/>
            </a:pPr>
            <a:r>
              <a:rPr lang="en-GB" sz="1100" dirty="0"/>
              <a:t>median ratio </a:t>
            </a:r>
            <a:r>
              <a:rPr lang="en-GB" sz="1100" dirty="0" err="1"/>
              <a:t>zur</a:t>
            </a:r>
            <a:r>
              <a:rPr lang="en-GB" sz="1100" dirty="0"/>
              <a:t> </a:t>
            </a:r>
            <a:r>
              <a:rPr lang="en-GB" sz="1100" dirty="0" err="1"/>
              <a:t>Standardliste</a:t>
            </a:r>
            <a:r>
              <a:rPr lang="en-GB" sz="1100" dirty="0"/>
              <a:t> </a:t>
            </a:r>
            <a:r>
              <a:rPr lang="en-GB" sz="1100" dirty="0" err="1"/>
              <a:t>berechnen</a:t>
            </a:r>
            <a:r>
              <a:rPr lang="en-GB" sz="1100" dirty="0"/>
              <a:t> und alle intensities </a:t>
            </a:r>
            <a:r>
              <a:rPr lang="en-GB" sz="1100" dirty="0" err="1"/>
              <a:t>mit</a:t>
            </a:r>
            <a:r>
              <a:rPr lang="en-GB" sz="1100" dirty="0"/>
              <a:t> </a:t>
            </a:r>
            <a:r>
              <a:rPr lang="en-GB" sz="1100" dirty="0" err="1"/>
              <a:t>diesem</a:t>
            </a:r>
            <a:r>
              <a:rPr lang="en-GB" sz="1100" dirty="0"/>
              <a:t> </a:t>
            </a:r>
            <a:r>
              <a:rPr lang="en-GB" sz="1100" dirty="0" err="1"/>
              <a:t>Faktor</a:t>
            </a:r>
            <a:r>
              <a:rPr lang="en-GB" sz="1100" dirty="0"/>
              <a:t> </a:t>
            </a:r>
            <a:r>
              <a:rPr lang="en-GB" sz="1100" dirty="0" err="1"/>
              <a:t>verrechnen</a:t>
            </a:r>
            <a:endParaRPr lang="en-GB" sz="1100" dirty="0"/>
          </a:p>
          <a:p>
            <a:pPr marL="742950" lvl="1" indent="-285750">
              <a:buFontTx/>
              <a:buChar char="-"/>
            </a:pPr>
            <a:r>
              <a:rPr lang="en-GB" sz="1100" dirty="0"/>
              <a:t>-&gt; </a:t>
            </a:r>
            <a:r>
              <a:rPr lang="en-GB" sz="1100" dirty="0" err="1"/>
              <a:t>vorher</a:t>
            </a:r>
            <a:r>
              <a:rPr lang="en-GB" sz="1100" dirty="0"/>
              <a:t> </a:t>
            </a:r>
            <a:r>
              <a:rPr lang="en-GB" sz="1100" dirty="0" err="1"/>
              <a:t>naher</a:t>
            </a:r>
            <a:r>
              <a:rPr lang="en-GB" sz="1100" dirty="0"/>
              <a:t> boxplots</a:t>
            </a:r>
          </a:p>
          <a:p>
            <a:pPr marL="742950" lvl="1" indent="-285750">
              <a:buFontTx/>
              <a:buChar char="-"/>
            </a:pPr>
            <a:r>
              <a:rPr lang="en-GB" sz="1100" dirty="0"/>
              <a:t>-</a:t>
            </a:r>
            <a:r>
              <a:rPr lang="en-GB" sz="1100" dirty="0" err="1"/>
              <a:t>geht</a:t>
            </a:r>
            <a:r>
              <a:rPr lang="en-GB" sz="1100" dirty="0"/>
              <a:t> </a:t>
            </a:r>
            <a:r>
              <a:rPr lang="en-GB" sz="1100" dirty="0" err="1"/>
              <a:t>nicht</a:t>
            </a:r>
            <a:r>
              <a:rPr lang="en-GB" sz="1100" dirty="0"/>
              <a:t> </a:t>
            </a:r>
            <a:r>
              <a:rPr lang="en-GB" sz="1100" dirty="0" err="1"/>
              <a:t>Listenproteine</a:t>
            </a:r>
            <a:r>
              <a:rPr lang="en-GB" sz="1100" dirty="0"/>
              <a:t> </a:t>
            </a:r>
            <a:r>
              <a:rPr lang="en-GB" sz="1100" dirty="0" err="1"/>
              <a:t>sind</a:t>
            </a:r>
            <a:r>
              <a:rPr lang="en-GB" sz="1100" dirty="0"/>
              <a:t> </a:t>
            </a:r>
            <a:r>
              <a:rPr lang="en-GB" sz="1100" dirty="0" err="1"/>
              <a:t>ja</a:t>
            </a:r>
            <a:r>
              <a:rPr lang="en-GB" sz="1100" dirty="0"/>
              <a:t> </a:t>
            </a:r>
            <a:r>
              <a:rPr lang="en-GB" sz="1100" dirty="0" err="1"/>
              <a:t>nur</a:t>
            </a:r>
            <a:r>
              <a:rPr lang="en-GB" sz="1100" dirty="0"/>
              <a:t> in </a:t>
            </a:r>
            <a:r>
              <a:rPr lang="en-GB" sz="1100" dirty="0" err="1"/>
              <a:t>bestimmten</a:t>
            </a:r>
            <a:r>
              <a:rPr lang="en-GB" sz="1100" dirty="0"/>
              <a:t> lanes </a:t>
            </a:r>
            <a:r>
              <a:rPr lang="en-GB" sz="1100" dirty="0" err="1"/>
              <a:t>drin</a:t>
            </a:r>
            <a:r>
              <a:rPr lang="en-GB" sz="1100" dirty="0"/>
              <a:t>..</a:t>
            </a:r>
          </a:p>
          <a:p>
            <a:pPr marL="285750" indent="-285750">
              <a:buFontTx/>
              <a:buChar char="-"/>
            </a:pPr>
            <a:r>
              <a:rPr lang="en-GB" sz="1100" dirty="0" err="1"/>
              <a:t>Massenkalibrierung</a:t>
            </a:r>
            <a:endParaRPr lang="en-GB" sz="1100" dirty="0"/>
          </a:p>
          <a:p>
            <a:pPr marL="742950" lvl="1" indent="-285750">
              <a:buFontTx/>
              <a:buChar char="-"/>
            </a:pPr>
            <a:r>
              <a:rPr lang="en-GB" sz="1100" dirty="0" err="1"/>
              <a:t>massen</a:t>
            </a:r>
            <a:r>
              <a:rPr lang="en-GB" sz="1100" dirty="0"/>
              <a:t> der </a:t>
            </a:r>
            <a:r>
              <a:rPr lang="en-GB" sz="1100" dirty="0" err="1"/>
              <a:t>beispielproteine</a:t>
            </a:r>
            <a:r>
              <a:rPr lang="en-GB" sz="1100" dirty="0"/>
              <a:t> in </a:t>
            </a:r>
            <a:r>
              <a:rPr lang="en-GB" sz="1100" dirty="0" err="1"/>
              <a:t>abhängigkeit</a:t>
            </a:r>
            <a:r>
              <a:rPr lang="en-GB" sz="1100" dirty="0"/>
              <a:t> von Lane </a:t>
            </a:r>
            <a:r>
              <a:rPr lang="en-GB" sz="1100" dirty="0" err="1"/>
              <a:t>nummer</a:t>
            </a:r>
            <a:r>
              <a:rPr lang="en-GB" sz="1100" dirty="0"/>
              <a:t> </a:t>
            </a:r>
            <a:r>
              <a:rPr lang="en-GB" sz="1100" dirty="0" err="1"/>
              <a:t>plotten</a:t>
            </a:r>
            <a:endParaRPr lang="en-GB" sz="1100" dirty="0"/>
          </a:p>
          <a:p>
            <a:pPr marL="742950" lvl="1" indent="-285750">
              <a:buFontTx/>
              <a:buChar char="-"/>
            </a:pPr>
            <a:r>
              <a:rPr lang="en-GB" sz="1100" dirty="0" err="1"/>
              <a:t>linearer</a:t>
            </a:r>
            <a:r>
              <a:rPr lang="en-GB" sz="1100" dirty="0"/>
              <a:t> </a:t>
            </a:r>
            <a:r>
              <a:rPr lang="en-GB" sz="1100" dirty="0" err="1"/>
              <a:t>verschub</a:t>
            </a:r>
            <a:r>
              <a:rPr lang="en-GB" sz="1100" dirty="0"/>
              <a:t> </a:t>
            </a:r>
            <a:r>
              <a:rPr lang="en-GB" sz="1100" dirty="0" err="1"/>
              <a:t>wäre</a:t>
            </a:r>
            <a:r>
              <a:rPr lang="en-GB" sz="1100" dirty="0"/>
              <a:t> </a:t>
            </a:r>
            <a:r>
              <a:rPr lang="en-GB" sz="1100" dirty="0" err="1"/>
              <a:t>hier</a:t>
            </a:r>
            <a:r>
              <a:rPr lang="en-GB" sz="1100" dirty="0"/>
              <a:t> </a:t>
            </a:r>
            <a:r>
              <a:rPr lang="en-GB" sz="1100" dirty="0" err="1"/>
              <a:t>sichtbar</a:t>
            </a:r>
            <a:endParaRPr lang="de-DE" sz="1100" dirty="0"/>
          </a:p>
        </p:txBody>
      </p:sp>
    </p:spTree>
    <p:extLst>
      <p:ext uri="{BB962C8B-B14F-4D97-AF65-F5344CB8AC3E}">
        <p14:creationId xmlns:p14="http://schemas.microsoft.com/office/powerpoint/2010/main" val="33472858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68E22E20-0E64-473A-9566-C34D35F2D3BE}"/>
              </a:ext>
            </a:extLst>
          </p:cNvPr>
          <p:cNvSpPr txBox="1"/>
          <p:nvPr/>
        </p:nvSpPr>
        <p:spPr>
          <a:xfrm>
            <a:off x="1554480" y="2207623"/>
            <a:ext cx="14767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DE" dirty="0"/>
              <a:t>optimal paths</a:t>
            </a:r>
            <a:endParaRPr lang="de-DE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1397380-B65A-476D-A87F-86F78AFF2D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1015" y="3202502"/>
            <a:ext cx="4922205" cy="365549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9FD14EF-4785-43BE-AC74-0C9E68BA64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1593" y="3202502"/>
            <a:ext cx="3416087" cy="288804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AE0127A-FC8C-44F4-A3EF-3D50A1374E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2627" y="900321"/>
            <a:ext cx="3859561" cy="154734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1EE49B0-BBD4-4793-939E-0C413FC304A9}"/>
              </a:ext>
            </a:extLst>
          </p:cNvPr>
          <p:cNvSpPr txBox="1"/>
          <p:nvPr/>
        </p:nvSpPr>
        <p:spPr>
          <a:xfrm>
            <a:off x="6312627" y="161657"/>
            <a:ext cx="609382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dirty="0"/>
              <a:t>Cre08.g378900.t1.2</a:t>
            </a:r>
            <a:r>
              <a:rPr lang="en-DE" dirty="0"/>
              <a:t>  </a:t>
            </a:r>
            <a:r>
              <a:rPr lang="de-DE" dirty="0"/>
              <a:t>NUO3</a:t>
            </a:r>
          </a:p>
        </p:txBody>
      </p:sp>
    </p:spTree>
    <p:extLst>
      <p:ext uri="{BB962C8B-B14F-4D97-AF65-F5344CB8AC3E}">
        <p14:creationId xmlns:p14="http://schemas.microsoft.com/office/powerpoint/2010/main" val="42274085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3D96BBF-D740-4EBF-8BAB-FB183C4634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6385" y="0"/>
            <a:ext cx="8419229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C046B27-8117-470D-AAFC-519A1114320C}"/>
              </a:ext>
            </a:extLst>
          </p:cNvPr>
          <p:cNvSpPr/>
          <p:nvPr/>
        </p:nvSpPr>
        <p:spPr>
          <a:xfrm rot="20197325">
            <a:off x="4822530" y="1005969"/>
            <a:ext cx="4378570" cy="47478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1B50B5C-E15D-4AB6-8B57-792A40335FA8}"/>
              </a:ext>
            </a:extLst>
          </p:cNvPr>
          <p:cNvSpPr txBox="1"/>
          <p:nvPr/>
        </p:nvSpPr>
        <p:spPr>
          <a:xfrm>
            <a:off x="10305614" y="1162594"/>
            <a:ext cx="15940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1 slice = </a:t>
            </a:r>
            <a:r>
              <a:rPr lang="de-DE" dirty="0" err="1"/>
              <a:t>tasche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715162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08CD89-C70D-4AD5-B5E2-BDDAC6E062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DF0720D-F3B1-4D43-9D4A-537A2263FE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410" y="681037"/>
            <a:ext cx="11632532" cy="610547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EB1F827-2DA9-44F8-B6A8-09F55751F45A}"/>
              </a:ext>
            </a:extLst>
          </p:cNvPr>
          <p:cNvSpPr txBox="1"/>
          <p:nvPr/>
        </p:nvSpPr>
        <p:spPr>
          <a:xfrm>
            <a:off x="1185111" y="378995"/>
            <a:ext cx="5353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78 </a:t>
            </a:r>
            <a:r>
              <a:rPr lang="de-DE" dirty="0" err="1"/>
              <a:t>proteine</a:t>
            </a:r>
            <a:r>
              <a:rPr lang="de-DE" dirty="0"/>
              <a:t> mit LFQ Median &lt;&gt; 0 in mindestens 2 Lanes</a:t>
            </a:r>
          </a:p>
        </p:txBody>
      </p:sp>
    </p:spTree>
    <p:extLst>
      <p:ext uri="{BB962C8B-B14F-4D97-AF65-F5344CB8AC3E}">
        <p14:creationId xmlns:p14="http://schemas.microsoft.com/office/powerpoint/2010/main" val="14366412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959F05F-788D-4756-BA14-1BC9C44231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354" y="698336"/>
            <a:ext cx="3124674" cy="254642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632FCB0-1228-429E-97CE-2C57FADF80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354" y="3263736"/>
            <a:ext cx="3124674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68229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02A2F2-66EE-470A-ACC9-941EAD3630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E49227-3ADE-423E-8B34-9819CF93D2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/>
              <a:t>filter</a:t>
            </a:r>
            <a:r>
              <a:rPr lang="de-DE" dirty="0"/>
              <a:t> </a:t>
            </a:r>
            <a:r>
              <a:rPr lang="de-DE" dirty="0" err="1"/>
              <a:t>proteins</a:t>
            </a:r>
            <a:r>
              <a:rPr lang="de-DE" dirty="0"/>
              <a:t> </a:t>
            </a:r>
            <a:r>
              <a:rPr lang="de-DE" dirty="0" err="1"/>
              <a:t>with</a:t>
            </a:r>
            <a:r>
              <a:rPr lang="de-DE" dirty="0"/>
              <a:t> Median=0 in &gt;4/6 </a:t>
            </a:r>
            <a:r>
              <a:rPr lang="de-DE" dirty="0" err="1"/>
              <a:t>lanes</a:t>
            </a:r>
            <a:r>
              <a:rPr lang="de-DE" dirty="0"/>
              <a:t> (</a:t>
            </a:r>
            <a:r>
              <a:rPr lang="de-DE" dirty="0" err="1"/>
              <a:t>No</a:t>
            </a:r>
            <a:r>
              <a:rPr lang="de-DE" dirty="0"/>
              <a:t> Noise)</a:t>
            </a:r>
          </a:p>
          <a:p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each</a:t>
            </a:r>
            <a:r>
              <a:rPr lang="de-DE" dirty="0"/>
              <a:t> </a:t>
            </a:r>
            <a:r>
              <a:rPr lang="de-DE" dirty="0" err="1"/>
              <a:t>protein</a:t>
            </a:r>
            <a:endParaRPr lang="de-DE" dirty="0"/>
          </a:p>
          <a:p>
            <a:pPr lvl="1"/>
            <a:r>
              <a:rPr lang="de-DE" dirty="0" err="1"/>
              <a:t>get</a:t>
            </a:r>
            <a:r>
              <a:rPr lang="de-DE" dirty="0"/>
              <a:t> </a:t>
            </a:r>
            <a:r>
              <a:rPr lang="de-DE" dirty="0" err="1"/>
              <a:t>mean</a:t>
            </a:r>
            <a:r>
              <a:rPr lang="de-DE" dirty="0"/>
              <a:t> </a:t>
            </a:r>
            <a:r>
              <a:rPr lang="de-DE" dirty="0" err="1"/>
              <a:t>signal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6 </a:t>
            </a:r>
            <a:r>
              <a:rPr lang="de-DE" dirty="0" err="1"/>
              <a:t>lanes</a:t>
            </a:r>
            <a:endParaRPr lang="de-DE" dirty="0"/>
          </a:p>
          <a:p>
            <a:pPr lvl="1"/>
            <a:r>
              <a:rPr lang="de-DE" dirty="0" err="1"/>
              <a:t>get</a:t>
            </a:r>
            <a:r>
              <a:rPr lang="de-DE" dirty="0"/>
              <a:t> </a:t>
            </a:r>
            <a:r>
              <a:rPr lang="de-DE" dirty="0" err="1"/>
              <a:t>index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>
                <a:highlight>
                  <a:srgbClr val="FFFF00"/>
                </a:highlight>
              </a:rPr>
              <a:t>max</a:t>
            </a:r>
            <a:r>
              <a:rPr lang="de-DE" dirty="0">
                <a:highlight>
                  <a:srgbClr val="FFFF00"/>
                </a:highlight>
              </a:rPr>
              <a:t> </a:t>
            </a:r>
            <a:r>
              <a:rPr lang="de-DE" dirty="0" err="1">
                <a:highlight>
                  <a:srgbClr val="FFFF00"/>
                </a:highlight>
              </a:rPr>
              <a:t>mean</a:t>
            </a:r>
            <a:r>
              <a:rPr lang="de-DE" dirty="0">
                <a:highlight>
                  <a:srgbClr val="FFFF00"/>
                </a:highlight>
              </a:rPr>
              <a:t> </a:t>
            </a:r>
            <a:r>
              <a:rPr lang="de-DE" dirty="0" err="1">
                <a:highlight>
                  <a:srgbClr val="FFFF00"/>
                </a:highlight>
              </a:rPr>
              <a:t>signal</a:t>
            </a:r>
            <a:endParaRPr lang="de-DE" dirty="0">
              <a:highlight>
                <a:srgbClr val="FFFF00"/>
              </a:highlight>
            </a:endParaRPr>
          </a:p>
          <a:p>
            <a:pPr lvl="1"/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each</a:t>
            </a:r>
            <a:r>
              <a:rPr lang="de-DE" dirty="0"/>
              <a:t> </a:t>
            </a:r>
            <a:r>
              <a:rPr lang="de-DE" dirty="0" err="1">
                <a:highlight>
                  <a:srgbClr val="C0C0C0"/>
                </a:highlight>
              </a:rPr>
              <a:t>trace</a:t>
            </a:r>
            <a:r>
              <a:rPr lang="de-DE" dirty="0"/>
              <a:t> </a:t>
            </a:r>
            <a:r>
              <a:rPr lang="de-DE" dirty="0" err="1"/>
              <a:t>get</a:t>
            </a:r>
            <a:r>
              <a:rPr lang="de-DE" dirty="0"/>
              <a:t> </a:t>
            </a:r>
            <a:r>
              <a:rPr lang="de-DE" dirty="0" err="1"/>
              <a:t>offset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maxSignalIndex</a:t>
            </a:r>
            <a:r>
              <a:rPr lang="de-DE" dirty="0"/>
              <a:t> and </a:t>
            </a:r>
            <a:r>
              <a:rPr lang="de-DE" dirty="0" err="1">
                <a:highlight>
                  <a:srgbClr val="FFFF00"/>
                </a:highlight>
              </a:rPr>
              <a:t>maxMeanSignalIndex</a:t>
            </a:r>
            <a:endParaRPr lang="de-DE" dirty="0">
              <a:highlight>
                <a:srgbClr val="FFFF00"/>
              </a:highlight>
            </a:endParaRPr>
          </a:p>
          <a:p>
            <a:pPr lvl="1"/>
            <a:r>
              <a:rPr lang="de-DE" dirty="0">
                <a:sym typeface="Wingdings" panose="05000000000000000000" pitchFamily="2" charset="2"/>
              </a:rPr>
              <a:t> </a:t>
            </a:r>
            <a:r>
              <a:rPr lang="de-DE" dirty="0" err="1">
                <a:sym typeface="Wingdings" panose="05000000000000000000" pitchFamily="2" charset="2"/>
              </a:rPr>
              <a:t>offset</a:t>
            </a:r>
            <a:r>
              <a:rPr lang="de-DE" dirty="0">
                <a:sym typeface="Wingdings" panose="05000000000000000000" pitchFamily="2" charset="2"/>
              </a:rPr>
              <a:t> per </a:t>
            </a:r>
            <a:r>
              <a:rPr lang="de-DE" dirty="0" err="1">
                <a:sym typeface="Wingdings" panose="05000000000000000000" pitchFamily="2" charset="2"/>
              </a:rPr>
              <a:t>lane</a:t>
            </a:r>
            <a:endParaRPr lang="de-DE" dirty="0">
              <a:sym typeface="Wingdings" panose="05000000000000000000" pitchFamily="2" charset="2"/>
            </a:endParaRPr>
          </a:p>
          <a:p>
            <a:r>
              <a:rPr lang="de-DE" dirty="0" err="1">
                <a:sym typeface="Wingdings" panose="05000000000000000000" pitchFamily="2" charset="2"/>
              </a:rPr>
              <a:t>for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each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lane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collect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offsets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of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proteins</a:t>
            </a:r>
            <a:r>
              <a:rPr lang="de-DE" dirty="0">
                <a:sym typeface="Wingdings" panose="05000000000000000000" pitchFamily="2" charset="2"/>
              </a:rPr>
              <a:t> and </a:t>
            </a:r>
            <a:r>
              <a:rPr lang="de-DE" dirty="0" err="1">
                <a:sym typeface="Wingdings" panose="05000000000000000000" pitchFamily="2" charset="2"/>
              </a:rPr>
              <a:t>plot</a:t>
            </a:r>
            <a:r>
              <a:rPr lang="de-DE" dirty="0">
                <a:sym typeface="Wingdings" panose="05000000000000000000" pitchFamily="2" charset="2"/>
              </a:rPr>
              <a:t> per slice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68501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AC214BD-CC5C-47BC-96BC-745FA00BD1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3812" y="0"/>
            <a:ext cx="8377223" cy="6858000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4A2E3AB-F009-4B2E-A53C-281F9FD0C2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6963503"/>
              </p:ext>
            </p:extLst>
          </p:nvPr>
        </p:nvGraphicFramePr>
        <p:xfrm>
          <a:off x="8940628" y="1530350"/>
          <a:ext cx="2634324" cy="434630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76332">
                  <a:extLst>
                    <a:ext uri="{9D8B030D-6E8A-4147-A177-3AD203B41FA5}">
                      <a16:colId xmlns:a16="http://schemas.microsoft.com/office/drawing/2014/main" val="4227844254"/>
                    </a:ext>
                  </a:extLst>
                </a:gridCol>
                <a:gridCol w="376332">
                  <a:extLst>
                    <a:ext uri="{9D8B030D-6E8A-4147-A177-3AD203B41FA5}">
                      <a16:colId xmlns:a16="http://schemas.microsoft.com/office/drawing/2014/main" val="3906907728"/>
                    </a:ext>
                  </a:extLst>
                </a:gridCol>
                <a:gridCol w="376332">
                  <a:extLst>
                    <a:ext uri="{9D8B030D-6E8A-4147-A177-3AD203B41FA5}">
                      <a16:colId xmlns:a16="http://schemas.microsoft.com/office/drawing/2014/main" val="1486560433"/>
                    </a:ext>
                  </a:extLst>
                </a:gridCol>
                <a:gridCol w="376332">
                  <a:extLst>
                    <a:ext uri="{9D8B030D-6E8A-4147-A177-3AD203B41FA5}">
                      <a16:colId xmlns:a16="http://schemas.microsoft.com/office/drawing/2014/main" val="1111451291"/>
                    </a:ext>
                  </a:extLst>
                </a:gridCol>
                <a:gridCol w="376332">
                  <a:extLst>
                    <a:ext uri="{9D8B030D-6E8A-4147-A177-3AD203B41FA5}">
                      <a16:colId xmlns:a16="http://schemas.microsoft.com/office/drawing/2014/main" val="1195204088"/>
                    </a:ext>
                  </a:extLst>
                </a:gridCol>
                <a:gridCol w="376332">
                  <a:extLst>
                    <a:ext uri="{9D8B030D-6E8A-4147-A177-3AD203B41FA5}">
                      <a16:colId xmlns:a16="http://schemas.microsoft.com/office/drawing/2014/main" val="459339741"/>
                    </a:ext>
                  </a:extLst>
                </a:gridCol>
                <a:gridCol w="376332">
                  <a:extLst>
                    <a:ext uri="{9D8B030D-6E8A-4147-A177-3AD203B41FA5}">
                      <a16:colId xmlns:a16="http://schemas.microsoft.com/office/drawing/2014/main" val="3074743354"/>
                    </a:ext>
                  </a:extLst>
                </a:gridCol>
              </a:tblGrid>
              <a:tr h="73784">
                <a:tc>
                  <a:txBody>
                    <a:bodyPr/>
                    <a:lstStyle/>
                    <a:p>
                      <a:pPr algn="l" fontAlgn="b"/>
                      <a:r>
                        <a:rPr lang="de-DE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SliceIndex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0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8AB9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1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CDC7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2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FF4A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3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A3DDE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4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7FBFE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5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698F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994441"/>
                  </a:ext>
                </a:extLst>
              </a:tr>
              <a:tr h="117604"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0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64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8AB9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78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CDC7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59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FF4A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72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A3DDE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79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7FBFE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70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698F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104033"/>
                  </a:ext>
                </a:extLst>
              </a:tr>
              <a:tr h="117604"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1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22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8AB9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21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CDC7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33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FF4A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61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A3DDE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39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7FBFE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36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698F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3893416"/>
                  </a:ext>
                </a:extLst>
              </a:tr>
              <a:tr h="117604"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2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9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8AB9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9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CDC7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9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FF4A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3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A3DDE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12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7FBFE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13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698F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0792817"/>
                  </a:ext>
                </a:extLst>
              </a:tr>
              <a:tr h="117604"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3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40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8AB9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41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CDC7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38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FF4A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14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A3DDE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35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7FBFE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33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698F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7078774"/>
                  </a:ext>
                </a:extLst>
              </a:tr>
              <a:tr h="117604"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4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3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8AB9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4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CDC7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2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FF4A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4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A3DDE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5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7FBFE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3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698F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3845700"/>
                  </a:ext>
                </a:extLst>
              </a:tr>
              <a:tr h="117604"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5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2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8AB9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4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CDC7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3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FF4A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4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A3DDE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4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7FBFE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1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698F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8221737"/>
                  </a:ext>
                </a:extLst>
              </a:tr>
              <a:tr h="117604"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6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7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8AB9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5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CDC7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9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FF4A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8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A3DDE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5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7FBFE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7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698F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2527633"/>
                  </a:ext>
                </a:extLst>
              </a:tr>
              <a:tr h="117604"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7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2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8AB9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4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CDC7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3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FF4A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3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A3DDE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3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7FBFE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3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698F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4225336"/>
                  </a:ext>
                </a:extLst>
              </a:tr>
              <a:tr h="117604"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8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14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8AB9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13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CDC7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14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FF4A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11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A3DDE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6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7FBFE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6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698F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4971184"/>
                  </a:ext>
                </a:extLst>
              </a:tr>
              <a:tr h="117604"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9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9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8AB9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10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CDC7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8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FF4A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8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A3DDE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11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7FBFE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9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698F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4823251"/>
                  </a:ext>
                </a:extLst>
              </a:tr>
              <a:tr h="117604"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10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6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8AB9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7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CDC7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10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FF4A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7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A3DDE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7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7FBFE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7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698F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4050257"/>
                  </a:ext>
                </a:extLst>
              </a:tr>
              <a:tr h="117604"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11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6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8AB9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5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CDC7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10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FF4A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4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A3DDE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7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7FBFE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3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698F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2838144"/>
                  </a:ext>
                </a:extLst>
              </a:tr>
              <a:tr h="117604"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12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8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8AB9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5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CDC7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1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FF4A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5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A3DDE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2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7FBFE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5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698F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8835327"/>
                  </a:ext>
                </a:extLst>
              </a:tr>
              <a:tr h="117604"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13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14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8AB9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12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CDC7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14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FF4A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12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A3DDE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8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7FBFE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10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698F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2190679"/>
                  </a:ext>
                </a:extLst>
              </a:tr>
              <a:tr h="117604"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14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14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8AB9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19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CDC7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11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FF4A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20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A3DDE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17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7FBFE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14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698F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8441360"/>
                  </a:ext>
                </a:extLst>
              </a:tr>
              <a:tr h="117604"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15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23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8AB9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12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CDC7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18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FF4A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16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A3DDE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17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7FBFE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15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698F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0066618"/>
                  </a:ext>
                </a:extLst>
              </a:tr>
              <a:tr h="117604"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16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18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8AB9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22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CDC7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22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FF4A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24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A3DDE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22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7FBFE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24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698F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9673043"/>
                  </a:ext>
                </a:extLst>
              </a:tr>
              <a:tr h="117604"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17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15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8AB9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18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CDC7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23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FF4A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15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A3DDE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20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7FBFE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25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698F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9832036"/>
                  </a:ext>
                </a:extLst>
              </a:tr>
              <a:tr h="117604"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18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23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8AB9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26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CDC7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27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FF4A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21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A3DDE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17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7FBFE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19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698F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0906070"/>
                  </a:ext>
                </a:extLst>
              </a:tr>
              <a:tr h="117604"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19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19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8AB9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18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CDC7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14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FF4A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15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A3DDE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18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7FBFE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18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698F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3941160"/>
                  </a:ext>
                </a:extLst>
              </a:tr>
              <a:tr h="117604"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20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12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8AB9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11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CDC7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13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FF4A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15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A3DDE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9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7FBFE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13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698F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6426986"/>
                  </a:ext>
                </a:extLst>
              </a:tr>
              <a:tr h="117604"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21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22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8AB9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25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CDC7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22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FF4A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29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A3DDE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29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7FBFE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27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698F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4289478"/>
                  </a:ext>
                </a:extLst>
              </a:tr>
              <a:tr h="117604"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22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22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8AB9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25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CDC7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16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FF4A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2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A3DDE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15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7FBFE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26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698F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8527632"/>
                  </a:ext>
                </a:extLst>
              </a:tr>
              <a:tr h="117604"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23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30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8AB9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32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CDC7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36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FF4A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39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A3DDE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38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7FBFE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36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698F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563706"/>
                  </a:ext>
                </a:extLst>
              </a:tr>
              <a:tr h="117604"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24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53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8AB9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44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CDC7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32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FF4A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29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A3DDE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27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7FBFE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21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698F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89500"/>
                  </a:ext>
                </a:extLst>
              </a:tr>
              <a:tr h="117604"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25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20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8AB9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22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CDC7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44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FF4A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24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A3DDE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41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7FBFE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31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698F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2697397"/>
                  </a:ext>
                </a:extLst>
              </a:tr>
              <a:tr h="117604"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26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30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8AB9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30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CDC7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24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FF4A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43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A3DDE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23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7FBFE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37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698F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0103059"/>
                  </a:ext>
                </a:extLst>
              </a:tr>
              <a:tr h="117604"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27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37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8AB9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27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CDC7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48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FF4A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50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A3DDE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40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7FBFE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43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698F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9292043"/>
                  </a:ext>
                </a:extLst>
              </a:tr>
              <a:tr h="117604"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28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40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8AB9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34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CDC7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14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FF4A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34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A3DDE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34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7FBFE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49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698F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640300"/>
                  </a:ext>
                </a:extLst>
              </a:tr>
              <a:tr h="117604"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29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46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8AB9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44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CDC7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55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FF4A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38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A3DDE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51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7FBFE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51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698F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153542"/>
                  </a:ext>
                </a:extLst>
              </a:tr>
              <a:tr h="117604"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30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31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8AB9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46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CDC7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27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FF4A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42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A3DDE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25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7FBFE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28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698F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9054560"/>
                  </a:ext>
                </a:extLst>
              </a:tr>
              <a:tr h="117604"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31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24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8AB9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18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CDC7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24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FF4A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30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A3DDE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34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7FBFE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25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698F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0316473"/>
                  </a:ext>
                </a:extLst>
              </a:tr>
              <a:tr h="117604"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32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25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8AB9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29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CDC7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26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FF4A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15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A3DDE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17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7FBFE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9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698F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4893141"/>
                  </a:ext>
                </a:extLst>
              </a:tr>
              <a:tr h="117604"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33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9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8AB9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1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CDC7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12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FF4A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3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A3DDE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3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7FBFE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4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698F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5579109"/>
                  </a:ext>
                </a:extLst>
              </a:tr>
              <a:tr h="117604"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34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4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8AB9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3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CDC7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2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FF4A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6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A3DDE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4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7FBFE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5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698F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2278418"/>
                  </a:ext>
                </a:extLst>
              </a:tr>
              <a:tr h="117604"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>
                          <a:effectLst/>
                        </a:rPr>
                        <a:t>35</a:t>
                      </a:r>
                      <a:endParaRPr lang="de-DE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4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8AB9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3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CDC7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4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FFF4A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1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A3DDE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3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7FBFE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700" u="none" strike="noStrike" dirty="0">
                          <a:effectLst/>
                        </a:rPr>
                        <a:t>1</a:t>
                      </a:r>
                      <a:endParaRPr lang="de-DE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80" marR="5880" marT="5880" marB="0" anchor="b">
                    <a:solidFill>
                      <a:srgbClr val="698F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8800677"/>
                  </a:ext>
                </a:extLst>
              </a:tr>
            </a:tbl>
          </a:graphicData>
        </a:graphic>
      </p:graphicFrame>
      <p:sp>
        <p:nvSpPr>
          <p:cNvPr id="9" name="Left Brace 8">
            <a:extLst>
              <a:ext uri="{FF2B5EF4-FFF2-40B4-BE49-F238E27FC236}">
                <a16:creationId xmlns:a16="http://schemas.microsoft.com/office/drawing/2014/main" id="{53278E38-C241-489D-AA15-4558D3618FD3}"/>
              </a:ext>
            </a:extLst>
          </p:cNvPr>
          <p:cNvSpPr/>
          <p:nvPr/>
        </p:nvSpPr>
        <p:spPr>
          <a:xfrm rot="5400000">
            <a:off x="1517650" y="2165350"/>
            <a:ext cx="158750" cy="768350"/>
          </a:xfrm>
          <a:prstGeom prst="leftBrace">
            <a:avLst>
              <a:gd name="adj1" fmla="val 39803"/>
              <a:gd name="adj2" fmla="val 50000"/>
            </a:avLst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Left Brace 9">
            <a:extLst>
              <a:ext uri="{FF2B5EF4-FFF2-40B4-BE49-F238E27FC236}">
                <a16:creationId xmlns:a16="http://schemas.microsoft.com/office/drawing/2014/main" id="{DA1924F9-D118-4C21-9006-80468C246EE3}"/>
              </a:ext>
            </a:extLst>
          </p:cNvPr>
          <p:cNvSpPr/>
          <p:nvPr/>
        </p:nvSpPr>
        <p:spPr>
          <a:xfrm rot="16200000">
            <a:off x="7058025" y="3228975"/>
            <a:ext cx="158750" cy="558800"/>
          </a:xfrm>
          <a:prstGeom prst="leftBrace">
            <a:avLst>
              <a:gd name="adj1" fmla="val 39803"/>
              <a:gd name="adj2" fmla="val 50000"/>
            </a:avLst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731BB88A-1A8A-48F6-88D6-69C0689BCE06}"/>
              </a:ext>
            </a:extLst>
          </p:cNvPr>
          <p:cNvSpPr/>
          <p:nvPr/>
        </p:nvSpPr>
        <p:spPr>
          <a:xfrm>
            <a:off x="1397000" y="2016125"/>
            <a:ext cx="400050" cy="33020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1B07FC4F-FE93-44CC-A798-FE26F9C11838}"/>
              </a:ext>
            </a:extLst>
          </p:cNvPr>
          <p:cNvSpPr/>
          <p:nvPr/>
        </p:nvSpPr>
        <p:spPr>
          <a:xfrm>
            <a:off x="6937375" y="3703502"/>
            <a:ext cx="400050" cy="33020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FFA33EE7-8382-47C6-8B75-5112617EF9C9}"/>
              </a:ext>
            </a:extLst>
          </p:cNvPr>
          <p:cNvSpPr/>
          <p:nvPr/>
        </p:nvSpPr>
        <p:spPr>
          <a:xfrm>
            <a:off x="8661400" y="2095500"/>
            <a:ext cx="184150" cy="53340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181E6718-E91B-44F5-8821-98385D27BC7B}"/>
              </a:ext>
            </a:extLst>
          </p:cNvPr>
          <p:cNvSpPr/>
          <p:nvPr/>
        </p:nvSpPr>
        <p:spPr>
          <a:xfrm>
            <a:off x="8661400" y="5454650"/>
            <a:ext cx="184150" cy="53340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C57D59BA-947A-4960-BFA0-308D9D510151}"/>
              </a:ext>
            </a:extLst>
          </p:cNvPr>
          <p:cNvSpPr/>
          <p:nvPr/>
        </p:nvSpPr>
        <p:spPr>
          <a:xfrm>
            <a:off x="8661400" y="2863850"/>
            <a:ext cx="184150" cy="25400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Left Brace 15">
            <a:extLst>
              <a:ext uri="{FF2B5EF4-FFF2-40B4-BE49-F238E27FC236}">
                <a16:creationId xmlns:a16="http://schemas.microsoft.com/office/drawing/2014/main" id="{695FF923-30C6-46C0-A056-77557ACD215D}"/>
              </a:ext>
            </a:extLst>
          </p:cNvPr>
          <p:cNvSpPr/>
          <p:nvPr/>
        </p:nvSpPr>
        <p:spPr>
          <a:xfrm rot="5400000">
            <a:off x="2574925" y="1730375"/>
            <a:ext cx="158750" cy="571500"/>
          </a:xfrm>
          <a:prstGeom prst="leftBrace">
            <a:avLst>
              <a:gd name="adj1" fmla="val 39803"/>
              <a:gd name="adj2" fmla="val 50000"/>
            </a:avLst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B7AF8800-5D0D-442F-9D21-3F3D81BF4992}"/>
              </a:ext>
            </a:extLst>
          </p:cNvPr>
          <p:cNvSpPr/>
          <p:nvPr/>
        </p:nvSpPr>
        <p:spPr>
          <a:xfrm>
            <a:off x="2454275" y="1464597"/>
            <a:ext cx="400050" cy="33020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52DEE6F6-4902-48BC-BF32-3BBBBB99DE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87437" y="2863850"/>
            <a:ext cx="3810162" cy="3683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98202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34CF316-8DF5-49DB-ABA6-903494CE7E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660" y="0"/>
            <a:ext cx="1168067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0400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D7CDE8C-9469-407B-AF71-3AB46AB14E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9085" y="0"/>
            <a:ext cx="1029383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DF1EEAD-C943-463C-BA34-11A8E8E50597}"/>
              </a:ext>
            </a:extLst>
          </p:cNvPr>
          <p:cNvSpPr txBox="1"/>
          <p:nvPr/>
        </p:nvSpPr>
        <p:spPr>
          <a:xfrm>
            <a:off x="5008097" y="3668775"/>
            <a:ext cx="3805978" cy="64633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de-DE" dirty="0"/>
              <a:t>80% haben nur einen einzigen </a:t>
            </a:r>
            <a:r>
              <a:rPr lang="de-DE" dirty="0" err="1"/>
              <a:t>peak</a:t>
            </a:r>
            <a:r>
              <a:rPr lang="de-DE" dirty="0"/>
              <a:t>. </a:t>
            </a:r>
          </a:p>
          <a:p>
            <a:r>
              <a:rPr lang="de-DE" dirty="0"/>
              <a:t>60% aller </a:t>
            </a:r>
            <a:r>
              <a:rPr lang="de-DE" dirty="0" err="1"/>
              <a:t>peaks</a:t>
            </a:r>
            <a:r>
              <a:rPr lang="de-DE" dirty="0"/>
              <a:t> sind nur 1 slice lang ist</a:t>
            </a:r>
          </a:p>
        </p:txBody>
      </p:sp>
    </p:spTree>
    <p:extLst>
      <p:ext uri="{BB962C8B-B14F-4D97-AF65-F5344CB8AC3E}">
        <p14:creationId xmlns:p14="http://schemas.microsoft.com/office/powerpoint/2010/main" val="9406216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65FDFD3-65BC-4602-9EC3-73ECEEE302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0390" y="904522"/>
            <a:ext cx="6411220" cy="5048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9527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6510EBA-FC2E-421A-A5C5-DF8CBAFE9A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3477" y="1456290"/>
            <a:ext cx="6544588" cy="507753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4543678-D39E-427B-9FCA-9AF905E73F03}"/>
              </a:ext>
            </a:extLst>
          </p:cNvPr>
          <p:cNvSpPr txBox="1"/>
          <p:nvPr/>
        </p:nvSpPr>
        <p:spPr>
          <a:xfrm>
            <a:off x="2235200" y="624114"/>
            <a:ext cx="5677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err="1"/>
              <a:t>wt</a:t>
            </a:r>
            <a:endParaRPr lang="en-GB" dirty="0"/>
          </a:p>
          <a:p>
            <a:r>
              <a:rPr lang="en-GB" dirty="0"/>
              <a:t>mut</a:t>
            </a:r>
            <a:endParaRPr lang="de-DE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8158ECE-79E8-4232-8CAE-9B56D1FF9391}"/>
              </a:ext>
            </a:extLst>
          </p:cNvPr>
          <p:cNvSpPr txBox="1"/>
          <p:nvPr/>
        </p:nvSpPr>
        <p:spPr>
          <a:xfrm>
            <a:off x="6068698" y="843849"/>
            <a:ext cx="14943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warp distance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564008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D95ECD-93D8-4112-885E-3F96346969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F677E0-F3F2-4B4C-855B-69BEF35FA2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GB" dirty="0" err="1"/>
              <a:t>jede</a:t>
            </a:r>
            <a:r>
              <a:rPr lang="en-GB" dirty="0"/>
              <a:t> lane in </a:t>
            </a:r>
            <a:r>
              <a:rPr lang="en-GB" dirty="0" err="1"/>
              <a:t>liste</a:t>
            </a:r>
            <a:r>
              <a:rPr lang="en-GB" dirty="0"/>
              <a:t> </a:t>
            </a:r>
            <a:r>
              <a:rPr lang="en-GB" dirty="0" err="1"/>
              <a:t>mit</a:t>
            </a:r>
            <a:r>
              <a:rPr lang="en-GB" dirty="0"/>
              <a:t> (</a:t>
            </a:r>
            <a:r>
              <a:rPr lang="en-GB" dirty="0" err="1"/>
              <a:t>protein,sliceNr,intensity</a:t>
            </a:r>
            <a:r>
              <a:rPr lang="en-GB" dirty="0"/>
              <a:t>) </a:t>
            </a:r>
            <a:r>
              <a:rPr lang="en-GB" dirty="0" err="1"/>
              <a:t>übersetzen</a:t>
            </a:r>
            <a:endParaRPr lang="en-GB" dirty="0"/>
          </a:p>
          <a:p>
            <a:pPr lvl="1"/>
            <a:r>
              <a:rPr lang="en-GB" dirty="0"/>
              <a:t>1) sum of each lane must be the same</a:t>
            </a:r>
          </a:p>
          <a:p>
            <a:pPr lvl="2"/>
            <a:r>
              <a:rPr lang="en-GB" dirty="0"/>
              <a:t>only intersect of 6 sets or all?!</a:t>
            </a:r>
          </a:p>
          <a:p>
            <a:pPr lvl="2"/>
            <a:r>
              <a:rPr lang="en-GB" dirty="0"/>
              <a:t>log?</a:t>
            </a:r>
          </a:p>
          <a:p>
            <a:pPr lvl="2"/>
            <a:r>
              <a:rPr lang="en-GB" dirty="0" err="1"/>
              <a:t>lfq</a:t>
            </a:r>
            <a:r>
              <a:rPr lang="en-GB" dirty="0"/>
              <a:t> or intensity?</a:t>
            </a:r>
          </a:p>
          <a:p>
            <a:pPr lvl="1"/>
            <a:r>
              <a:rPr lang="en-GB" dirty="0"/>
              <a:t>2) calculate median intensity of each list (</a:t>
            </a:r>
            <a:r>
              <a:rPr lang="en-GB" dirty="0" err="1"/>
              <a:t>prot,sliceNr</a:t>
            </a:r>
            <a:r>
              <a:rPr lang="en-GB" dirty="0"/>
              <a:t> </a:t>
            </a:r>
            <a:r>
              <a:rPr lang="en-GB" dirty="0" err="1"/>
              <a:t>nicht</a:t>
            </a:r>
            <a:r>
              <a:rPr lang="en-GB" dirty="0"/>
              <a:t> </a:t>
            </a:r>
            <a:r>
              <a:rPr lang="en-GB" dirty="0" err="1"/>
              <a:t>mergen</a:t>
            </a:r>
            <a:r>
              <a:rPr lang="en-GB" dirty="0"/>
              <a:t>)</a:t>
            </a:r>
          </a:p>
          <a:p>
            <a:pPr lvl="2"/>
            <a:r>
              <a:rPr lang="en-GB" dirty="0"/>
              <a:t>norm all lanes to same median</a:t>
            </a:r>
          </a:p>
          <a:p>
            <a:pPr lvl="1"/>
            <a:r>
              <a:rPr lang="en-GB" dirty="0"/>
              <a:t>2.1) calculate median of each protein intensity in 6 lanes (</a:t>
            </a:r>
            <a:r>
              <a:rPr lang="en-GB" dirty="0" err="1"/>
              <a:t>dann</a:t>
            </a:r>
            <a:r>
              <a:rPr lang="en-GB" dirty="0"/>
              <a:t> </a:t>
            </a:r>
            <a:r>
              <a:rPr lang="en-GB" dirty="0" err="1"/>
              <a:t>doch</a:t>
            </a:r>
            <a:r>
              <a:rPr lang="en-GB" dirty="0"/>
              <a:t> </a:t>
            </a:r>
            <a:r>
              <a:rPr lang="en-GB" dirty="0" err="1"/>
              <a:t>mergen</a:t>
            </a:r>
            <a:r>
              <a:rPr lang="en-GB" dirty="0"/>
              <a:t>?)</a:t>
            </a:r>
          </a:p>
          <a:p>
            <a:pPr lvl="2"/>
            <a:r>
              <a:rPr lang="en-GB" dirty="0"/>
              <a:t>calculate ratio of each lane to this median</a:t>
            </a:r>
          </a:p>
          <a:p>
            <a:pPr lvl="2"/>
            <a:r>
              <a:rPr lang="en-GB" dirty="0"/>
              <a:t>calculated median ratio of each lane (every protein has a median)</a:t>
            </a:r>
          </a:p>
          <a:p>
            <a:pPr lvl="2"/>
            <a:endParaRPr lang="en-GB" dirty="0"/>
          </a:p>
          <a:p>
            <a:pPr marL="0" indent="0">
              <a:buNone/>
            </a:pPr>
            <a:r>
              <a:rPr lang="de-DE" dirty="0"/>
              <a:t>- einlesen, </a:t>
            </a:r>
            <a:r>
              <a:rPr lang="de-DE" dirty="0" err="1"/>
              <a:t>massen</a:t>
            </a:r>
            <a:r>
              <a:rPr lang="de-DE" dirty="0"/>
              <a:t> mitnehmen, aussuchen, plotten pro slice (6 geraden)</a:t>
            </a:r>
          </a:p>
        </p:txBody>
      </p:sp>
    </p:spTree>
    <p:extLst>
      <p:ext uri="{BB962C8B-B14F-4D97-AF65-F5344CB8AC3E}">
        <p14:creationId xmlns:p14="http://schemas.microsoft.com/office/powerpoint/2010/main" val="268087743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1C10A74-2BCB-442F-9507-84D65B7036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342" y="1149842"/>
            <a:ext cx="4060950" cy="384637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99F276E-4C9B-4FAF-8F97-4E9B11C2B9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3402" y="1174872"/>
            <a:ext cx="3983398" cy="376534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4063D12-5584-4233-86C0-8E2B50BDE2E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16658"/>
          <a:stretch/>
        </p:blipFill>
        <p:spPr>
          <a:xfrm>
            <a:off x="6810931" y="1118865"/>
            <a:ext cx="3323669" cy="382134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BD6E097-4EB1-4736-904D-59B400562454}"/>
              </a:ext>
            </a:extLst>
          </p:cNvPr>
          <p:cNvSpPr txBox="1"/>
          <p:nvPr/>
        </p:nvSpPr>
        <p:spPr>
          <a:xfrm>
            <a:off x="1375029" y="1974850"/>
            <a:ext cx="5020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WT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2D22BF7-51CD-48B6-8C14-D4FE8E20AC8D}"/>
              </a:ext>
            </a:extLst>
          </p:cNvPr>
          <p:cNvSpPr txBox="1"/>
          <p:nvPr/>
        </p:nvSpPr>
        <p:spPr>
          <a:xfrm>
            <a:off x="1190879" y="3778250"/>
            <a:ext cx="9979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Mutante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86A0382-3710-4893-97D9-C373177B5A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1605" y="1553804"/>
            <a:ext cx="10028789" cy="3877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91072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BFAB9F-6E8C-4406-B8E2-7D644811A8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4D9DD2-1DF8-4019-AFBB-791ED486ED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Mach </a:t>
            </a:r>
            <a:r>
              <a:rPr lang="en-GB" dirty="0" err="1"/>
              <a:t>evtl</a:t>
            </a:r>
            <a:r>
              <a:rPr lang="en-GB" dirty="0"/>
              <a:t> </a:t>
            </a:r>
            <a:r>
              <a:rPr lang="en-GB" dirty="0" err="1"/>
              <a:t>eine</a:t>
            </a:r>
            <a:r>
              <a:rPr lang="en-GB" dirty="0"/>
              <a:t> </a:t>
            </a:r>
            <a:r>
              <a:rPr lang="en-GB" dirty="0" err="1"/>
              <a:t>normalisierung</a:t>
            </a:r>
            <a:r>
              <a:rPr lang="en-GB" dirty="0"/>
              <a:t> auf IBAQ </a:t>
            </a:r>
            <a:r>
              <a:rPr lang="en-GB" dirty="0" err="1"/>
              <a:t>sinn</a:t>
            </a:r>
            <a:r>
              <a:rPr lang="en-GB" dirty="0"/>
              <a:t>??</a:t>
            </a:r>
          </a:p>
          <a:p>
            <a:pPr lvl="1"/>
            <a:r>
              <a:rPr lang="en-GB" dirty="0" err="1"/>
              <a:t>weil</a:t>
            </a:r>
            <a:r>
              <a:rPr lang="en-GB" dirty="0"/>
              <a:t> man </a:t>
            </a:r>
            <a:r>
              <a:rPr lang="en-GB" dirty="0" err="1"/>
              <a:t>ja</a:t>
            </a:r>
            <a:r>
              <a:rPr lang="en-GB" dirty="0"/>
              <a:t> </a:t>
            </a:r>
            <a:r>
              <a:rPr lang="en-GB" dirty="0" err="1"/>
              <a:t>gleich</a:t>
            </a:r>
            <a:r>
              <a:rPr lang="en-GB" dirty="0"/>
              <a:t> </a:t>
            </a:r>
            <a:r>
              <a:rPr lang="en-GB" dirty="0" err="1"/>
              <a:t>viel</a:t>
            </a:r>
            <a:r>
              <a:rPr lang="en-GB" dirty="0"/>
              <a:t> protein </a:t>
            </a:r>
            <a:r>
              <a:rPr lang="en-GB" dirty="0" err="1"/>
              <a:t>hatte</a:t>
            </a:r>
            <a:r>
              <a:rPr lang="en-GB" dirty="0"/>
              <a:t>.. </a:t>
            </a:r>
          </a:p>
          <a:p>
            <a:r>
              <a:rPr lang="en-GB" dirty="0" err="1"/>
              <a:t>Für</a:t>
            </a:r>
            <a:r>
              <a:rPr lang="en-GB" dirty="0"/>
              <a:t> Lane-</a:t>
            </a:r>
            <a:r>
              <a:rPr lang="en-GB" dirty="0" err="1"/>
              <a:t>Normalisierung</a:t>
            </a:r>
            <a:r>
              <a:rPr lang="en-GB" dirty="0"/>
              <a:t> CON </a:t>
            </a:r>
            <a:r>
              <a:rPr lang="en-GB" dirty="0" err="1"/>
              <a:t>drin</a:t>
            </a:r>
            <a:r>
              <a:rPr lang="en-GB" dirty="0"/>
              <a:t> </a:t>
            </a:r>
            <a:r>
              <a:rPr lang="en-GB" dirty="0" err="1"/>
              <a:t>lassen</a:t>
            </a:r>
            <a:r>
              <a:rPr lang="en-GB" dirty="0"/>
              <a:t>? </a:t>
            </a:r>
          </a:p>
          <a:p>
            <a:pPr lvl="1"/>
            <a:r>
              <a:rPr lang="en-GB" dirty="0" err="1"/>
              <a:t>wann</a:t>
            </a:r>
            <a:r>
              <a:rPr lang="en-GB" dirty="0"/>
              <a:t> </a:t>
            </a:r>
            <a:r>
              <a:rPr lang="en-GB" dirty="0" err="1"/>
              <a:t>treten</a:t>
            </a:r>
            <a:r>
              <a:rPr lang="en-GB" dirty="0"/>
              <a:t> die moisten </a:t>
            </a:r>
            <a:r>
              <a:rPr lang="en-GB" dirty="0" err="1"/>
              <a:t>Kontaminianten</a:t>
            </a:r>
            <a:r>
              <a:rPr lang="en-GB" dirty="0"/>
              <a:t> auf? </a:t>
            </a:r>
            <a:r>
              <a:rPr lang="en-GB" dirty="0" err="1"/>
              <a:t>vor</a:t>
            </a:r>
            <a:r>
              <a:rPr lang="en-GB" dirty="0"/>
              <a:t> </a:t>
            </a:r>
            <a:r>
              <a:rPr lang="en-GB" dirty="0" err="1"/>
              <a:t>oder</a:t>
            </a:r>
            <a:r>
              <a:rPr lang="en-GB" dirty="0"/>
              <a:t> </a:t>
            </a:r>
            <a:r>
              <a:rPr lang="en-GB" dirty="0" err="1"/>
              <a:t>nach</a:t>
            </a:r>
            <a:r>
              <a:rPr lang="en-GB" dirty="0"/>
              <a:t> gel?</a:t>
            </a:r>
          </a:p>
        </p:txBody>
      </p:sp>
    </p:spTree>
    <p:extLst>
      <p:ext uri="{BB962C8B-B14F-4D97-AF65-F5344CB8AC3E}">
        <p14:creationId xmlns:p14="http://schemas.microsoft.com/office/powerpoint/2010/main" val="33322034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E6BA689-C9DA-41DE-BD86-E73000115C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4217" y="0"/>
            <a:ext cx="7663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961177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C3C7E5-90EE-45F6-9D52-AB564E831A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D6565B-AD28-431C-895E-67A05228E3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076700" cy="4351338"/>
          </a:xfrm>
        </p:spPr>
        <p:txBody>
          <a:bodyPr/>
          <a:lstStyle/>
          <a:p>
            <a:r>
              <a:rPr lang="en-DE" dirty="0" err="1"/>
              <a:t>höchste</a:t>
            </a:r>
            <a:r>
              <a:rPr lang="en-DE" dirty="0"/>
              <a:t> </a:t>
            </a:r>
            <a:r>
              <a:rPr lang="en-DE" dirty="0" err="1"/>
              <a:t>intensitäten</a:t>
            </a:r>
            <a:r>
              <a:rPr lang="en-DE" dirty="0"/>
              <a:t> </a:t>
            </a:r>
            <a:r>
              <a:rPr lang="en-DE" dirty="0" err="1"/>
              <a:t>überhaupt</a:t>
            </a:r>
            <a:r>
              <a:rPr lang="en-DE" dirty="0"/>
              <a:t> -&gt; </a:t>
            </a:r>
            <a:r>
              <a:rPr lang="en-DE" dirty="0" err="1"/>
              <a:t>gebiased</a:t>
            </a:r>
            <a:endParaRPr lang="de-DE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33D0DDB-9103-4166-A909-A54F4BE9B4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4900" y="1027906"/>
            <a:ext cx="7097115" cy="523948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0F92F54-81D9-482B-8C9A-81372D843F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8215" y="3647646"/>
            <a:ext cx="7163800" cy="3124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53828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C1C09D-A872-4BD8-AC82-88EE8A81AB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66DF8A-78DB-4B7D-9A14-65D1AA1833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3327400" cy="4351338"/>
          </a:xfrm>
        </p:spPr>
        <p:txBody>
          <a:bodyPr/>
          <a:lstStyle/>
          <a:p>
            <a:r>
              <a:rPr lang="en-DE" dirty="0" err="1"/>
              <a:t>bei</a:t>
            </a:r>
            <a:r>
              <a:rPr lang="en-DE" dirty="0"/>
              <a:t> log </a:t>
            </a:r>
            <a:r>
              <a:rPr lang="en-DE" dirty="0" err="1"/>
              <a:t>sind</a:t>
            </a:r>
            <a:r>
              <a:rPr lang="en-DE" dirty="0"/>
              <a:t> die </a:t>
            </a:r>
            <a:r>
              <a:rPr lang="en-DE" dirty="0" err="1"/>
              <a:t>intensitäten</a:t>
            </a:r>
            <a:r>
              <a:rPr lang="en-DE" dirty="0"/>
              <a:t> </a:t>
            </a:r>
            <a:r>
              <a:rPr lang="en-DE" dirty="0" err="1"/>
              <a:t>viel</a:t>
            </a:r>
            <a:r>
              <a:rPr lang="en-DE" dirty="0"/>
              <a:t> </a:t>
            </a:r>
            <a:r>
              <a:rPr lang="en-DE" dirty="0" err="1"/>
              <a:t>zu</a:t>
            </a:r>
            <a:r>
              <a:rPr lang="en-DE" dirty="0"/>
              <a:t> </a:t>
            </a:r>
            <a:r>
              <a:rPr lang="en-DE" dirty="0" err="1"/>
              <a:t>wenig</a:t>
            </a:r>
            <a:r>
              <a:rPr lang="en-DE" dirty="0"/>
              <a:t> </a:t>
            </a:r>
            <a:r>
              <a:rPr lang="en-DE" dirty="0" err="1"/>
              <a:t>unterschiedlich</a:t>
            </a:r>
            <a:r>
              <a:rPr lang="en-DE" dirty="0"/>
              <a:t>, noise </a:t>
            </a:r>
            <a:r>
              <a:rPr lang="en-DE" dirty="0" err="1"/>
              <a:t>ist</a:t>
            </a:r>
            <a:r>
              <a:rPr lang="en-DE" dirty="0"/>
              <a:t> </a:t>
            </a:r>
            <a:r>
              <a:rPr lang="en-DE" dirty="0" err="1"/>
              <a:t>schon</a:t>
            </a:r>
            <a:r>
              <a:rPr lang="en-DE" dirty="0"/>
              <a:t> </a:t>
            </a:r>
            <a:r>
              <a:rPr lang="en-DE" dirty="0" err="1"/>
              <a:t>bei</a:t>
            </a:r>
            <a:r>
              <a:rPr lang="en-DE" dirty="0"/>
              <a:t> 40% signal</a:t>
            </a:r>
          </a:p>
          <a:p>
            <a:pPr lvl="1"/>
            <a:r>
              <a:rPr lang="en-DE" dirty="0">
                <a:sym typeface="Wingdings" panose="05000000000000000000" pitchFamily="2" charset="2"/>
              </a:rPr>
              <a:t> </a:t>
            </a:r>
            <a:r>
              <a:rPr lang="en-DE" dirty="0" err="1">
                <a:sym typeface="Wingdings" panose="05000000000000000000" pitchFamily="2" charset="2"/>
              </a:rPr>
              <a:t>nooo</a:t>
            </a:r>
            <a:endParaRPr lang="de-DE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876B58C-BF85-4401-98DF-C4B5A521A0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7705" y="747338"/>
            <a:ext cx="7087589" cy="5363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08295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C37495-292B-4C8C-90BB-EEEE4CD3A9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673B814-A0EB-4DD2-AF75-304AB11EE1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2021" y="694943"/>
            <a:ext cx="7039957" cy="546811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AEB4BE5-6E95-4CB6-A344-A3B98A512B97}"/>
              </a:ext>
            </a:extLst>
          </p:cNvPr>
          <p:cNvSpPr txBox="1"/>
          <p:nvPr/>
        </p:nvSpPr>
        <p:spPr>
          <a:xfrm>
            <a:off x="520700" y="2108200"/>
            <a:ext cx="41529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DE" dirty="0"/>
              <a:t>dwt + </a:t>
            </a:r>
            <a:r>
              <a:rPr lang="de-DE" dirty="0"/>
              <a:t>E</a:t>
            </a:r>
            <a:r>
              <a:rPr lang="en-DE" dirty="0" err="1"/>
              <a:t>uclid</a:t>
            </a:r>
            <a:endParaRPr lang="en-DE" dirty="0"/>
          </a:p>
          <a:p>
            <a:r>
              <a:rPr lang="en-DE" dirty="0"/>
              <a:t>|&gt; </a:t>
            </a:r>
            <a:r>
              <a:rPr lang="en-DE" dirty="0" err="1"/>
              <a:t>teilen</a:t>
            </a:r>
            <a:r>
              <a:rPr lang="en-DE" dirty="0"/>
              <a:t> </a:t>
            </a:r>
            <a:r>
              <a:rPr lang="en-DE" dirty="0" err="1"/>
              <a:t>durch</a:t>
            </a:r>
            <a:r>
              <a:rPr lang="en-DE" dirty="0"/>
              <a:t> max (</a:t>
            </a:r>
            <a:r>
              <a:rPr lang="en-DE" dirty="0" err="1"/>
              <a:t>Seq.mean</a:t>
            </a:r>
            <a:r>
              <a:rPr lang="en-DE" dirty="0"/>
              <a:t> </a:t>
            </a:r>
            <a:r>
              <a:rPr lang="en-DE" dirty="0" err="1"/>
              <a:t>wt</a:t>
            </a:r>
            <a:r>
              <a:rPr lang="en-DE" dirty="0"/>
              <a:t>) max (</a:t>
            </a:r>
            <a:r>
              <a:rPr lang="en-DE" dirty="0" err="1"/>
              <a:t>Seq.mean</a:t>
            </a:r>
            <a:r>
              <a:rPr lang="en-DE" dirty="0"/>
              <a:t> mut)</a:t>
            </a:r>
          </a:p>
          <a:p>
            <a:r>
              <a:rPr lang="en-DE" dirty="0"/>
              <a:t>|&gt; log</a:t>
            </a:r>
          </a:p>
          <a:p>
            <a:endParaRPr lang="en-DE" dirty="0"/>
          </a:p>
          <a:p>
            <a:r>
              <a:rPr lang="en-DE" dirty="0" err="1"/>
              <a:t>scheint</a:t>
            </a:r>
            <a:r>
              <a:rPr lang="en-DE" dirty="0"/>
              <a:t> gut </a:t>
            </a:r>
            <a:r>
              <a:rPr lang="en-DE" dirty="0" err="1"/>
              <a:t>zu</a:t>
            </a:r>
            <a:r>
              <a:rPr lang="en-DE" dirty="0"/>
              <a:t> </a:t>
            </a:r>
            <a:r>
              <a:rPr lang="en-DE" dirty="0" err="1"/>
              <a:t>klappen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6502622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7DC4BB-0875-4C14-AF41-819985B6B1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DE" dirty="0" err="1"/>
              <a:t>Probleme</a:t>
            </a:r>
            <a:r>
              <a:rPr lang="en-DE" dirty="0"/>
              <a:t> </a:t>
            </a:r>
            <a:r>
              <a:rPr lang="en-DE" dirty="0" err="1"/>
              <a:t>mit</a:t>
            </a:r>
            <a:r>
              <a:rPr lang="en-DE" dirty="0"/>
              <a:t> </a:t>
            </a:r>
            <a:r>
              <a:rPr lang="en-DE" dirty="0" err="1"/>
              <a:t>verteilung</a:t>
            </a:r>
            <a:r>
              <a:rPr lang="en-DE" dirty="0"/>
              <a:t>	</a:t>
            </a:r>
            <a:endParaRPr lang="de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F75776-A11B-440B-B097-4C82D80280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2616200" cy="4351338"/>
          </a:xfrm>
        </p:spPr>
        <p:txBody>
          <a:bodyPr>
            <a:normAutofit lnSpcReduction="10000"/>
          </a:bodyPr>
          <a:lstStyle/>
          <a:p>
            <a:r>
              <a:rPr lang="en-DE" dirty="0"/>
              <a:t>H0 </a:t>
            </a:r>
            <a:r>
              <a:rPr lang="en-DE" dirty="0" err="1"/>
              <a:t>ist</a:t>
            </a:r>
            <a:r>
              <a:rPr lang="en-DE" dirty="0"/>
              <a:t> </a:t>
            </a:r>
            <a:r>
              <a:rPr lang="en-DE" dirty="0" err="1"/>
              <a:t>deutlich</a:t>
            </a:r>
            <a:r>
              <a:rPr lang="en-DE" dirty="0"/>
              <a:t> </a:t>
            </a:r>
            <a:r>
              <a:rPr lang="en-DE" dirty="0" err="1"/>
              <a:t>weiter</a:t>
            </a:r>
            <a:r>
              <a:rPr lang="en-DE" dirty="0"/>
              <a:t> </a:t>
            </a:r>
            <a:r>
              <a:rPr lang="en-DE" dirty="0" err="1"/>
              <a:t>rechts</a:t>
            </a:r>
            <a:r>
              <a:rPr lang="en-DE" dirty="0"/>
              <a:t> </a:t>
            </a:r>
            <a:r>
              <a:rPr lang="en-DE" dirty="0" err="1"/>
              <a:t>als</a:t>
            </a:r>
            <a:r>
              <a:rPr lang="en-DE" dirty="0"/>
              <a:t> vs</a:t>
            </a:r>
          </a:p>
          <a:p>
            <a:endParaRPr lang="en-DE" dirty="0"/>
          </a:p>
          <a:p>
            <a:endParaRPr lang="en-DE" dirty="0"/>
          </a:p>
          <a:p>
            <a:r>
              <a:rPr lang="en-DE" dirty="0" err="1"/>
              <a:t>bei</a:t>
            </a:r>
            <a:r>
              <a:rPr lang="en-DE" dirty="0"/>
              <a:t> vs </a:t>
            </a:r>
            <a:r>
              <a:rPr lang="en-DE" dirty="0" err="1"/>
              <a:t>ist</a:t>
            </a:r>
            <a:r>
              <a:rPr lang="en-DE" dirty="0"/>
              <a:t> </a:t>
            </a:r>
            <a:r>
              <a:rPr lang="en-DE" dirty="0" err="1"/>
              <a:t>alles</a:t>
            </a:r>
            <a:r>
              <a:rPr lang="en-DE" dirty="0"/>
              <a:t> </a:t>
            </a:r>
            <a:r>
              <a:rPr lang="en-DE" dirty="0" err="1"/>
              <a:t>deutlich</a:t>
            </a:r>
            <a:r>
              <a:rPr lang="en-DE" dirty="0"/>
              <a:t> smoother und </a:t>
            </a:r>
            <a:r>
              <a:rPr lang="en-DE" dirty="0" err="1"/>
              <a:t>deshalb</a:t>
            </a:r>
            <a:r>
              <a:rPr lang="en-DE" dirty="0"/>
              <a:t> </a:t>
            </a:r>
            <a:r>
              <a:rPr lang="en-DE" dirty="0" err="1"/>
              <a:t>auch</a:t>
            </a:r>
            <a:r>
              <a:rPr lang="en-DE" dirty="0"/>
              <a:t> </a:t>
            </a:r>
            <a:r>
              <a:rPr lang="en-DE" dirty="0" err="1"/>
              <a:t>keine</a:t>
            </a:r>
            <a:r>
              <a:rPr lang="en-DE" dirty="0"/>
              <a:t> </a:t>
            </a:r>
            <a:r>
              <a:rPr lang="en-DE" dirty="0" err="1"/>
              <a:t>großen</a:t>
            </a:r>
            <a:r>
              <a:rPr lang="en-DE" dirty="0"/>
              <a:t> </a:t>
            </a:r>
            <a:r>
              <a:rPr lang="en-DE" dirty="0" err="1"/>
              <a:t>eucl</a:t>
            </a:r>
            <a:r>
              <a:rPr lang="en-DE" dirty="0"/>
              <a:t>.</a:t>
            </a:r>
            <a:endParaRPr lang="de-DE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0675F14-63E6-4CED-B671-1B32CE00CB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3509" y="1690688"/>
            <a:ext cx="2301280" cy="195819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54561CF-E3CC-4DF4-B6AE-40E21BC70F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3509" y="3977972"/>
            <a:ext cx="2333131" cy="206712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E5BBE82-9174-49AB-9C80-CDB724258D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05749" y="4001294"/>
            <a:ext cx="1238423" cy="962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770120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8811410-DA74-4D4E-9826-10A951F5A3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0274" y="1264838"/>
            <a:ext cx="3010625" cy="259596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276A720-7A94-439F-8395-7B693D7497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4306" y="1895976"/>
            <a:ext cx="6001588" cy="133368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59F991A-A5D6-4750-93D3-5384332187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52042" y="3429000"/>
            <a:ext cx="4266115" cy="319536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FBBEA3D-704C-417F-9095-CB2FD834A923}"/>
              </a:ext>
            </a:extLst>
          </p:cNvPr>
          <p:cNvSpPr txBox="1"/>
          <p:nvPr/>
        </p:nvSpPr>
        <p:spPr>
          <a:xfrm>
            <a:off x="1651000" y="3860800"/>
            <a:ext cx="9568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DE" dirty="0" err="1"/>
              <a:t>schlecht</a:t>
            </a:r>
            <a:endParaRPr lang="de-DE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4241523-5FF4-4995-98F6-CA186144BEAF}"/>
              </a:ext>
            </a:extLst>
          </p:cNvPr>
          <p:cNvSpPr txBox="1"/>
          <p:nvPr/>
        </p:nvSpPr>
        <p:spPr>
          <a:xfrm>
            <a:off x="4788606" y="6108700"/>
            <a:ext cx="410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DE" dirty="0"/>
              <a:t>ok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945681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D8A636E-73B7-41FE-BD2A-E0095F21C6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1371" y="1776730"/>
            <a:ext cx="5229710" cy="39903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62FEF3A-DE22-4E11-B697-06EAF8907AB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46966"/>
          <a:stretch/>
        </p:blipFill>
        <p:spPr>
          <a:xfrm>
            <a:off x="9379831" y="1871074"/>
            <a:ext cx="2208920" cy="3990340"/>
          </a:xfrm>
          <a:prstGeom prst="rect">
            <a:avLst/>
          </a:prstGeom>
        </p:spPr>
      </p:pic>
      <p:sp>
        <p:nvSpPr>
          <p:cNvPr id="6" name="Left Brace 5">
            <a:extLst>
              <a:ext uri="{FF2B5EF4-FFF2-40B4-BE49-F238E27FC236}">
                <a16:creationId xmlns:a16="http://schemas.microsoft.com/office/drawing/2014/main" id="{1AB92E4C-D612-460D-A704-E3F64CEB48D1}"/>
              </a:ext>
            </a:extLst>
          </p:cNvPr>
          <p:cNvSpPr/>
          <p:nvPr/>
        </p:nvSpPr>
        <p:spPr>
          <a:xfrm>
            <a:off x="9127331" y="2064544"/>
            <a:ext cx="478719" cy="76201"/>
          </a:xfrm>
          <a:prstGeom prst="leftBrace">
            <a:avLst>
              <a:gd name="adj1" fmla="val 25000"/>
              <a:gd name="adj2" fmla="val 50000"/>
            </a:avLst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FE8A2C9D-F765-4A2E-9BB3-4142C2ED3B1E}"/>
              </a:ext>
            </a:extLst>
          </p:cNvPr>
          <p:cNvCxnSpPr>
            <a:cxnSpLocks/>
          </p:cNvCxnSpPr>
          <p:nvPr/>
        </p:nvCxnSpPr>
        <p:spPr>
          <a:xfrm flipV="1">
            <a:off x="6386226" y="3975100"/>
            <a:ext cx="2821274" cy="134620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AAB7BE65-017A-4D87-AD20-5E0EF0EB13F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552" r="48912"/>
          <a:stretch/>
        </p:blipFill>
        <p:spPr>
          <a:xfrm>
            <a:off x="381000" y="621320"/>
            <a:ext cx="1650769" cy="3038849"/>
          </a:xfrm>
          <a:prstGeom prst="rect">
            <a:avLst/>
          </a:prstGeom>
        </p:spPr>
      </p:pic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8997FB84-BA2C-4AF5-9E60-67BA9A60DC38}"/>
              </a:ext>
            </a:extLst>
          </p:cNvPr>
          <p:cNvCxnSpPr>
            <a:cxnSpLocks/>
            <a:endCxn id="11" idx="3"/>
          </p:cNvCxnSpPr>
          <p:nvPr/>
        </p:nvCxnSpPr>
        <p:spPr>
          <a:xfrm flipH="1" flipV="1">
            <a:off x="2031769" y="2140745"/>
            <a:ext cx="2729794" cy="20875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E89A16EC-85A1-437F-B250-DEA6516F17EB}"/>
              </a:ext>
            </a:extLst>
          </p:cNvPr>
          <p:cNvSpPr txBox="1"/>
          <p:nvPr/>
        </p:nvSpPr>
        <p:spPr>
          <a:xfrm>
            <a:off x="514350" y="304800"/>
            <a:ext cx="15688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DE" dirty="0"/>
              <a:t>top candidates</a:t>
            </a:r>
            <a:endParaRPr lang="de-DE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6902A8F-8922-4295-BB7C-91C2A8792075}"/>
              </a:ext>
            </a:extLst>
          </p:cNvPr>
          <p:cNvSpPr txBox="1"/>
          <p:nvPr/>
        </p:nvSpPr>
        <p:spPr>
          <a:xfrm>
            <a:off x="9699845" y="1407398"/>
            <a:ext cx="17756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DE" dirty="0"/>
              <a:t>worst candidates</a:t>
            </a:r>
            <a:endParaRPr lang="de-DE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9249DA0-962A-4D1C-B787-E0D5E77D6864}"/>
              </a:ext>
            </a:extLst>
          </p:cNvPr>
          <p:cNvSpPr txBox="1"/>
          <p:nvPr/>
        </p:nvSpPr>
        <p:spPr>
          <a:xfrm>
            <a:off x="5454650" y="1222732"/>
            <a:ext cx="26384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DE" dirty="0"/>
              <a:t>sorted by highest distance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6041972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3E56FBF-CB0C-4911-9AB0-117ACADE02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0284" y="64618"/>
            <a:ext cx="2281333" cy="323215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49BC382-E418-4F1C-84AF-C121B2973C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1185" y="0"/>
            <a:ext cx="2244198" cy="323215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14A5B50-3912-40E1-A9E2-2CC4A4A24A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78286" y="0"/>
            <a:ext cx="2240323" cy="323215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5058A3F-C503-47F2-BC9B-DF057DE59FD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95852" y="0"/>
            <a:ext cx="2269858" cy="323215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F1BCEAC-F653-424D-8DB8-4374B13623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03583" y="3551058"/>
            <a:ext cx="2240323" cy="324232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C1F4085-C4AD-4EF5-A036-B04BC79D2C2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6000" y="3524250"/>
            <a:ext cx="2240323" cy="325022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125F6DE-40E6-4719-90D2-20B1893454E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970805" y="3478537"/>
            <a:ext cx="2347804" cy="333375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4DF1CC8-B533-4C27-982C-6BD75F48044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895852" y="3429000"/>
            <a:ext cx="2296148" cy="325022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06E3D0F-62DD-41A0-8D9F-14077E2BE36C}"/>
              </a:ext>
            </a:extLst>
          </p:cNvPr>
          <p:cNvSpPr txBox="1"/>
          <p:nvPr/>
        </p:nvSpPr>
        <p:spPr>
          <a:xfrm>
            <a:off x="757906" y="793750"/>
            <a:ext cx="15688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DE" dirty="0"/>
              <a:t>top candidates</a:t>
            </a:r>
            <a:endParaRPr lang="de-DE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611281C-5CEE-410D-9987-17FF1E02F3CB}"/>
              </a:ext>
            </a:extLst>
          </p:cNvPr>
          <p:cNvSpPr txBox="1"/>
          <p:nvPr/>
        </p:nvSpPr>
        <p:spPr>
          <a:xfrm>
            <a:off x="654513" y="4776080"/>
            <a:ext cx="17756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DE" dirty="0"/>
              <a:t>worst candidates</a:t>
            </a:r>
            <a:endParaRPr lang="de-DE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FDF4A5A-38F7-473D-B15F-ACFE19C3EBCF}"/>
              </a:ext>
            </a:extLst>
          </p:cNvPr>
          <p:cNvSpPr txBox="1"/>
          <p:nvPr/>
        </p:nvSpPr>
        <p:spPr>
          <a:xfrm>
            <a:off x="640919" y="2705283"/>
            <a:ext cx="325121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DE" sz="800" dirty="0" err="1"/>
              <a:t>dwt_distance</a:t>
            </a:r>
            <a:r>
              <a:rPr lang="en-DE" sz="800" dirty="0"/>
              <a:t> = Dynamic time warping distance</a:t>
            </a:r>
          </a:p>
          <a:p>
            <a:r>
              <a:rPr lang="en-DE" sz="800" dirty="0" err="1"/>
              <a:t>meanInt</a:t>
            </a:r>
            <a:r>
              <a:rPr lang="en-DE" sz="800" dirty="0"/>
              <a:t> = max (</a:t>
            </a:r>
            <a:r>
              <a:rPr lang="en-DE" sz="800" dirty="0" err="1"/>
              <a:t>Seq.mean</a:t>
            </a:r>
            <a:r>
              <a:rPr lang="en-DE" sz="800" dirty="0"/>
              <a:t> </a:t>
            </a:r>
            <a:r>
              <a:rPr lang="en-DE" sz="800" dirty="0" err="1"/>
              <a:t>wt</a:t>
            </a:r>
            <a:r>
              <a:rPr lang="en-DE" sz="800" dirty="0"/>
              <a:t>) (</a:t>
            </a:r>
            <a:r>
              <a:rPr lang="en-DE" sz="800" dirty="0" err="1"/>
              <a:t>Seq.mean</a:t>
            </a:r>
            <a:r>
              <a:rPr lang="en-DE" sz="800" dirty="0"/>
              <a:t> mut)</a:t>
            </a:r>
          </a:p>
          <a:p>
            <a:r>
              <a:rPr lang="en-DE" sz="800" dirty="0" err="1"/>
              <a:t>myDist</a:t>
            </a:r>
            <a:r>
              <a:rPr lang="en-DE" sz="800" dirty="0"/>
              <a:t> = (</a:t>
            </a:r>
            <a:r>
              <a:rPr lang="en-DE" sz="800" dirty="0" err="1"/>
              <a:t>dwt_dist</a:t>
            </a:r>
            <a:r>
              <a:rPr lang="en-DE" sz="800" dirty="0"/>
              <a:t> + </a:t>
            </a:r>
            <a:r>
              <a:rPr lang="de-DE" sz="800" dirty="0"/>
              <a:t>E</a:t>
            </a:r>
            <a:r>
              <a:rPr lang="en-DE" sz="800" dirty="0" err="1"/>
              <a:t>uclidean</a:t>
            </a:r>
            <a:r>
              <a:rPr lang="en-DE" sz="800" dirty="0"/>
              <a:t>) / </a:t>
            </a:r>
            <a:r>
              <a:rPr lang="en-DE" sz="800" dirty="0" err="1"/>
              <a:t>meanInt</a:t>
            </a:r>
            <a:endParaRPr lang="en-DE" sz="800" dirty="0"/>
          </a:p>
          <a:p>
            <a:endParaRPr lang="en-DE" sz="800" dirty="0"/>
          </a:p>
          <a:p>
            <a:r>
              <a:rPr lang="en-DE" sz="800" dirty="0"/>
              <a:t>H0 Distances </a:t>
            </a:r>
            <a:r>
              <a:rPr lang="en-DE" sz="800" dirty="0" err="1"/>
              <a:t>sind</a:t>
            </a:r>
            <a:r>
              <a:rPr lang="en-DE" sz="800" dirty="0"/>
              <a:t> die, die man </a:t>
            </a:r>
            <a:r>
              <a:rPr lang="en-DE" sz="800" dirty="0" err="1"/>
              <a:t>aus</a:t>
            </a:r>
            <a:r>
              <a:rPr lang="en-DE" sz="800" dirty="0"/>
              <a:t> WT1 vs WT2, WT1 vs WT3 ... </a:t>
            </a:r>
            <a:r>
              <a:rPr lang="en-DE" sz="800" dirty="0" err="1"/>
              <a:t>bekommt</a:t>
            </a:r>
            <a:endParaRPr lang="en-DE" sz="800" dirty="0"/>
          </a:p>
          <a:p>
            <a:endParaRPr lang="en-DE" sz="800" dirty="0"/>
          </a:p>
          <a:p>
            <a:r>
              <a:rPr lang="en-DE" sz="800" dirty="0" err="1"/>
              <a:t>Auffällig</a:t>
            </a:r>
            <a:r>
              <a:rPr lang="en-DE" sz="800" dirty="0"/>
              <a:t>, </a:t>
            </a:r>
            <a:r>
              <a:rPr lang="en-DE" sz="800" dirty="0" err="1"/>
              <a:t>dass</a:t>
            </a:r>
            <a:r>
              <a:rPr lang="en-DE" sz="800" dirty="0"/>
              <a:t> die H0 </a:t>
            </a:r>
            <a:r>
              <a:rPr lang="en-DE" sz="800" dirty="0" err="1"/>
              <a:t>Distanzen</a:t>
            </a:r>
            <a:r>
              <a:rPr lang="en-DE" sz="800" dirty="0"/>
              <a:t> </a:t>
            </a:r>
            <a:r>
              <a:rPr lang="en-DE" sz="800" dirty="0" err="1"/>
              <a:t>immer</a:t>
            </a:r>
            <a:r>
              <a:rPr lang="en-DE" sz="800" dirty="0"/>
              <a:t> </a:t>
            </a:r>
            <a:r>
              <a:rPr lang="en-DE" sz="800" dirty="0" err="1"/>
              <a:t>sehr</a:t>
            </a:r>
            <a:r>
              <a:rPr lang="en-DE" sz="800" dirty="0"/>
              <a:t> </a:t>
            </a:r>
            <a:r>
              <a:rPr lang="en-DE" sz="800" dirty="0" err="1"/>
              <a:t>hoch</a:t>
            </a:r>
            <a:r>
              <a:rPr lang="en-DE" sz="800" dirty="0"/>
              <a:t> </a:t>
            </a:r>
            <a:r>
              <a:rPr lang="en-DE" sz="800" dirty="0" err="1"/>
              <a:t>sind</a:t>
            </a:r>
            <a:r>
              <a:rPr lang="en-DE" sz="800" dirty="0"/>
              <a:t>, </a:t>
            </a:r>
            <a:r>
              <a:rPr lang="en-DE" sz="800" dirty="0" err="1"/>
              <a:t>später</a:t>
            </a:r>
            <a:r>
              <a:rPr lang="en-DE" sz="800" dirty="0"/>
              <a:t> </a:t>
            </a:r>
            <a:r>
              <a:rPr lang="en-DE" sz="800" dirty="0" err="1"/>
              <a:t>mehr</a:t>
            </a:r>
            <a:r>
              <a:rPr lang="en-DE" sz="800" dirty="0"/>
              <a:t> </a:t>
            </a:r>
            <a:r>
              <a:rPr lang="en-DE" sz="800" dirty="0" err="1"/>
              <a:t>dazu</a:t>
            </a:r>
            <a:endParaRPr lang="de-DE" sz="800" dirty="0"/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A5AE52D9-11FD-48F5-BB7F-B3154993B699}"/>
              </a:ext>
            </a:extLst>
          </p:cNvPr>
          <p:cNvCxnSpPr/>
          <p:nvPr/>
        </p:nvCxnSpPr>
        <p:spPr>
          <a:xfrm flipH="1">
            <a:off x="3397250" y="2692582"/>
            <a:ext cx="906333" cy="33636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09229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7DFFB7-2A46-47EA-B22B-E37D1CB2D1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7306B1-4794-4289-86C4-159A3EFF32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id: 0</a:t>
            </a:r>
          </a:p>
          <a:p>
            <a:r>
              <a:rPr lang="en-GB" dirty="0"/>
              <a:t>majority id: 1</a:t>
            </a:r>
          </a:p>
          <a:p>
            <a:r>
              <a:rPr lang="en-GB" dirty="0" err="1"/>
              <a:t>MolWeight</a:t>
            </a:r>
            <a:r>
              <a:rPr lang="en-GB" dirty="0"/>
              <a:t> [</a:t>
            </a:r>
            <a:r>
              <a:rPr lang="en-GB" dirty="0" err="1"/>
              <a:t>kDa</a:t>
            </a:r>
            <a:r>
              <a:rPr lang="en-GB" dirty="0"/>
              <a:t>]: 121</a:t>
            </a:r>
          </a:p>
          <a:p>
            <a:r>
              <a:rPr lang="en-GB" dirty="0" err="1"/>
              <a:t>Qvalue</a:t>
            </a:r>
            <a:r>
              <a:rPr lang="en-GB" dirty="0"/>
              <a:t>: 124</a:t>
            </a:r>
          </a:p>
          <a:p>
            <a:r>
              <a:rPr lang="en-GB" dirty="0"/>
              <a:t>Score: 125</a:t>
            </a:r>
          </a:p>
          <a:p>
            <a:r>
              <a:rPr lang="en-GB" dirty="0"/>
              <a:t>Intensity: 163-198</a:t>
            </a:r>
          </a:p>
          <a:p>
            <a:r>
              <a:rPr lang="en-GB" dirty="0" err="1"/>
              <a:t>iBAQ</a:t>
            </a:r>
            <a:r>
              <a:rPr lang="en-GB" dirty="0"/>
              <a:t>: 200-235</a:t>
            </a:r>
          </a:p>
          <a:p>
            <a:r>
              <a:rPr lang="en-GB" dirty="0"/>
              <a:t>LFQ: 236-271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2039571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6E26B63-9636-4EEB-AC79-646349B85C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0953" y="2125259"/>
            <a:ext cx="5201588" cy="444699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A5789F8-292F-49CF-BFE1-5F1B027D5A17}"/>
              </a:ext>
            </a:extLst>
          </p:cNvPr>
          <p:cNvSpPr txBox="1"/>
          <p:nvPr/>
        </p:nvSpPr>
        <p:spPr>
          <a:xfrm>
            <a:off x="1079501" y="419100"/>
            <a:ext cx="1053465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DE" sz="1200" dirty="0" err="1"/>
              <a:t>Hier</a:t>
            </a:r>
            <a:r>
              <a:rPr lang="en-DE" sz="1200" dirty="0"/>
              <a:t> </a:t>
            </a:r>
            <a:r>
              <a:rPr lang="en-DE" sz="1200" dirty="0" err="1"/>
              <a:t>ist</a:t>
            </a:r>
            <a:r>
              <a:rPr lang="en-DE" sz="1200" dirty="0"/>
              <a:t> das Problem der </a:t>
            </a:r>
            <a:r>
              <a:rPr lang="en-DE" sz="1200" dirty="0" err="1"/>
              <a:t>Statistik</a:t>
            </a:r>
            <a:r>
              <a:rPr lang="en-DE" sz="1200" dirty="0"/>
              <a:t>: Die </a:t>
            </a:r>
            <a:r>
              <a:rPr lang="en-DE" sz="1200" dirty="0" err="1"/>
              <a:t>Verteilung</a:t>
            </a:r>
            <a:r>
              <a:rPr lang="en-DE" sz="1200" dirty="0"/>
              <a:t> der </a:t>
            </a:r>
            <a:r>
              <a:rPr lang="en-DE" sz="1200" dirty="0" err="1"/>
              <a:t>Teststatistik</a:t>
            </a:r>
            <a:r>
              <a:rPr lang="en-DE" sz="1200" dirty="0"/>
              <a:t> </a:t>
            </a:r>
            <a:r>
              <a:rPr lang="en-DE" sz="1200" dirty="0" err="1"/>
              <a:t>ist</a:t>
            </a:r>
            <a:r>
              <a:rPr lang="en-DE" sz="1200" dirty="0"/>
              <a:t> </a:t>
            </a:r>
            <a:r>
              <a:rPr lang="en-DE" sz="1200" dirty="0" err="1"/>
              <a:t>deutlich</a:t>
            </a:r>
            <a:r>
              <a:rPr lang="en-DE" sz="1200" dirty="0"/>
              <a:t> </a:t>
            </a:r>
            <a:r>
              <a:rPr lang="en-DE" sz="1200" dirty="0" err="1"/>
              <a:t>besser</a:t>
            </a:r>
            <a:r>
              <a:rPr lang="en-DE" sz="1200" dirty="0"/>
              <a:t> </a:t>
            </a:r>
            <a:r>
              <a:rPr lang="en-DE" sz="1200" dirty="0" err="1"/>
              <a:t>als</a:t>
            </a:r>
            <a:r>
              <a:rPr lang="en-DE" sz="1200" dirty="0"/>
              <a:t> die </a:t>
            </a:r>
            <a:r>
              <a:rPr lang="en-DE" sz="1200" dirty="0" err="1"/>
              <a:t>tatsächlichen</a:t>
            </a:r>
            <a:r>
              <a:rPr lang="en-DE" sz="1200" dirty="0"/>
              <a:t> Tests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DE" sz="1200" dirty="0" err="1"/>
              <a:t>Distanzen</a:t>
            </a:r>
            <a:r>
              <a:rPr lang="en-DE" sz="1200" dirty="0"/>
              <a:t> </a:t>
            </a:r>
            <a:r>
              <a:rPr lang="en-DE" sz="1200" dirty="0" err="1"/>
              <a:t>zwischen</a:t>
            </a:r>
            <a:r>
              <a:rPr lang="en-DE" sz="1200" dirty="0"/>
              <a:t>  WT1 vs WT2, WT2 vsWT3 .... </a:t>
            </a:r>
            <a:r>
              <a:rPr lang="en-DE" sz="1200" dirty="0" err="1"/>
              <a:t>sind</a:t>
            </a:r>
            <a:r>
              <a:rPr lang="en-DE" sz="1200" dirty="0"/>
              <a:t> </a:t>
            </a:r>
            <a:r>
              <a:rPr lang="en-DE" sz="1200" dirty="0" err="1"/>
              <a:t>deutlich</a:t>
            </a:r>
            <a:r>
              <a:rPr lang="en-DE" sz="1200" dirty="0"/>
              <a:t> </a:t>
            </a:r>
            <a:r>
              <a:rPr lang="en-DE" sz="1200" dirty="0" err="1"/>
              <a:t>größer</a:t>
            </a:r>
            <a:r>
              <a:rPr lang="en-DE" sz="1200" dirty="0"/>
              <a:t> </a:t>
            </a:r>
            <a:r>
              <a:rPr lang="en-DE" sz="1200" dirty="0" err="1"/>
              <a:t>als</a:t>
            </a:r>
            <a:r>
              <a:rPr lang="en-DE" sz="1200" dirty="0"/>
              <a:t> </a:t>
            </a:r>
            <a:r>
              <a:rPr lang="en-DE" sz="1200" dirty="0" err="1"/>
              <a:t>Distanz</a:t>
            </a:r>
            <a:r>
              <a:rPr lang="en-DE" sz="1200" dirty="0"/>
              <a:t> </a:t>
            </a:r>
            <a:r>
              <a:rPr lang="en-DE" sz="1200" dirty="0" err="1"/>
              <a:t>zwischen</a:t>
            </a:r>
            <a:r>
              <a:rPr lang="en-DE" sz="1200" dirty="0"/>
              <a:t> (mean </a:t>
            </a:r>
            <a:r>
              <a:rPr lang="en-DE" sz="1200" dirty="0" err="1"/>
              <a:t>wt</a:t>
            </a:r>
            <a:r>
              <a:rPr lang="en-DE" sz="1200" dirty="0"/>
              <a:t>) und (mean mut)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DE" sz="1200" dirty="0"/>
              <a:t>Und </a:t>
            </a:r>
            <a:r>
              <a:rPr lang="en-DE" sz="1200" dirty="0" err="1"/>
              <a:t>damit</a:t>
            </a:r>
            <a:r>
              <a:rPr lang="en-DE" sz="1200" dirty="0"/>
              <a:t> hat man </a:t>
            </a:r>
            <a:r>
              <a:rPr lang="en-DE" sz="1200" dirty="0" err="1"/>
              <a:t>keinen</a:t>
            </a:r>
            <a:r>
              <a:rPr lang="en-DE" sz="1200" dirty="0"/>
              <a:t> </a:t>
            </a:r>
            <a:r>
              <a:rPr lang="en-DE" sz="1200" dirty="0" err="1"/>
              <a:t>gescheiten</a:t>
            </a:r>
            <a:r>
              <a:rPr lang="en-DE" sz="1200" dirty="0"/>
              <a:t> Threshold.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DE" sz="1200" dirty="0"/>
              <a:t>Die tests </a:t>
            </a:r>
            <a:r>
              <a:rPr lang="en-DE" sz="1200" dirty="0" err="1"/>
              <a:t>sind</a:t>
            </a:r>
            <a:r>
              <a:rPr lang="en-DE" sz="1200" dirty="0"/>
              <a:t> </a:t>
            </a:r>
            <a:r>
              <a:rPr lang="en-DE" sz="1200" dirty="0" err="1"/>
              <a:t>zu</a:t>
            </a:r>
            <a:r>
              <a:rPr lang="en-DE" sz="1200" dirty="0"/>
              <a:t> </a:t>
            </a:r>
            <a:r>
              <a:rPr lang="en-DE" sz="1200" dirty="0" err="1"/>
              <a:t>verschieden</a:t>
            </a:r>
            <a:r>
              <a:rPr lang="en-DE" sz="1200" dirty="0"/>
              <a:t> (</a:t>
            </a:r>
            <a:r>
              <a:rPr lang="en-DE" sz="1200" dirty="0" err="1"/>
              <a:t>einmal</a:t>
            </a:r>
            <a:r>
              <a:rPr lang="en-DE" sz="1200" dirty="0"/>
              <a:t> </a:t>
            </a:r>
            <a:r>
              <a:rPr lang="en-DE" sz="1200" dirty="0" err="1"/>
              <a:t>replikate</a:t>
            </a:r>
            <a:r>
              <a:rPr lang="en-DE" sz="1200" dirty="0"/>
              <a:t> </a:t>
            </a:r>
            <a:r>
              <a:rPr lang="en-DE" sz="1200" dirty="0" err="1"/>
              <a:t>bei</a:t>
            </a:r>
            <a:r>
              <a:rPr lang="en-DE" sz="1200" dirty="0"/>
              <a:t> </a:t>
            </a:r>
            <a:r>
              <a:rPr lang="en-DE" sz="1200" dirty="0" err="1"/>
              <a:t>denen</a:t>
            </a:r>
            <a:r>
              <a:rPr lang="en-DE" sz="1200" dirty="0"/>
              <a:t> die </a:t>
            </a:r>
            <a:r>
              <a:rPr lang="en-DE" sz="1200" dirty="0" err="1"/>
              <a:t>euklidische</a:t>
            </a:r>
            <a:r>
              <a:rPr lang="en-DE" sz="1200" dirty="0"/>
              <a:t> </a:t>
            </a:r>
            <a:r>
              <a:rPr lang="en-DE" sz="1200" dirty="0" err="1"/>
              <a:t>immer</a:t>
            </a:r>
            <a:r>
              <a:rPr lang="en-DE" sz="1200" dirty="0"/>
              <a:t> </a:t>
            </a:r>
            <a:r>
              <a:rPr lang="en-DE" sz="1200" dirty="0" err="1"/>
              <a:t>hoch</a:t>
            </a:r>
            <a:r>
              <a:rPr lang="en-DE" sz="1200" dirty="0"/>
              <a:t> </a:t>
            </a:r>
            <a:r>
              <a:rPr lang="en-DE" sz="1200" dirty="0" err="1"/>
              <a:t>ist</a:t>
            </a:r>
            <a:r>
              <a:rPr lang="en-DE" sz="1200" dirty="0"/>
              <a:t> und </a:t>
            </a:r>
            <a:r>
              <a:rPr lang="en-DE" sz="1200" dirty="0" err="1"/>
              <a:t>einmal</a:t>
            </a:r>
            <a:r>
              <a:rPr lang="en-DE" sz="1200" dirty="0"/>
              <a:t> means die </a:t>
            </a:r>
            <a:r>
              <a:rPr lang="en-DE" sz="1200" dirty="0" err="1"/>
              <a:t>dadurch</a:t>
            </a:r>
            <a:r>
              <a:rPr lang="en-DE" sz="1200" dirty="0"/>
              <a:t> </a:t>
            </a:r>
            <a:r>
              <a:rPr lang="en-DE" sz="1200" dirty="0" err="1"/>
              <a:t>sehr</a:t>
            </a:r>
            <a:r>
              <a:rPr lang="en-DE" sz="1200" dirty="0"/>
              <a:t> </a:t>
            </a:r>
            <a:r>
              <a:rPr lang="en-DE" sz="1200" dirty="0" err="1"/>
              <a:t>glatt</a:t>
            </a:r>
            <a:r>
              <a:rPr lang="en-DE" sz="1200" dirty="0"/>
              <a:t> </a:t>
            </a:r>
            <a:r>
              <a:rPr lang="en-DE" sz="1200" dirty="0" err="1"/>
              <a:t>sind</a:t>
            </a:r>
            <a:r>
              <a:rPr lang="en-DE" sz="1200" dirty="0"/>
              <a:t>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DE" sz="1200" dirty="0"/>
              <a:t>Möglichkeit1: die </a:t>
            </a:r>
            <a:r>
              <a:rPr lang="en-DE" sz="1200" dirty="0" err="1"/>
              <a:t>echten</a:t>
            </a:r>
            <a:r>
              <a:rPr lang="en-DE" sz="1200" dirty="0"/>
              <a:t> Tests </a:t>
            </a:r>
            <a:r>
              <a:rPr lang="en-DE" sz="1200" dirty="0" err="1"/>
              <a:t>auch</a:t>
            </a:r>
            <a:r>
              <a:rPr lang="en-DE" sz="1200" dirty="0"/>
              <a:t> </a:t>
            </a:r>
            <a:r>
              <a:rPr lang="en-DE" sz="1200" dirty="0" err="1"/>
              <a:t>nur</a:t>
            </a:r>
            <a:r>
              <a:rPr lang="en-DE" sz="1200" dirty="0"/>
              <a:t> auf 2 </a:t>
            </a:r>
            <a:r>
              <a:rPr lang="en-DE" sz="1200" dirty="0" err="1"/>
              <a:t>Signalen</a:t>
            </a:r>
            <a:r>
              <a:rPr lang="en-DE" sz="1200" dirty="0"/>
              <a:t> </a:t>
            </a:r>
            <a:r>
              <a:rPr lang="en-DE" sz="1200" dirty="0" err="1"/>
              <a:t>machen</a:t>
            </a:r>
            <a:r>
              <a:rPr lang="en-DE" sz="1200" dirty="0"/>
              <a:t> (WT1 vs Mut1, WT2 vs Mut2, WT3 vs M</a:t>
            </a:r>
            <a:r>
              <a:rPr lang="de-DE" sz="1200" dirty="0"/>
              <a:t>u</a:t>
            </a:r>
            <a:r>
              <a:rPr lang="en-DE" sz="1200" dirty="0"/>
              <a:t>t3)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DE" sz="1200" dirty="0"/>
              <a:t>Möglichkeit2: </a:t>
            </a:r>
            <a:r>
              <a:rPr lang="en-DE" sz="1200" dirty="0" err="1"/>
              <a:t>Für</a:t>
            </a:r>
            <a:r>
              <a:rPr lang="en-DE" sz="1200" dirty="0"/>
              <a:t> die </a:t>
            </a:r>
            <a:r>
              <a:rPr lang="en-DE" sz="1200" dirty="0" err="1"/>
              <a:t>Testverteilungs</a:t>
            </a:r>
            <a:r>
              <a:rPr lang="en-DE" sz="1200" dirty="0"/>
              <a:t>-Tests </a:t>
            </a:r>
            <a:r>
              <a:rPr lang="en-DE" sz="1200" dirty="0" err="1"/>
              <a:t>irgendwie</a:t>
            </a:r>
            <a:r>
              <a:rPr lang="en-DE" sz="1200" dirty="0"/>
              <a:t> ‘mean’ </a:t>
            </a:r>
            <a:r>
              <a:rPr lang="en-DE" sz="1200" dirty="0" err="1"/>
              <a:t>signale</a:t>
            </a:r>
            <a:r>
              <a:rPr lang="en-DE" sz="1200" dirty="0"/>
              <a:t> </a:t>
            </a:r>
            <a:r>
              <a:rPr lang="en-DE" sz="1200" dirty="0" err="1"/>
              <a:t>erzeugen</a:t>
            </a:r>
            <a:r>
              <a:rPr lang="en-DE" sz="1200" dirty="0"/>
              <a:t> (</a:t>
            </a:r>
            <a:r>
              <a:rPr lang="en-DE" sz="1200" dirty="0" err="1"/>
              <a:t>bootstrappen</a:t>
            </a:r>
            <a:r>
              <a:rPr lang="en-DE" sz="1200" dirty="0"/>
              <a:t>?!?)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DE" sz="1200" dirty="0"/>
              <a:t>da </a:t>
            </a:r>
            <a:r>
              <a:rPr lang="en-DE" sz="1200" dirty="0" err="1"/>
              <a:t>fällt</a:t>
            </a:r>
            <a:r>
              <a:rPr lang="en-DE" sz="1200" dirty="0"/>
              <a:t> mir </a:t>
            </a:r>
            <a:r>
              <a:rPr lang="en-DE" sz="1200" dirty="0" err="1"/>
              <a:t>gerade</a:t>
            </a:r>
            <a:r>
              <a:rPr lang="en-DE" sz="1200" dirty="0"/>
              <a:t> </a:t>
            </a:r>
            <a:r>
              <a:rPr lang="en-DE" sz="1200" dirty="0" err="1"/>
              <a:t>keine</a:t>
            </a:r>
            <a:r>
              <a:rPr lang="en-DE" sz="1200" dirty="0"/>
              <a:t> </a:t>
            </a:r>
            <a:r>
              <a:rPr lang="en-DE" sz="1200" dirty="0" err="1"/>
              <a:t>Möglichkeit</a:t>
            </a:r>
            <a:r>
              <a:rPr lang="en-DE" sz="1200" dirty="0"/>
              <a:t> </a:t>
            </a:r>
            <a:r>
              <a:rPr lang="en-DE" sz="1200" dirty="0" err="1"/>
              <a:t>ein</a:t>
            </a:r>
            <a:r>
              <a:rPr lang="en-DE" sz="1200" dirty="0"/>
              <a:t>, </a:t>
            </a:r>
            <a:r>
              <a:rPr lang="en-DE" sz="1200" dirty="0" err="1"/>
              <a:t>aber</a:t>
            </a:r>
            <a:r>
              <a:rPr lang="en-DE" sz="1200" dirty="0"/>
              <a:t> </a:t>
            </a:r>
            <a:r>
              <a:rPr lang="en-DE" sz="1200" dirty="0" err="1"/>
              <a:t>irgendwie</a:t>
            </a:r>
            <a:r>
              <a:rPr lang="en-DE" sz="1200" dirty="0"/>
              <a:t> </a:t>
            </a:r>
            <a:r>
              <a:rPr lang="en-DE" sz="1200" dirty="0" err="1"/>
              <a:t>gehts</a:t>
            </a:r>
            <a:r>
              <a:rPr lang="en-DE" sz="1200" dirty="0"/>
              <a:t> </a:t>
            </a:r>
            <a:r>
              <a:rPr lang="en-DE" sz="1200" dirty="0" err="1"/>
              <a:t>sicher</a:t>
            </a:r>
            <a:endParaRPr lang="de-DE" sz="12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39E9E28-7EE2-4452-8757-1C6400BAD383}"/>
              </a:ext>
            </a:extLst>
          </p:cNvPr>
          <p:cNvSpPr txBox="1"/>
          <p:nvPr/>
        </p:nvSpPr>
        <p:spPr>
          <a:xfrm>
            <a:off x="5264147" y="3244334"/>
            <a:ext cx="466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DE" dirty="0"/>
              <a:t>5%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370704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7E3DD613-EB7C-4447-97ED-3FE4986997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9556" y="319765"/>
            <a:ext cx="1440000" cy="146352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93BDB08-DE8D-4BA9-AB39-41F73A75A442}"/>
              </a:ext>
            </a:extLst>
          </p:cNvPr>
          <p:cNvSpPr txBox="1"/>
          <p:nvPr/>
        </p:nvSpPr>
        <p:spPr>
          <a:xfrm>
            <a:off x="352487" y="172245"/>
            <a:ext cx="6096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dirty="0"/>
              <a:t>IBAQ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F5587AB-17AF-4133-A6DA-03FAD1ABC0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59118" y="764070"/>
            <a:ext cx="1440000" cy="153152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A955832-4C47-4F61-9CF4-81C2B130C3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99615" y="831990"/>
            <a:ext cx="1440000" cy="14636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F5B5D1A-2229-445B-94E8-BF964DDCE5C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22575" y="870190"/>
            <a:ext cx="1440000" cy="14254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E77DD36-EFD7-4947-BA4B-B74EE0DBB8A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53411" y="726990"/>
            <a:ext cx="1440000" cy="157484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8560876-E658-41EB-AE36-C0B22162248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00999" y="3126362"/>
            <a:ext cx="3434929" cy="220980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3F0CB73F-8B6D-43A0-B5BA-5AADDFDE5EF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141639" y="2866372"/>
            <a:ext cx="3999874" cy="260747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000578B-587C-49B0-B46F-5504D457335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-634991" y="190762"/>
            <a:ext cx="2190087" cy="238567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A407CEE-2DFF-4014-9B9A-2F08A1F2EBE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66173" y="2988684"/>
            <a:ext cx="3784190" cy="2485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94361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93BDB08-DE8D-4BA9-AB39-41F73A75A442}"/>
              </a:ext>
            </a:extLst>
          </p:cNvPr>
          <p:cNvSpPr txBox="1"/>
          <p:nvPr/>
        </p:nvSpPr>
        <p:spPr>
          <a:xfrm>
            <a:off x="352487" y="172245"/>
            <a:ext cx="6096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dirty="0"/>
              <a:t>IBAQ</a:t>
            </a:r>
          </a:p>
        </p:txBody>
      </p:sp>
    </p:spTree>
    <p:extLst>
      <p:ext uri="{BB962C8B-B14F-4D97-AF65-F5344CB8AC3E}">
        <p14:creationId xmlns:p14="http://schemas.microsoft.com/office/powerpoint/2010/main" val="187313140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93BDB08-DE8D-4BA9-AB39-41F73A75A442}"/>
              </a:ext>
            </a:extLst>
          </p:cNvPr>
          <p:cNvSpPr txBox="1"/>
          <p:nvPr/>
        </p:nvSpPr>
        <p:spPr>
          <a:xfrm>
            <a:off x="352487" y="172245"/>
            <a:ext cx="6096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dirty="0"/>
              <a:t>IBAQ</a:t>
            </a:r>
          </a:p>
        </p:txBody>
      </p:sp>
    </p:spTree>
    <p:extLst>
      <p:ext uri="{BB962C8B-B14F-4D97-AF65-F5344CB8AC3E}">
        <p14:creationId xmlns:p14="http://schemas.microsoft.com/office/powerpoint/2010/main" val="283476460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54C1A5A-1222-4CD9-AF5B-FD82DADBFD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429" y="3918982"/>
            <a:ext cx="1440000" cy="151730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43B1659-8504-4392-895D-5C5D40BA3F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270" y="316091"/>
            <a:ext cx="2268000" cy="247153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B5A28F0-77CA-42F0-AA4B-3B879AAF8B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02287" y="3918982"/>
            <a:ext cx="1440000" cy="156531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92A4D51-5A3F-4FBB-A282-DFCEC9A651B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81763" y="358717"/>
            <a:ext cx="2371292" cy="258030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81F6448-715D-4BF8-8F6B-207FEEDA4AA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72270" y="355409"/>
            <a:ext cx="2268000" cy="247121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B209709-7989-4BE0-8912-7F22DDEB580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97145" y="3918982"/>
            <a:ext cx="1440000" cy="156840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056F761-ADF3-4330-B339-649BC120BFD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244574" y="3918982"/>
            <a:ext cx="1440000" cy="155510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BB3A622-4B74-4E7F-BAD3-51441623857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49716" y="3918982"/>
            <a:ext cx="1440000" cy="157400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FCAFC14-01CD-44D8-8855-F2E5C14DA6F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454858" y="3918982"/>
            <a:ext cx="1440000" cy="1544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814386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1FD5453-91AA-4D33-89A6-705035CF34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3462" y="660400"/>
            <a:ext cx="6545572" cy="58674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E8BFF88-B7AC-4F2A-84E7-D0333DC862C7}"/>
              </a:ext>
            </a:extLst>
          </p:cNvPr>
          <p:cNvSpPr txBox="1"/>
          <p:nvPr/>
        </p:nvSpPr>
        <p:spPr>
          <a:xfrm>
            <a:off x="323850" y="895350"/>
            <a:ext cx="22379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/>
              <a:t>prior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normalization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3313232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CDA9C18-E4EE-40EB-9D55-CE151CFCBE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2228" y="782522"/>
            <a:ext cx="6901987" cy="5577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123143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E5273B-B95D-4507-A681-1EFB4BB55A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Noisy</a:t>
            </a:r>
            <a:r>
              <a:rPr lang="de-DE" dirty="0"/>
              <a:t> </a:t>
            </a:r>
            <a:r>
              <a:rPr lang="de-DE" dirty="0" err="1"/>
              <a:t>lanes</a:t>
            </a:r>
            <a:r>
              <a:rPr lang="de-DE" dirty="0"/>
              <a:t> (median:0. -&gt; count:67)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E2A3534-FADF-4449-A153-B737E2D2FB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200" y="1645422"/>
            <a:ext cx="8991600" cy="4710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09143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FD07206-8032-44E3-B54D-2B40F5917B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197" y="0"/>
            <a:ext cx="1027760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86470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0F921AB-F89F-4FFF-B5FB-B22D0E9127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4643" y="0"/>
            <a:ext cx="1024271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8618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C49C80-BE39-45EB-8BDE-FC3BDB01DC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intensity</a:t>
            </a:r>
            <a:r>
              <a:rPr lang="de-DE" dirty="0"/>
              <a:t> </a:t>
            </a:r>
            <a:r>
              <a:rPr lang="de-DE" dirty="0" err="1"/>
              <a:t>sum</a:t>
            </a:r>
            <a:r>
              <a:rPr lang="de-DE" dirty="0"/>
              <a:t> per slice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DE5F765F-E116-4FE0-8CFB-A6A17B31A459}"/>
              </a:ext>
            </a:extLst>
          </p:cNvPr>
          <p:cNvGrpSpPr/>
          <p:nvPr/>
        </p:nvGrpSpPr>
        <p:grpSpPr>
          <a:xfrm>
            <a:off x="3539654" y="1487235"/>
            <a:ext cx="2532855" cy="5122866"/>
            <a:chOff x="749360" y="1493822"/>
            <a:chExt cx="2532855" cy="5122866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4A6E99B3-044B-4F53-B19F-42081ADB436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51480" y="1493822"/>
              <a:ext cx="2528616" cy="2505021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5116026C-1098-4F5B-9587-800861C27F8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49360" y="4111667"/>
              <a:ext cx="2532855" cy="2505021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E6543305-A774-4C43-B4D7-26618A397299}"/>
              </a:ext>
            </a:extLst>
          </p:cNvPr>
          <p:cNvGrpSpPr/>
          <p:nvPr/>
        </p:nvGrpSpPr>
        <p:grpSpPr>
          <a:xfrm>
            <a:off x="983024" y="1469346"/>
            <a:ext cx="2648909" cy="5128081"/>
            <a:chOff x="2926908" y="1493822"/>
            <a:chExt cx="2648909" cy="5128081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4A51C07E-09AA-492E-8CE4-858982B838B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926908" y="1493822"/>
              <a:ext cx="2556630" cy="2505021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AD91E79D-9F8E-4F5B-A85E-A487753BD05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950312" y="4073144"/>
              <a:ext cx="2625505" cy="2548759"/>
            </a:xfrm>
            <a:prstGeom prst="rect">
              <a:avLst/>
            </a:prstGeom>
          </p:spPr>
        </p:pic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33AAEFC8-996B-425F-91DF-9548A472DCF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78012" y="4458661"/>
            <a:ext cx="2354702" cy="229934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0652A69-A9CF-4017-949E-04C120C374C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10390" y="4310760"/>
            <a:ext cx="2383822" cy="229934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B5F5939-D047-40A2-8B8A-473C7BDFD055}"/>
              </a:ext>
            </a:extLst>
          </p:cNvPr>
          <p:cNvSpPr txBox="1"/>
          <p:nvPr/>
        </p:nvSpPr>
        <p:spPr>
          <a:xfrm>
            <a:off x="325398" y="2561666"/>
            <a:ext cx="4239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/>
              <a:t>lfq</a:t>
            </a:r>
            <a:endParaRPr lang="de-DE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6A9ABFA-B3DF-402C-A5DE-EBA1A034D40E}"/>
              </a:ext>
            </a:extLst>
          </p:cNvPr>
          <p:cNvSpPr txBox="1"/>
          <p:nvPr/>
        </p:nvSpPr>
        <p:spPr>
          <a:xfrm>
            <a:off x="-8435" y="5179512"/>
            <a:ext cx="7266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/>
              <a:t>inten</a:t>
            </a:r>
            <a:r>
              <a:rPr lang="de-DE" dirty="0"/>
              <a:t>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31FC50D-6871-4ED6-89FA-A7ED52A0ABE2}"/>
              </a:ext>
            </a:extLst>
          </p:cNvPr>
          <p:cNvSpPr txBox="1"/>
          <p:nvPr/>
        </p:nvSpPr>
        <p:spPr>
          <a:xfrm>
            <a:off x="6884189" y="1690688"/>
            <a:ext cx="4620047" cy="3693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de-DE" dirty="0"/>
              <a:t>starke unterschiede zwischen LFQ und </a:t>
            </a:r>
            <a:r>
              <a:rPr lang="de-DE" dirty="0" err="1"/>
              <a:t>intensity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8749945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91E706D-50FD-4D0E-AEC1-CA172E716C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33179" y="731441"/>
            <a:ext cx="3262278" cy="275471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A7FE32E-B581-4182-8370-3035E900D6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210" y="542541"/>
            <a:ext cx="7192379" cy="5506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174262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383E300-5C66-4251-8D8B-7B17B10038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714" y="1115786"/>
            <a:ext cx="4048954" cy="462642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DEF9C4F-F7A9-47CE-A770-BB57A1C46C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8728" y="1071846"/>
            <a:ext cx="4098267" cy="4626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77556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74D752-1D15-4109-95F8-90B290EC5C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intensity</a:t>
            </a:r>
            <a:r>
              <a:rPr lang="de-DE" dirty="0"/>
              <a:t> </a:t>
            </a:r>
            <a:r>
              <a:rPr lang="de-DE" dirty="0" err="1"/>
              <a:t>sum</a:t>
            </a:r>
            <a:r>
              <a:rPr lang="de-DE" dirty="0"/>
              <a:t> per </a:t>
            </a:r>
            <a:r>
              <a:rPr lang="de-DE" dirty="0" err="1"/>
              <a:t>lane</a:t>
            </a:r>
            <a:endParaRPr lang="de-DE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50DA539B-D71D-45F2-B7D1-01B7E32AA2BB}"/>
              </a:ext>
            </a:extLst>
          </p:cNvPr>
          <p:cNvGrpSpPr/>
          <p:nvPr/>
        </p:nvGrpSpPr>
        <p:grpSpPr>
          <a:xfrm>
            <a:off x="3750737" y="1404047"/>
            <a:ext cx="2418358" cy="5382418"/>
            <a:chOff x="1375383" y="1475582"/>
            <a:chExt cx="2418358" cy="5382418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8586B8EA-0C1A-44C6-9E10-173B30237A8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75384" y="4208142"/>
              <a:ext cx="2418357" cy="2649858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47F9D8AF-0160-4E9D-A62E-74C6793E604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75383" y="1475582"/>
              <a:ext cx="2418357" cy="2557484"/>
            </a:xfrm>
            <a:prstGeom prst="rect">
              <a:avLst/>
            </a:prstGeom>
          </p:spPr>
        </p:pic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8D5AE9AA-82E4-462E-82D2-096C2C630A80}"/>
              </a:ext>
            </a:extLst>
          </p:cNvPr>
          <p:cNvGrpSpPr/>
          <p:nvPr/>
        </p:nvGrpSpPr>
        <p:grpSpPr>
          <a:xfrm>
            <a:off x="1051008" y="1439162"/>
            <a:ext cx="2486921" cy="5418838"/>
            <a:chOff x="3793741" y="1439162"/>
            <a:chExt cx="2486921" cy="5418838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8B00FD55-643F-48F3-8160-88D47705A1D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793741" y="4208142"/>
              <a:ext cx="2486921" cy="2649858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9BE0EEE0-E4BB-4834-A68B-C068C5CBAE4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862305" y="1439162"/>
              <a:ext cx="2418357" cy="2614665"/>
            </a:xfrm>
            <a:prstGeom prst="rect">
              <a:avLst/>
            </a:prstGeom>
            <a:ln w="28575">
              <a:solidFill>
                <a:schemeClr val="accent2"/>
              </a:solidFill>
            </a:ln>
          </p:spPr>
        </p:pic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01569F30-7B16-416F-92C4-07315828C31B}"/>
              </a:ext>
            </a:extLst>
          </p:cNvPr>
          <p:cNvSpPr txBox="1"/>
          <p:nvPr/>
        </p:nvSpPr>
        <p:spPr>
          <a:xfrm>
            <a:off x="7439025" y="838200"/>
            <a:ext cx="440723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-  </a:t>
            </a:r>
            <a:r>
              <a:rPr lang="de-DE" dirty="0" err="1"/>
              <a:t>filter</a:t>
            </a:r>
            <a:r>
              <a:rPr lang="de-DE" dirty="0"/>
              <a:t> </a:t>
            </a:r>
            <a:r>
              <a:rPr lang="de-DE" dirty="0" err="1"/>
              <a:t>proteins</a:t>
            </a:r>
            <a:r>
              <a:rPr lang="de-DE" dirty="0"/>
              <a:t> </a:t>
            </a:r>
            <a:r>
              <a:rPr lang="de-DE" dirty="0" err="1"/>
              <a:t>that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present</a:t>
            </a:r>
            <a:r>
              <a:rPr lang="de-DE" dirty="0"/>
              <a:t> in all 6 </a:t>
            </a:r>
            <a:r>
              <a:rPr lang="de-DE" dirty="0" err="1"/>
              <a:t>lanes</a:t>
            </a:r>
            <a:endParaRPr lang="de-DE" dirty="0"/>
          </a:p>
          <a:p>
            <a:pPr marL="285750" indent="-285750">
              <a:buFontTx/>
              <a:buChar char="-"/>
            </a:pPr>
            <a:r>
              <a:rPr lang="de-DE" dirty="0"/>
              <a:t>(log </a:t>
            </a:r>
            <a:r>
              <a:rPr lang="de-DE" dirty="0" err="1"/>
              <a:t>transform</a:t>
            </a:r>
            <a:r>
              <a:rPr lang="de-DE" dirty="0"/>
              <a:t>)</a:t>
            </a:r>
          </a:p>
          <a:p>
            <a:pPr marL="285750" indent="-285750">
              <a:buFontTx/>
              <a:buChar char="-"/>
            </a:pPr>
            <a:r>
              <a:rPr lang="de-DE" dirty="0" err="1"/>
              <a:t>take</a:t>
            </a:r>
            <a:r>
              <a:rPr lang="de-DE" dirty="0"/>
              <a:t> </a:t>
            </a:r>
            <a:r>
              <a:rPr lang="de-DE" dirty="0" err="1"/>
              <a:t>sum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each</a:t>
            </a:r>
            <a:r>
              <a:rPr lang="de-DE" dirty="0"/>
              <a:t> </a:t>
            </a:r>
            <a:r>
              <a:rPr lang="de-DE" dirty="0" err="1"/>
              <a:t>lane</a:t>
            </a:r>
            <a:endParaRPr lang="de-DE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07B19EE-45E6-497C-804D-A70A46E2072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91098" y="1991963"/>
            <a:ext cx="1806416" cy="185643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6286A1A-098E-4FC1-8A43-68744A85254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69889" y="4282843"/>
            <a:ext cx="2286126" cy="221003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34753C5-AE06-4936-96E5-630CDEF1301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74866" y="4638093"/>
            <a:ext cx="1652425" cy="1619069"/>
          </a:xfrm>
          <a:prstGeom prst="rect">
            <a:avLst/>
          </a:prstGeom>
        </p:spPr>
      </p:pic>
      <p:sp>
        <p:nvSpPr>
          <p:cNvPr id="5" name="Arrow: Right 4">
            <a:extLst>
              <a:ext uri="{FF2B5EF4-FFF2-40B4-BE49-F238E27FC236}">
                <a16:creationId xmlns:a16="http://schemas.microsoft.com/office/drawing/2014/main" id="{2396CBB9-908E-4E28-93B8-7B2E983F0576}"/>
              </a:ext>
            </a:extLst>
          </p:cNvPr>
          <p:cNvSpPr/>
          <p:nvPr/>
        </p:nvSpPr>
        <p:spPr>
          <a:xfrm>
            <a:off x="8794306" y="5259113"/>
            <a:ext cx="775583" cy="24819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9AA3CBD-5662-4F96-9668-83B9C9DFF8E0}"/>
              </a:ext>
            </a:extLst>
          </p:cNvPr>
          <p:cNvSpPr txBox="1"/>
          <p:nvPr/>
        </p:nvSpPr>
        <p:spPr>
          <a:xfrm>
            <a:off x="6826852" y="238435"/>
            <a:ext cx="2987421" cy="3693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de-DE" dirty="0"/>
              <a:t>mit dem, was normiert wurde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BF51BE1-2011-45CD-975F-BCC7DDAF6060}"/>
              </a:ext>
            </a:extLst>
          </p:cNvPr>
          <p:cNvSpPr txBox="1"/>
          <p:nvPr/>
        </p:nvSpPr>
        <p:spPr>
          <a:xfrm>
            <a:off x="1483500" y="5825953"/>
            <a:ext cx="1685077" cy="2616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de-DE" sz="1100" dirty="0"/>
              <a:t>passt zu Michaels Aussage</a:t>
            </a:r>
          </a:p>
        </p:txBody>
      </p:sp>
    </p:spTree>
    <p:extLst>
      <p:ext uri="{BB962C8B-B14F-4D97-AF65-F5344CB8AC3E}">
        <p14:creationId xmlns:p14="http://schemas.microsoft.com/office/powerpoint/2010/main" val="30094598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5BC2A7-9FF2-4E54-9E7C-E134F0DA4C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C87315-99ED-4229-8433-CD7155F910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DE" dirty="0"/>
              <a:t>1. Lanes global </a:t>
            </a:r>
            <a:r>
              <a:rPr lang="en-DE" dirty="0" err="1"/>
              <a:t>normieren</a:t>
            </a:r>
            <a:endParaRPr lang="en-DE" dirty="0"/>
          </a:p>
          <a:p>
            <a:pPr lvl="1"/>
            <a:r>
              <a:rPr lang="en-DE" dirty="0"/>
              <a:t>intersect der </a:t>
            </a:r>
            <a:r>
              <a:rPr lang="en-DE" dirty="0" err="1"/>
              <a:t>Proteine</a:t>
            </a:r>
            <a:r>
              <a:rPr lang="en-DE" dirty="0"/>
              <a:t> in </a:t>
            </a:r>
            <a:r>
              <a:rPr lang="en-DE" dirty="0" err="1"/>
              <a:t>allen</a:t>
            </a:r>
            <a:r>
              <a:rPr lang="en-DE" dirty="0"/>
              <a:t> 6 lanes</a:t>
            </a:r>
          </a:p>
          <a:p>
            <a:pPr lvl="1"/>
            <a:r>
              <a:rPr lang="en-DE" dirty="0" err="1"/>
              <a:t>LFQs</a:t>
            </a:r>
            <a:r>
              <a:rPr lang="en-DE" dirty="0"/>
              <a:t> </a:t>
            </a:r>
            <a:r>
              <a:rPr lang="en-DE" dirty="0" err="1"/>
              <a:t>Summe</a:t>
            </a:r>
            <a:r>
              <a:rPr lang="en-DE" dirty="0"/>
              <a:t> </a:t>
            </a:r>
            <a:r>
              <a:rPr lang="en-DE" dirty="0" err="1"/>
              <a:t>jeder</a:t>
            </a:r>
            <a:r>
              <a:rPr lang="en-DE" dirty="0"/>
              <a:t> Lane auf </a:t>
            </a:r>
            <a:r>
              <a:rPr lang="en-DE" dirty="0" err="1"/>
              <a:t>ein</a:t>
            </a:r>
            <a:r>
              <a:rPr lang="en-DE" dirty="0"/>
              <a:t> Level </a:t>
            </a:r>
            <a:r>
              <a:rPr lang="en-DE" dirty="0" err="1"/>
              <a:t>bringen</a:t>
            </a:r>
            <a:endParaRPr lang="en-DE" dirty="0"/>
          </a:p>
          <a:p>
            <a:r>
              <a:rPr lang="en-DE" dirty="0"/>
              <a:t>2. </a:t>
            </a:r>
            <a:r>
              <a:rPr lang="en-DE" dirty="0" err="1"/>
              <a:t>Massenkorrektur</a:t>
            </a:r>
            <a:endParaRPr lang="en-DE" dirty="0"/>
          </a:p>
          <a:p>
            <a:pPr lvl="1"/>
            <a:r>
              <a:rPr lang="en-DE" dirty="0"/>
              <a:t>slice vs. weight </a:t>
            </a:r>
            <a:r>
              <a:rPr lang="en-DE" dirty="0" err="1"/>
              <a:t>korrelieren</a:t>
            </a:r>
            <a:endParaRPr lang="en-DE" dirty="0"/>
          </a:p>
          <a:p>
            <a:pPr lvl="1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391361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F5801C2-AEDC-4100-95D7-01AEADBD99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5276" y="388307"/>
            <a:ext cx="9039628" cy="576823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C1637B3-4BF8-4682-A464-5CCD69500183}"/>
              </a:ext>
            </a:extLst>
          </p:cNvPr>
          <p:cNvSpPr txBox="1"/>
          <p:nvPr/>
        </p:nvSpPr>
        <p:spPr>
          <a:xfrm>
            <a:off x="501041" y="3087758"/>
            <a:ext cx="4239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/>
              <a:t>lfq</a:t>
            </a:r>
            <a:endParaRPr lang="de-DE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22ACB48-E586-4AC6-8DCE-744C7ECBC212}"/>
              </a:ext>
            </a:extLst>
          </p:cNvPr>
          <p:cNvSpPr txBox="1"/>
          <p:nvPr/>
        </p:nvSpPr>
        <p:spPr>
          <a:xfrm>
            <a:off x="5014031" y="6156542"/>
            <a:ext cx="8210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slice id</a:t>
            </a:r>
            <a:endParaRPr lang="de-DE" dirty="0"/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74C97DBB-F6EE-47D3-9C49-0E0FBC23036C}"/>
              </a:ext>
            </a:extLst>
          </p:cNvPr>
          <p:cNvSpPr/>
          <p:nvPr/>
        </p:nvSpPr>
        <p:spPr>
          <a:xfrm>
            <a:off x="4672248" y="267657"/>
            <a:ext cx="127000" cy="2413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BDC91559-F04B-4B6A-BEA2-EC811768D5B8}"/>
              </a:ext>
            </a:extLst>
          </p:cNvPr>
          <p:cNvSpPr/>
          <p:nvPr/>
        </p:nvSpPr>
        <p:spPr>
          <a:xfrm>
            <a:off x="4044950" y="1648304"/>
            <a:ext cx="127000" cy="2413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896650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5BA4A2F-AACE-428C-8EB4-35BB99BE8B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5003" y="213458"/>
            <a:ext cx="9538240" cy="612775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0BDB456-BD89-4FC7-A53A-1C28201465FD}"/>
              </a:ext>
            </a:extLst>
          </p:cNvPr>
          <p:cNvSpPr txBox="1"/>
          <p:nvPr/>
        </p:nvSpPr>
        <p:spPr>
          <a:xfrm>
            <a:off x="501041" y="3087758"/>
            <a:ext cx="4239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/>
              <a:t>lfq</a:t>
            </a:r>
            <a:endParaRPr lang="de-DE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27363F0-DFBE-4764-BABA-E996BA12A974}"/>
              </a:ext>
            </a:extLst>
          </p:cNvPr>
          <p:cNvSpPr txBox="1"/>
          <p:nvPr/>
        </p:nvSpPr>
        <p:spPr>
          <a:xfrm>
            <a:off x="5014031" y="6156542"/>
            <a:ext cx="8210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slice id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302799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D62A5C3-A902-456D-928D-88365D9E70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5110" y="1528354"/>
            <a:ext cx="6356568" cy="4219303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EF8B43F9-BB36-4E96-A79D-63BB979DD281}"/>
              </a:ext>
            </a:extLst>
          </p:cNvPr>
          <p:cNvSpPr/>
          <p:nvPr/>
        </p:nvSpPr>
        <p:spPr>
          <a:xfrm>
            <a:off x="7927468" y="1588611"/>
            <a:ext cx="1502229" cy="88827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B4E9956-0399-437B-A6AD-29D224F429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8362" y="3202502"/>
            <a:ext cx="2452301" cy="200957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E73A079-322D-464F-8E75-FE1AFD1BB3AB}"/>
              </a:ext>
            </a:extLst>
          </p:cNvPr>
          <p:cNvSpPr txBox="1"/>
          <p:nvPr/>
        </p:nvSpPr>
        <p:spPr>
          <a:xfrm>
            <a:off x="1554480" y="2207623"/>
            <a:ext cx="14767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DE" dirty="0"/>
              <a:t>optimal paths</a:t>
            </a:r>
            <a:endParaRPr lang="de-DE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6B28667-19D9-4ED2-9FED-E1582112E390}"/>
              </a:ext>
            </a:extLst>
          </p:cNvPr>
          <p:cNvSpPr txBox="1"/>
          <p:nvPr/>
        </p:nvSpPr>
        <p:spPr>
          <a:xfrm>
            <a:off x="4267989" y="598488"/>
            <a:ext cx="4620047" cy="3693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de-DE" dirty="0"/>
              <a:t>starke unterschiede zwischen LFQ und </a:t>
            </a:r>
            <a:r>
              <a:rPr lang="de-DE" dirty="0" err="1"/>
              <a:t>intensity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898956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1001</Words>
  <Application>Microsoft Office PowerPoint</Application>
  <PresentationFormat>Widescreen</PresentationFormat>
  <Paragraphs>378</Paragraphs>
  <Slides>41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5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intensity sum per slice</vt:lpstr>
      <vt:lpstr>intensity sum per lane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Probleme mit verteilung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Noisy lanes (median:0. -&gt; count:67)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Benedikt.Venn@tukl.onmicrosoft.com</dc:creator>
  <cp:lastModifiedBy>Benedikt.Venn@tukl.onmicrosoft.com</cp:lastModifiedBy>
  <cp:revision>10</cp:revision>
  <dcterms:created xsi:type="dcterms:W3CDTF">2020-11-12T09:57:07Z</dcterms:created>
  <dcterms:modified xsi:type="dcterms:W3CDTF">2020-11-19T12:06:36Z</dcterms:modified>
</cp:coreProperties>
</file>