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6" autoAdjust="0"/>
    <p:restoredTop sz="94660"/>
  </p:normalViewPr>
  <p:slideViewPr>
    <p:cSldViewPr snapToGrid="0">
      <p:cViewPr>
        <p:scale>
          <a:sx n="125" d="100"/>
          <a:sy n="125" d="100"/>
        </p:scale>
        <p:origin x="678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1BEEB-1C83-6DCD-B096-B9FBFB577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FF8709-A5DD-4C46-C3BB-0AEE2F7A3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E6ED9-02F5-A88C-FC0B-B811A40BB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0C235-068B-1EFD-39AA-1592C85B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2BF71-6DE0-0DEE-A62C-CC643F94A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5847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F4565-C17A-78B9-EAEA-44E5EA445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4D011-43E4-48BA-7190-33891734A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3AB0C-A09D-7FB1-3BA1-66609F7F5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70F2E-FD3E-1A4E-685E-58F07EF36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2008A-C048-0BD4-78F5-86965456C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97818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F895DC-8B7A-C226-0412-8895A5EAC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FCDC3-BC67-1DF3-C9D6-34ACEF7E0D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7714D-184D-9E89-1211-B55CE7A91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92BFD-0A9E-F5A9-06CC-86799E49F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C92CC-4B89-3CD3-EF38-A65FC836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0447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AD3CC-F3BC-4F88-7171-16AD83864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BDA1F-7298-0FFA-09A8-6F9CE6A40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CDF56-F7BE-0587-F468-C85807AFF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04103-5FBF-2878-88E0-053528A47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94B3F-CF9C-DB56-FAFD-51083EE8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7187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17E97-D227-20EE-0B48-D81B41C3A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7F3FF-DAD6-12DC-EA52-A3E20B109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7F6F-AAD5-0D3A-61B9-0063F33C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5AF1D-E351-3224-C2C9-CE4D7426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0C45A-6DBA-896A-15F9-86070219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1497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9131C-4C4C-6787-5AAC-FEFB8BB4B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E8ADD-929C-AAAA-FEA8-C6BE6256A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E43ED0-3854-3580-70A7-0273346254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77C16-1BA6-324B-F1FB-41D9BD56C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C5EDBC-D208-3234-3F0A-BDCFCC89B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33405-48BE-A0C4-B4E8-EA1D58B48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2656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BDC89-9810-B48C-3081-A0C8A775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A9E8C-0EA5-0529-3E83-2B304AB3D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E5C2C-BCAF-27F0-DC0F-AFE9694D5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78C58-AB64-A349-3369-B621E8A216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70F2F2-4D6F-75A8-CC07-EEAD84F3EF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40F247-8690-3649-0778-392DCBB82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2D5AFC-4613-8A9A-CBAA-7259EB6C7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DBDD0A-977D-321A-3FDF-403E00AA5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3550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2267B-3453-D819-D9BA-BDD362E8A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1279D-A2DF-AF54-341C-1C3CDB9CA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C512D-2C4A-694B-B90D-20F0C569E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896BCF-9826-47DE-55A7-F9CE76F33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29622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329DC2-4E2B-ED80-21D2-334EE54BA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E3BFA0-C2E6-65F8-45D1-A764CB13C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4D819-2D15-89F2-3E9C-0CDDF7F95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7246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E276-EFD1-8CA0-B301-C4F7219EA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E7191-66EF-619C-6241-3110FB53D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AAD599-5BF7-949E-C9B3-AFE5C4DFA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057FC4-4A28-7F68-B805-E12905294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70DDF-7B31-F1EE-03BA-FDC537E7A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37903-41E3-0B00-AC41-5CC1BD8A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7707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FE3A9-1508-621D-09F1-86739746B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0DD70-F2B5-7A65-A498-C82096967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B1B4DD-807C-1572-A849-27AD3D34E3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129DD9-F78D-33BD-B885-A3CC65978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E33A4-AC3A-3133-B53F-D8602FB40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98B9C1-CC0D-EFA1-870E-3D35FB34A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5358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6DC2B0-E1BB-2E22-F4F3-A49846A25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DE121-8385-A75A-1937-5EB5A9011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D4DA4-4CE2-96D2-D627-18BBD4DBE0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FBBEE-230E-4CDD-AA87-52DED2F017BB}" type="datetimeFigureOut">
              <a:rPr lang="en-DE" smtClean="0"/>
              <a:t>01/08/2022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A1CC5-1505-8FF7-3C9B-3939044D0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7B185-C774-20E5-99F6-86C11246A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0FABE-C99A-434D-9900-7E4B76DE1C6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3325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156">
            <a:extLst>
              <a:ext uri="{FF2B5EF4-FFF2-40B4-BE49-F238E27FC236}">
                <a16:creationId xmlns:a16="http://schemas.microsoft.com/office/drawing/2014/main" id="{E3B8FA1E-37AB-C686-2F7B-6A14CB16F066}"/>
              </a:ext>
            </a:extLst>
          </p:cNvPr>
          <p:cNvSpPr/>
          <p:nvPr/>
        </p:nvSpPr>
        <p:spPr>
          <a:xfrm>
            <a:off x="-15240" y="-518160"/>
            <a:ext cx="12702540" cy="796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6B0485A-024A-61BE-C5DC-A054CD1A95DC}"/>
              </a:ext>
            </a:extLst>
          </p:cNvPr>
          <p:cNvSpPr/>
          <p:nvPr/>
        </p:nvSpPr>
        <p:spPr>
          <a:xfrm>
            <a:off x="2384878" y="268890"/>
            <a:ext cx="8786494" cy="1682740"/>
          </a:xfrm>
          <a:prstGeom prst="roundRect">
            <a:avLst>
              <a:gd name="adj" fmla="val 2294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2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9A3C0EC-77B3-75AE-7152-245AEED31FD3}"/>
              </a:ext>
            </a:extLst>
          </p:cNvPr>
          <p:cNvSpPr/>
          <p:nvPr/>
        </p:nvSpPr>
        <p:spPr>
          <a:xfrm>
            <a:off x="5060199" y="468887"/>
            <a:ext cx="126000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C. reinhardtii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507AD33-B790-2ADC-7CFC-6526B28091CB}"/>
              </a:ext>
            </a:extLst>
          </p:cNvPr>
          <p:cNvSpPr/>
          <p:nvPr/>
        </p:nvSpPr>
        <p:spPr>
          <a:xfrm>
            <a:off x="7067675" y="468887"/>
            <a:ext cx="126000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C. r. lpa2 mutant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7750A1-6171-5909-8B1C-050958F90414}"/>
              </a:ext>
            </a:extLst>
          </p:cNvPr>
          <p:cNvSpPr/>
          <p:nvPr/>
        </p:nvSpPr>
        <p:spPr>
          <a:xfrm>
            <a:off x="2870673" y="1519920"/>
            <a:ext cx="28789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A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BC8F234-4E8D-FAD5-6BB3-4370D07E6F23}"/>
              </a:ext>
            </a:extLst>
          </p:cNvPr>
          <p:cNvSpPr/>
          <p:nvPr/>
        </p:nvSpPr>
        <p:spPr>
          <a:xfrm>
            <a:off x="4362437" y="1519920"/>
            <a:ext cx="28789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B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9E06CB2-F6CC-F400-FF7F-6D8942E162FF}"/>
              </a:ext>
            </a:extLst>
          </p:cNvPr>
          <p:cNvSpPr/>
          <p:nvPr/>
        </p:nvSpPr>
        <p:spPr>
          <a:xfrm>
            <a:off x="5854201" y="1519920"/>
            <a:ext cx="28789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5BCE747-FDFA-F090-7667-886D9D72980E}"/>
              </a:ext>
            </a:extLst>
          </p:cNvPr>
          <p:cNvSpPr/>
          <p:nvPr/>
        </p:nvSpPr>
        <p:spPr>
          <a:xfrm>
            <a:off x="7345965" y="1519920"/>
            <a:ext cx="28789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D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18A4C02-10DD-02FB-774F-B4F8B76DA67C}"/>
              </a:ext>
            </a:extLst>
          </p:cNvPr>
          <p:cNvSpPr/>
          <p:nvPr/>
        </p:nvSpPr>
        <p:spPr>
          <a:xfrm>
            <a:off x="8837729" y="1519920"/>
            <a:ext cx="28789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16F335D-27FB-2B56-7C43-A5FE623C480B}"/>
              </a:ext>
            </a:extLst>
          </p:cNvPr>
          <p:cNvSpPr/>
          <p:nvPr/>
        </p:nvSpPr>
        <p:spPr>
          <a:xfrm>
            <a:off x="10329492" y="1519920"/>
            <a:ext cx="287890" cy="2912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73A611-78AB-B94C-2483-BF0EA95936C8}"/>
              </a:ext>
            </a:extLst>
          </p:cNvPr>
          <p:cNvSpPr txBox="1"/>
          <p:nvPr/>
        </p:nvSpPr>
        <p:spPr>
          <a:xfrm>
            <a:off x="479492" y="959494"/>
            <a:ext cx="1800000" cy="30646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Cultivation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C7C7AE-AC9A-28BE-7CD1-1E3F30EDFD1A}"/>
              </a:ext>
            </a:extLst>
          </p:cNvPr>
          <p:cNvSpPr txBox="1"/>
          <p:nvPr/>
        </p:nvSpPr>
        <p:spPr>
          <a:xfrm>
            <a:off x="479492" y="1943650"/>
            <a:ext cx="1800000" cy="30646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Harvesting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F2F8D0D-0C8E-FA72-4A89-08F211D01B58}"/>
              </a:ext>
            </a:extLst>
          </p:cNvPr>
          <p:cNvSpPr/>
          <p:nvPr/>
        </p:nvSpPr>
        <p:spPr>
          <a:xfrm>
            <a:off x="2384878" y="2099234"/>
            <a:ext cx="8786494" cy="4369805"/>
          </a:xfrm>
          <a:prstGeom prst="roundRect">
            <a:avLst>
              <a:gd name="adj" fmla="val 187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E546FE0-4F69-A0A1-91F6-CC35423809BB}"/>
              </a:ext>
            </a:extLst>
          </p:cNvPr>
          <p:cNvSpPr/>
          <p:nvPr/>
        </p:nvSpPr>
        <p:spPr>
          <a:xfrm>
            <a:off x="2540342" y="2298182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A_sample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B2650AF-45C6-1D6F-8216-EB5AE97F85DA}"/>
              </a:ext>
            </a:extLst>
          </p:cNvPr>
          <p:cNvSpPr/>
          <p:nvPr/>
        </p:nvSpPr>
        <p:spPr>
          <a:xfrm>
            <a:off x="4056254" y="2298182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B_sample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C08EF96-FEED-FCFB-6DB9-1D5A96A397E8}"/>
              </a:ext>
            </a:extLst>
          </p:cNvPr>
          <p:cNvSpPr/>
          <p:nvPr/>
        </p:nvSpPr>
        <p:spPr>
          <a:xfrm>
            <a:off x="5572166" y="2298182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C_sample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AEFB12C-DC2D-09AE-D2CC-1423E5D28810}"/>
              </a:ext>
            </a:extLst>
          </p:cNvPr>
          <p:cNvSpPr/>
          <p:nvPr/>
        </p:nvSpPr>
        <p:spPr>
          <a:xfrm>
            <a:off x="7088078" y="2298182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D_sample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68DCBB3-6B79-EB5D-CFBA-1007BF5DA79A}"/>
              </a:ext>
            </a:extLst>
          </p:cNvPr>
          <p:cNvSpPr/>
          <p:nvPr/>
        </p:nvSpPr>
        <p:spPr>
          <a:xfrm>
            <a:off x="8603990" y="2298182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E_sample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72CB2B1-2C00-FD0E-DFE9-5D8F1DB1CFE3}"/>
              </a:ext>
            </a:extLst>
          </p:cNvPr>
          <p:cNvSpPr/>
          <p:nvPr/>
        </p:nvSpPr>
        <p:spPr>
          <a:xfrm>
            <a:off x="10119904" y="2298182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F_sample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95625F-E4B0-9188-B9C5-8A35EB10A032}"/>
              </a:ext>
            </a:extLst>
          </p:cNvPr>
          <p:cNvSpPr txBox="1"/>
          <p:nvPr/>
        </p:nvSpPr>
        <p:spPr>
          <a:xfrm>
            <a:off x="479492" y="2654787"/>
            <a:ext cx="1800000" cy="30646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Sample processing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9D9DEC-5E66-3DE7-6BDC-96EBFF8D17FA}"/>
              </a:ext>
            </a:extLst>
          </p:cNvPr>
          <p:cNvSpPr/>
          <p:nvPr/>
        </p:nvSpPr>
        <p:spPr>
          <a:xfrm>
            <a:off x="2540342" y="2980673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A_lysate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01E71E8-6149-840C-59E9-9848977F6B95}"/>
              </a:ext>
            </a:extLst>
          </p:cNvPr>
          <p:cNvSpPr/>
          <p:nvPr/>
        </p:nvSpPr>
        <p:spPr>
          <a:xfrm>
            <a:off x="4056254" y="2980673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B_lysate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0B732DC-9C5B-C1F7-A299-775330BF3235}"/>
              </a:ext>
            </a:extLst>
          </p:cNvPr>
          <p:cNvSpPr/>
          <p:nvPr/>
        </p:nvSpPr>
        <p:spPr>
          <a:xfrm>
            <a:off x="5572166" y="2980673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C_lysate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890FDFC-DEF3-14EC-84CB-6D2F53C85FA3}"/>
              </a:ext>
            </a:extLst>
          </p:cNvPr>
          <p:cNvSpPr/>
          <p:nvPr/>
        </p:nvSpPr>
        <p:spPr>
          <a:xfrm>
            <a:off x="7088078" y="2980673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D_lysate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C2B4E049-E7A0-0578-3697-1A17FA645663}"/>
              </a:ext>
            </a:extLst>
          </p:cNvPr>
          <p:cNvSpPr/>
          <p:nvPr/>
        </p:nvSpPr>
        <p:spPr>
          <a:xfrm>
            <a:off x="8603990" y="2980673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E_lysate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9BE5CC63-3FD5-2D2B-0484-03683C93769D}"/>
              </a:ext>
            </a:extLst>
          </p:cNvPr>
          <p:cNvSpPr/>
          <p:nvPr/>
        </p:nvSpPr>
        <p:spPr>
          <a:xfrm>
            <a:off x="10119904" y="2980673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tx1"/>
                </a:solidFill>
              </a:rPr>
              <a:t>F_lysate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25DD1EF-C841-83B3-28E9-9941EE7B66EE}"/>
              </a:ext>
            </a:extLst>
          </p:cNvPr>
          <p:cNvSpPr txBox="1"/>
          <p:nvPr/>
        </p:nvSpPr>
        <p:spPr>
          <a:xfrm>
            <a:off x="479492" y="3380037"/>
            <a:ext cx="1800000" cy="30646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BNPAGE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A1C0412E-9D44-4720-3AD0-C232686C71A4}"/>
              </a:ext>
            </a:extLst>
          </p:cNvPr>
          <p:cNvSpPr/>
          <p:nvPr/>
        </p:nvSpPr>
        <p:spPr>
          <a:xfrm>
            <a:off x="2540342" y="3716745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A_BN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208A2BC-315E-9568-33E4-11EB34A820D0}"/>
              </a:ext>
            </a:extLst>
          </p:cNvPr>
          <p:cNvSpPr/>
          <p:nvPr/>
        </p:nvSpPr>
        <p:spPr>
          <a:xfrm>
            <a:off x="4056254" y="3716745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B_BN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5499A93-D0AA-5259-7196-2D9E84BC1D4F}"/>
              </a:ext>
            </a:extLst>
          </p:cNvPr>
          <p:cNvSpPr/>
          <p:nvPr/>
        </p:nvSpPr>
        <p:spPr>
          <a:xfrm>
            <a:off x="5572166" y="3716745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C_BN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0C898D2-28CC-C485-0A5A-1BB027F701D5}"/>
              </a:ext>
            </a:extLst>
          </p:cNvPr>
          <p:cNvSpPr/>
          <p:nvPr/>
        </p:nvSpPr>
        <p:spPr>
          <a:xfrm>
            <a:off x="7088078" y="3716745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D_BN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9EE8FCB-21B3-B9CD-75B7-CDA06FEDE5D1}"/>
              </a:ext>
            </a:extLst>
          </p:cNvPr>
          <p:cNvSpPr/>
          <p:nvPr/>
        </p:nvSpPr>
        <p:spPr>
          <a:xfrm>
            <a:off x="8603990" y="3716745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E_BN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97E9871-320E-A184-411B-EE7A46A182F6}"/>
              </a:ext>
            </a:extLst>
          </p:cNvPr>
          <p:cNvSpPr/>
          <p:nvPr/>
        </p:nvSpPr>
        <p:spPr>
          <a:xfrm>
            <a:off x="10119904" y="3716745"/>
            <a:ext cx="870867" cy="2912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F_BN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CA58546-E965-F56E-B715-0EDADE403985}"/>
              </a:ext>
            </a:extLst>
          </p:cNvPr>
          <p:cNvSpPr/>
          <p:nvPr/>
        </p:nvSpPr>
        <p:spPr>
          <a:xfrm>
            <a:off x="2540342" y="4379977"/>
            <a:ext cx="1008000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A_01-A_36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65A6875-A507-73C3-C297-92C3914B388D}"/>
              </a:ext>
            </a:extLst>
          </p:cNvPr>
          <p:cNvSpPr/>
          <p:nvPr/>
        </p:nvSpPr>
        <p:spPr>
          <a:xfrm>
            <a:off x="4028828" y="4379977"/>
            <a:ext cx="1008000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B_01 –B_36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2ABBEB27-410E-7323-BE50-53E4EE1EE313}"/>
              </a:ext>
            </a:extLst>
          </p:cNvPr>
          <p:cNvSpPr/>
          <p:nvPr/>
        </p:nvSpPr>
        <p:spPr>
          <a:xfrm>
            <a:off x="5517314" y="4379977"/>
            <a:ext cx="1008000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C_01 – C_36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A21B7ED-94D8-183E-9C56-AD6751D465C8}"/>
              </a:ext>
            </a:extLst>
          </p:cNvPr>
          <p:cNvSpPr/>
          <p:nvPr/>
        </p:nvSpPr>
        <p:spPr>
          <a:xfrm>
            <a:off x="7005800" y="4379977"/>
            <a:ext cx="1044000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D_01 – D_36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98A69012-0667-9CA3-0A2F-C7A46E8BF048}"/>
              </a:ext>
            </a:extLst>
          </p:cNvPr>
          <p:cNvSpPr/>
          <p:nvPr/>
        </p:nvSpPr>
        <p:spPr>
          <a:xfrm>
            <a:off x="8494286" y="4379977"/>
            <a:ext cx="1008000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E_01 – E_36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4066A273-D0CD-F36D-5C5E-8726E55C70CF}"/>
              </a:ext>
            </a:extLst>
          </p:cNvPr>
          <p:cNvSpPr/>
          <p:nvPr/>
        </p:nvSpPr>
        <p:spPr>
          <a:xfrm>
            <a:off x="9984651" y="4379977"/>
            <a:ext cx="1008000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F_01 – F_36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64A4327-5D55-DD95-2D48-5381DE83847B}"/>
              </a:ext>
            </a:extLst>
          </p:cNvPr>
          <p:cNvSpPr txBox="1"/>
          <p:nvPr/>
        </p:nvSpPr>
        <p:spPr>
          <a:xfrm>
            <a:off x="479492" y="4072106"/>
            <a:ext cx="1800000" cy="30646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SamplePreparation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37904B-C0F1-9F0E-31DB-5BD89534690A}"/>
              </a:ext>
            </a:extLst>
          </p:cNvPr>
          <p:cNvSpPr txBox="1"/>
          <p:nvPr/>
        </p:nvSpPr>
        <p:spPr>
          <a:xfrm>
            <a:off x="479492" y="4835645"/>
            <a:ext cx="1800000" cy="30646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88FFB0A-A67E-EDED-BB7F-13CF70CEB0D6}"/>
              </a:ext>
            </a:extLst>
          </p:cNvPr>
          <p:cNvSpPr txBox="1"/>
          <p:nvPr/>
        </p:nvSpPr>
        <p:spPr>
          <a:xfrm>
            <a:off x="479492" y="5635038"/>
            <a:ext cx="1800000" cy="30646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Computational analysis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08D5250-3459-112C-7A04-9A1E3A90A2A5}"/>
              </a:ext>
            </a:extLst>
          </p:cNvPr>
          <p:cNvSpPr/>
          <p:nvPr/>
        </p:nvSpPr>
        <p:spPr>
          <a:xfrm>
            <a:off x="2540342" y="5146893"/>
            <a:ext cx="1296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JBbnAida0xx.wiff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xx= 01 - 36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05E993D3-470A-42C3-E2E0-2231FCE996B9}"/>
              </a:ext>
            </a:extLst>
          </p:cNvPr>
          <p:cNvSpPr/>
          <p:nvPr/>
        </p:nvSpPr>
        <p:spPr>
          <a:xfrm>
            <a:off x="3971604" y="5146893"/>
            <a:ext cx="1296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JBbnBida0xx.wiff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xx= 01 - 36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AAD1D9DB-6706-1EF2-AD4A-77AD44F5E50D}"/>
              </a:ext>
            </a:extLst>
          </p:cNvPr>
          <p:cNvSpPr/>
          <p:nvPr/>
        </p:nvSpPr>
        <p:spPr>
          <a:xfrm>
            <a:off x="5402866" y="5146893"/>
            <a:ext cx="1296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JBbnCida0xx.wiff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xx= 01 - 36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4140B898-1D31-2886-F889-F870EA2652A6}"/>
              </a:ext>
            </a:extLst>
          </p:cNvPr>
          <p:cNvSpPr/>
          <p:nvPr/>
        </p:nvSpPr>
        <p:spPr>
          <a:xfrm>
            <a:off x="6834128" y="5146893"/>
            <a:ext cx="1296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JBbnDida0xx.wiff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xx= 01 - 36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C1794833-56C8-1024-6A4B-3AC1B1A67E4B}"/>
              </a:ext>
            </a:extLst>
          </p:cNvPr>
          <p:cNvSpPr/>
          <p:nvPr/>
        </p:nvSpPr>
        <p:spPr>
          <a:xfrm>
            <a:off x="8265390" y="5146893"/>
            <a:ext cx="1296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JBbnEida0xx.wiff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xx= 01 - 36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BC0425A9-92F6-5C17-136D-FB57BD20E484}"/>
              </a:ext>
            </a:extLst>
          </p:cNvPr>
          <p:cNvSpPr/>
          <p:nvPr/>
        </p:nvSpPr>
        <p:spPr>
          <a:xfrm>
            <a:off x="9696651" y="5146893"/>
            <a:ext cx="1296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JBbnFida0xx.wiff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xx= 01 - 36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879DD82-53D4-0716-30FD-10B124006EB2}"/>
              </a:ext>
            </a:extLst>
          </p:cNvPr>
          <p:cNvSpPr/>
          <p:nvPr/>
        </p:nvSpPr>
        <p:spPr>
          <a:xfrm>
            <a:off x="2540342" y="5952096"/>
            <a:ext cx="1260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JBbnAida001 txt</a:t>
            </a: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C6A23F4D-EB09-FD1F-A164-9D0A79576719}"/>
              </a:ext>
            </a:extLst>
          </p:cNvPr>
          <p:cNvSpPr/>
          <p:nvPr/>
        </p:nvSpPr>
        <p:spPr>
          <a:xfrm>
            <a:off x="3978428" y="5952096"/>
            <a:ext cx="1260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JBbnBida001 txt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B942BF5-8E25-B71E-50E7-AEF0EAB88DD5}"/>
              </a:ext>
            </a:extLst>
          </p:cNvPr>
          <p:cNvSpPr/>
          <p:nvPr/>
        </p:nvSpPr>
        <p:spPr>
          <a:xfrm>
            <a:off x="5416514" y="5952096"/>
            <a:ext cx="1260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JBbnCida001 txt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D8FA2992-AD4E-9232-CA0C-097B223329BC}"/>
              </a:ext>
            </a:extLst>
          </p:cNvPr>
          <p:cNvSpPr/>
          <p:nvPr/>
        </p:nvSpPr>
        <p:spPr>
          <a:xfrm>
            <a:off x="6854600" y="5952096"/>
            <a:ext cx="1260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JBbnDida001 txt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4322EA7D-7290-1934-F9E5-E8F16DC5D242}"/>
              </a:ext>
            </a:extLst>
          </p:cNvPr>
          <p:cNvSpPr/>
          <p:nvPr/>
        </p:nvSpPr>
        <p:spPr>
          <a:xfrm>
            <a:off x="8292686" y="5952096"/>
            <a:ext cx="1260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JBbnEida001 txt</a:t>
            </a: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A8DB6C25-22D4-089D-A690-F4D550EC3F21}"/>
              </a:ext>
            </a:extLst>
          </p:cNvPr>
          <p:cNvSpPr/>
          <p:nvPr/>
        </p:nvSpPr>
        <p:spPr>
          <a:xfrm>
            <a:off x="9730771" y="5952096"/>
            <a:ext cx="1260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JBbnFida001 txt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61A4EF6-123E-6861-881B-A98FE77B750D}"/>
              </a:ext>
            </a:extLst>
          </p:cNvPr>
          <p:cNvCxnSpPr>
            <a:cxnSpLocks/>
          </p:cNvCxnSpPr>
          <p:nvPr/>
        </p:nvCxnSpPr>
        <p:spPr>
          <a:xfrm flipH="1">
            <a:off x="4532828" y="760101"/>
            <a:ext cx="1130711" cy="64050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76C9C54-8D4E-A372-D41A-3B5C6BD2CA3B}"/>
              </a:ext>
            </a:extLst>
          </p:cNvPr>
          <p:cNvCxnSpPr>
            <a:cxnSpLocks/>
          </p:cNvCxnSpPr>
          <p:nvPr/>
        </p:nvCxnSpPr>
        <p:spPr>
          <a:xfrm>
            <a:off x="5663539" y="760101"/>
            <a:ext cx="342993" cy="64959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1819D23-94C6-6344-88EB-E73E06AB459E}"/>
              </a:ext>
            </a:extLst>
          </p:cNvPr>
          <p:cNvCxnSpPr>
            <a:cxnSpLocks/>
          </p:cNvCxnSpPr>
          <p:nvPr/>
        </p:nvCxnSpPr>
        <p:spPr>
          <a:xfrm flipH="1">
            <a:off x="7462815" y="760101"/>
            <a:ext cx="208200" cy="64890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8C03288-240A-0E16-DCD0-B7BCEFA78527}"/>
              </a:ext>
            </a:extLst>
          </p:cNvPr>
          <p:cNvCxnSpPr>
            <a:cxnSpLocks/>
          </p:cNvCxnSpPr>
          <p:nvPr/>
        </p:nvCxnSpPr>
        <p:spPr>
          <a:xfrm>
            <a:off x="7671015" y="760101"/>
            <a:ext cx="1271185" cy="64050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F9461271-EC91-6B69-66DF-81051B828C89}"/>
              </a:ext>
            </a:extLst>
          </p:cNvPr>
          <p:cNvCxnSpPr>
            <a:cxnSpLocks/>
          </p:cNvCxnSpPr>
          <p:nvPr/>
        </p:nvCxnSpPr>
        <p:spPr>
          <a:xfrm>
            <a:off x="7671015" y="760101"/>
            <a:ext cx="2658477" cy="64890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411490-F993-5E63-E0E5-8B3747BFC3AE}"/>
              </a:ext>
            </a:extLst>
          </p:cNvPr>
          <p:cNvCxnSpPr>
            <a:cxnSpLocks/>
          </p:cNvCxnSpPr>
          <p:nvPr/>
        </p:nvCxnSpPr>
        <p:spPr>
          <a:xfrm>
            <a:off x="3006712" y="1881323"/>
            <a:ext cx="0" cy="36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30E5DCC7-22B0-09E5-139C-E2FC97C0EF65}"/>
              </a:ext>
            </a:extLst>
          </p:cNvPr>
          <p:cNvCxnSpPr>
            <a:cxnSpLocks/>
          </p:cNvCxnSpPr>
          <p:nvPr/>
        </p:nvCxnSpPr>
        <p:spPr>
          <a:xfrm>
            <a:off x="4489523" y="1881323"/>
            <a:ext cx="0" cy="36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DB4ED5B3-E204-8464-7359-1B40C4BF81C2}"/>
              </a:ext>
            </a:extLst>
          </p:cNvPr>
          <p:cNvCxnSpPr>
            <a:cxnSpLocks/>
          </p:cNvCxnSpPr>
          <p:nvPr/>
        </p:nvCxnSpPr>
        <p:spPr>
          <a:xfrm>
            <a:off x="5998146" y="1881322"/>
            <a:ext cx="0" cy="36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D53FFE9-4B1C-8173-A753-616B8E60BDD6}"/>
              </a:ext>
            </a:extLst>
          </p:cNvPr>
          <p:cNvCxnSpPr>
            <a:cxnSpLocks/>
          </p:cNvCxnSpPr>
          <p:nvPr/>
        </p:nvCxnSpPr>
        <p:spPr>
          <a:xfrm>
            <a:off x="7482128" y="1881323"/>
            <a:ext cx="0" cy="36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BFCA4CF-ADD9-2FFB-89A5-5E1B5F47AE63}"/>
              </a:ext>
            </a:extLst>
          </p:cNvPr>
          <p:cNvCxnSpPr>
            <a:cxnSpLocks/>
          </p:cNvCxnSpPr>
          <p:nvPr/>
        </p:nvCxnSpPr>
        <p:spPr>
          <a:xfrm>
            <a:off x="8964939" y="1881323"/>
            <a:ext cx="0" cy="36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91134310-BB4C-5732-0FA7-25DC74335464}"/>
              </a:ext>
            </a:extLst>
          </p:cNvPr>
          <p:cNvCxnSpPr>
            <a:cxnSpLocks/>
          </p:cNvCxnSpPr>
          <p:nvPr/>
        </p:nvCxnSpPr>
        <p:spPr>
          <a:xfrm>
            <a:off x="10473562" y="1881322"/>
            <a:ext cx="0" cy="36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2C8967A3-9C3B-8667-27D4-493E5B0E9A70}"/>
              </a:ext>
            </a:extLst>
          </p:cNvPr>
          <p:cNvCxnSpPr>
            <a:cxnSpLocks/>
          </p:cNvCxnSpPr>
          <p:nvPr/>
        </p:nvCxnSpPr>
        <p:spPr>
          <a:xfrm flipH="1">
            <a:off x="3158563" y="760101"/>
            <a:ext cx="2504976" cy="61221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409F14D-2BD3-484A-2D45-E61C001D89F2}"/>
              </a:ext>
            </a:extLst>
          </p:cNvPr>
          <p:cNvCxnSpPr>
            <a:cxnSpLocks/>
          </p:cNvCxnSpPr>
          <p:nvPr/>
        </p:nvCxnSpPr>
        <p:spPr>
          <a:xfrm>
            <a:off x="2975775" y="2658509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BEAA34E0-85B3-1F2F-5CED-A4C942110808}"/>
              </a:ext>
            </a:extLst>
          </p:cNvPr>
          <p:cNvCxnSpPr>
            <a:cxnSpLocks/>
          </p:cNvCxnSpPr>
          <p:nvPr/>
        </p:nvCxnSpPr>
        <p:spPr>
          <a:xfrm>
            <a:off x="4486887" y="2658509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E985C37D-70CB-CE67-6908-87BE7F3E62B4}"/>
              </a:ext>
            </a:extLst>
          </p:cNvPr>
          <p:cNvCxnSpPr>
            <a:cxnSpLocks/>
          </p:cNvCxnSpPr>
          <p:nvPr/>
        </p:nvCxnSpPr>
        <p:spPr>
          <a:xfrm>
            <a:off x="5997999" y="2658508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641F74F7-40A9-A68D-D7B7-AEDB4B74C3A3}"/>
              </a:ext>
            </a:extLst>
          </p:cNvPr>
          <p:cNvCxnSpPr>
            <a:cxnSpLocks/>
          </p:cNvCxnSpPr>
          <p:nvPr/>
        </p:nvCxnSpPr>
        <p:spPr>
          <a:xfrm>
            <a:off x="7509111" y="2658509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BC703D1C-F37A-6259-1911-EB16BF122E5E}"/>
              </a:ext>
            </a:extLst>
          </p:cNvPr>
          <p:cNvCxnSpPr>
            <a:cxnSpLocks/>
          </p:cNvCxnSpPr>
          <p:nvPr/>
        </p:nvCxnSpPr>
        <p:spPr>
          <a:xfrm>
            <a:off x="9020223" y="2658509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BC778A3-7598-A002-C2DA-E4102AF913D4}"/>
              </a:ext>
            </a:extLst>
          </p:cNvPr>
          <p:cNvCxnSpPr>
            <a:cxnSpLocks/>
          </p:cNvCxnSpPr>
          <p:nvPr/>
        </p:nvCxnSpPr>
        <p:spPr>
          <a:xfrm>
            <a:off x="10531337" y="2658508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EF7E36CC-EBF7-3018-A014-B3D9626664C1}"/>
              </a:ext>
            </a:extLst>
          </p:cNvPr>
          <p:cNvCxnSpPr>
            <a:cxnSpLocks/>
          </p:cNvCxnSpPr>
          <p:nvPr/>
        </p:nvCxnSpPr>
        <p:spPr>
          <a:xfrm>
            <a:off x="2965768" y="3371418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15DC5DC-851E-30AC-3655-D35FF4ED509B}"/>
              </a:ext>
            </a:extLst>
          </p:cNvPr>
          <p:cNvCxnSpPr>
            <a:cxnSpLocks/>
          </p:cNvCxnSpPr>
          <p:nvPr/>
        </p:nvCxnSpPr>
        <p:spPr>
          <a:xfrm>
            <a:off x="4476880" y="3371418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AAE439F-24F9-7BB2-3AA0-F8ED1B8234E3}"/>
              </a:ext>
            </a:extLst>
          </p:cNvPr>
          <p:cNvCxnSpPr>
            <a:cxnSpLocks/>
          </p:cNvCxnSpPr>
          <p:nvPr/>
        </p:nvCxnSpPr>
        <p:spPr>
          <a:xfrm>
            <a:off x="5987992" y="3371417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14EA8258-D192-D891-3136-BAB144D41A6C}"/>
              </a:ext>
            </a:extLst>
          </p:cNvPr>
          <p:cNvCxnSpPr>
            <a:cxnSpLocks/>
          </p:cNvCxnSpPr>
          <p:nvPr/>
        </p:nvCxnSpPr>
        <p:spPr>
          <a:xfrm>
            <a:off x="7499104" y="3371418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9028A647-9608-B790-487E-A3098966CD4A}"/>
              </a:ext>
            </a:extLst>
          </p:cNvPr>
          <p:cNvCxnSpPr>
            <a:cxnSpLocks/>
          </p:cNvCxnSpPr>
          <p:nvPr/>
        </p:nvCxnSpPr>
        <p:spPr>
          <a:xfrm>
            <a:off x="9010216" y="3371418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5F86B46-43A1-58FA-5AF1-A43A6F0F9E90}"/>
              </a:ext>
            </a:extLst>
          </p:cNvPr>
          <p:cNvCxnSpPr>
            <a:cxnSpLocks/>
          </p:cNvCxnSpPr>
          <p:nvPr/>
        </p:nvCxnSpPr>
        <p:spPr>
          <a:xfrm>
            <a:off x="10521330" y="3371417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0043D339-0967-4553-BD2D-8BE3DD51AA1C}"/>
              </a:ext>
            </a:extLst>
          </p:cNvPr>
          <p:cNvCxnSpPr>
            <a:cxnSpLocks/>
          </p:cNvCxnSpPr>
          <p:nvPr/>
        </p:nvCxnSpPr>
        <p:spPr>
          <a:xfrm>
            <a:off x="2975775" y="4071051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F44F4065-02D4-0D10-ABF4-16F9777971F9}"/>
              </a:ext>
            </a:extLst>
          </p:cNvPr>
          <p:cNvCxnSpPr>
            <a:cxnSpLocks/>
          </p:cNvCxnSpPr>
          <p:nvPr/>
        </p:nvCxnSpPr>
        <p:spPr>
          <a:xfrm>
            <a:off x="4486887" y="4071051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33D5423B-FA00-D363-E283-7B4A6BCEE807}"/>
              </a:ext>
            </a:extLst>
          </p:cNvPr>
          <p:cNvCxnSpPr>
            <a:cxnSpLocks/>
          </p:cNvCxnSpPr>
          <p:nvPr/>
        </p:nvCxnSpPr>
        <p:spPr>
          <a:xfrm>
            <a:off x="5997999" y="4071050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ED412E2C-4F54-116F-12B7-92C1878BE75B}"/>
              </a:ext>
            </a:extLst>
          </p:cNvPr>
          <p:cNvCxnSpPr>
            <a:cxnSpLocks/>
          </p:cNvCxnSpPr>
          <p:nvPr/>
        </p:nvCxnSpPr>
        <p:spPr>
          <a:xfrm>
            <a:off x="7509111" y="4071051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C75CC466-743E-D8B9-6193-C1A9321996F4}"/>
              </a:ext>
            </a:extLst>
          </p:cNvPr>
          <p:cNvCxnSpPr>
            <a:cxnSpLocks/>
          </p:cNvCxnSpPr>
          <p:nvPr/>
        </p:nvCxnSpPr>
        <p:spPr>
          <a:xfrm>
            <a:off x="9020223" y="4071051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767F0659-B9F7-6F36-CDD2-B38F2218C1F3}"/>
              </a:ext>
            </a:extLst>
          </p:cNvPr>
          <p:cNvCxnSpPr>
            <a:cxnSpLocks/>
          </p:cNvCxnSpPr>
          <p:nvPr/>
        </p:nvCxnSpPr>
        <p:spPr>
          <a:xfrm>
            <a:off x="10531337" y="4071050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A6A9DD45-2DDC-F5F9-3954-334723DA513C}"/>
              </a:ext>
            </a:extLst>
          </p:cNvPr>
          <p:cNvCxnSpPr>
            <a:cxnSpLocks/>
          </p:cNvCxnSpPr>
          <p:nvPr/>
        </p:nvCxnSpPr>
        <p:spPr>
          <a:xfrm>
            <a:off x="2965768" y="4824904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9A7A895B-0788-F6BE-9C3E-AA19BBC9F350}"/>
              </a:ext>
            </a:extLst>
          </p:cNvPr>
          <p:cNvCxnSpPr>
            <a:cxnSpLocks/>
          </p:cNvCxnSpPr>
          <p:nvPr/>
        </p:nvCxnSpPr>
        <p:spPr>
          <a:xfrm>
            <a:off x="4476880" y="4824904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96D1F247-28EA-6B69-C72F-153F57842341}"/>
              </a:ext>
            </a:extLst>
          </p:cNvPr>
          <p:cNvCxnSpPr>
            <a:cxnSpLocks/>
          </p:cNvCxnSpPr>
          <p:nvPr/>
        </p:nvCxnSpPr>
        <p:spPr>
          <a:xfrm>
            <a:off x="5987992" y="4824903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2ED45223-DB9C-8E25-94E5-803EA3B2F560}"/>
              </a:ext>
            </a:extLst>
          </p:cNvPr>
          <p:cNvCxnSpPr>
            <a:cxnSpLocks/>
          </p:cNvCxnSpPr>
          <p:nvPr/>
        </p:nvCxnSpPr>
        <p:spPr>
          <a:xfrm>
            <a:off x="7499104" y="4824904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D707B840-CCCD-CCC4-3DC2-39F06F7334D5}"/>
              </a:ext>
            </a:extLst>
          </p:cNvPr>
          <p:cNvCxnSpPr>
            <a:cxnSpLocks/>
          </p:cNvCxnSpPr>
          <p:nvPr/>
        </p:nvCxnSpPr>
        <p:spPr>
          <a:xfrm>
            <a:off x="9010216" y="4824904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BAAC80E7-71A9-B26E-778E-8B8C27BDE657}"/>
              </a:ext>
            </a:extLst>
          </p:cNvPr>
          <p:cNvCxnSpPr>
            <a:cxnSpLocks/>
          </p:cNvCxnSpPr>
          <p:nvPr/>
        </p:nvCxnSpPr>
        <p:spPr>
          <a:xfrm>
            <a:off x="10521330" y="4824903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434A284C-1934-0D4C-1457-6868D54E9699}"/>
              </a:ext>
            </a:extLst>
          </p:cNvPr>
          <p:cNvCxnSpPr>
            <a:cxnSpLocks/>
          </p:cNvCxnSpPr>
          <p:nvPr/>
        </p:nvCxnSpPr>
        <p:spPr>
          <a:xfrm>
            <a:off x="2963603" y="5633346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9B60E1F2-18DA-B16A-3F7B-104E9F929955}"/>
              </a:ext>
            </a:extLst>
          </p:cNvPr>
          <p:cNvCxnSpPr>
            <a:cxnSpLocks/>
          </p:cNvCxnSpPr>
          <p:nvPr/>
        </p:nvCxnSpPr>
        <p:spPr>
          <a:xfrm>
            <a:off x="4474715" y="5633346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940C66E-F557-A64E-EFA7-69B03BC132DC}"/>
              </a:ext>
            </a:extLst>
          </p:cNvPr>
          <p:cNvCxnSpPr>
            <a:cxnSpLocks/>
          </p:cNvCxnSpPr>
          <p:nvPr/>
        </p:nvCxnSpPr>
        <p:spPr>
          <a:xfrm>
            <a:off x="5985827" y="5633345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2E81CE4A-7052-4176-5D64-588A1965EE55}"/>
              </a:ext>
            </a:extLst>
          </p:cNvPr>
          <p:cNvCxnSpPr>
            <a:cxnSpLocks/>
          </p:cNvCxnSpPr>
          <p:nvPr/>
        </p:nvCxnSpPr>
        <p:spPr>
          <a:xfrm>
            <a:off x="7496939" y="5633346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AB52AB-C597-9649-3A73-C83D0C0F9BC8}"/>
              </a:ext>
            </a:extLst>
          </p:cNvPr>
          <p:cNvCxnSpPr>
            <a:cxnSpLocks/>
          </p:cNvCxnSpPr>
          <p:nvPr/>
        </p:nvCxnSpPr>
        <p:spPr>
          <a:xfrm>
            <a:off x="9008051" y="5633346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C9AB0AD2-C67A-08A8-F68E-1DDF27356FE4}"/>
              </a:ext>
            </a:extLst>
          </p:cNvPr>
          <p:cNvCxnSpPr>
            <a:cxnSpLocks/>
          </p:cNvCxnSpPr>
          <p:nvPr/>
        </p:nvCxnSpPr>
        <p:spPr>
          <a:xfrm>
            <a:off x="10519165" y="5633345"/>
            <a:ext cx="0" cy="252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849421B4-0212-A838-C7AD-B6C6DFC76676}"/>
              </a:ext>
            </a:extLst>
          </p:cNvPr>
          <p:cNvSpPr/>
          <p:nvPr/>
        </p:nvSpPr>
        <p:spPr>
          <a:xfrm>
            <a:off x="11062056" y="2220649"/>
            <a:ext cx="980393" cy="669498"/>
          </a:xfrm>
          <a:prstGeom prst="roundRect">
            <a:avLst>
              <a:gd name="adj" fmla="val 187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Assay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GelBased Proteomics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005C4A05-F501-BFCB-CD26-902575C31B2A}"/>
              </a:ext>
            </a:extLst>
          </p:cNvPr>
          <p:cNvSpPr/>
          <p:nvPr/>
        </p:nvSpPr>
        <p:spPr>
          <a:xfrm>
            <a:off x="11062056" y="369081"/>
            <a:ext cx="980393" cy="391020"/>
          </a:xfrm>
          <a:prstGeom prst="roundRect">
            <a:avLst>
              <a:gd name="adj" fmla="val 2294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Study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Cultivation</a:t>
            </a:r>
            <a:endParaRPr lang="en-DE" sz="1200" dirty="0">
              <a:solidFill>
                <a:schemeClr val="tx1"/>
              </a:solidFill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27123096-E756-9900-E96F-8D63E75C095B}"/>
              </a:ext>
            </a:extLst>
          </p:cNvPr>
          <p:cNvSpPr txBox="1"/>
          <p:nvPr/>
        </p:nvSpPr>
        <p:spPr>
          <a:xfrm>
            <a:off x="358372" y="265633"/>
            <a:ext cx="1319528" cy="306467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isa sheet names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Arc 153">
            <a:extLst>
              <a:ext uri="{FF2B5EF4-FFF2-40B4-BE49-F238E27FC236}">
                <a16:creationId xmlns:a16="http://schemas.microsoft.com/office/drawing/2014/main" id="{35D0887F-10FF-B955-0973-7E64C5B0D376}"/>
              </a:ext>
            </a:extLst>
          </p:cNvPr>
          <p:cNvSpPr/>
          <p:nvPr/>
        </p:nvSpPr>
        <p:spPr>
          <a:xfrm>
            <a:off x="1016848" y="410548"/>
            <a:ext cx="996116" cy="961767"/>
          </a:xfrm>
          <a:prstGeom prst="arc">
            <a:avLst>
              <a:gd name="adj1" fmla="val 17254042"/>
              <a:gd name="adj2" fmla="val 0"/>
            </a:avLst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C0076CA-F897-67A3-D07D-83C2967700CA}"/>
              </a:ext>
            </a:extLst>
          </p:cNvPr>
          <p:cNvSpPr txBox="1"/>
          <p:nvPr/>
        </p:nvSpPr>
        <p:spPr>
          <a:xfrm>
            <a:off x="1379492" y="6656070"/>
            <a:ext cx="1319528" cy="306467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sample names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Arc 155">
            <a:extLst>
              <a:ext uri="{FF2B5EF4-FFF2-40B4-BE49-F238E27FC236}">
                <a16:creationId xmlns:a16="http://schemas.microsoft.com/office/drawing/2014/main" id="{F1524D2E-37C5-6C8C-7A5F-412303987C72}"/>
              </a:ext>
            </a:extLst>
          </p:cNvPr>
          <p:cNvSpPr/>
          <p:nvPr/>
        </p:nvSpPr>
        <p:spPr>
          <a:xfrm flipV="1">
            <a:off x="2003596" y="5850177"/>
            <a:ext cx="996116" cy="1023532"/>
          </a:xfrm>
          <a:prstGeom prst="arc">
            <a:avLst>
              <a:gd name="adj1" fmla="val 17254042"/>
              <a:gd name="adj2" fmla="val 0"/>
            </a:avLst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61389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Widescreen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Benedikt Venn</dc:creator>
  <cp:lastModifiedBy>Benedikt Venn</cp:lastModifiedBy>
  <cp:revision>1</cp:revision>
  <dcterms:created xsi:type="dcterms:W3CDTF">2022-08-01T14:42:12Z</dcterms:created>
  <dcterms:modified xsi:type="dcterms:W3CDTF">2022-08-01T15:08:48Z</dcterms:modified>
</cp:coreProperties>
</file>