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9" r:id="rId4"/>
  </p:sldMasterIdLst>
  <p:notesMasterIdLst>
    <p:notesMasterId r:id="rId21"/>
  </p:notesMasterIdLst>
  <p:handoutMasterIdLst>
    <p:handoutMasterId r:id="rId22"/>
  </p:handoutMasterIdLst>
  <p:sldIdLst>
    <p:sldId id="759" r:id="rId5"/>
    <p:sldId id="816" r:id="rId6"/>
    <p:sldId id="862" r:id="rId7"/>
    <p:sldId id="863" r:id="rId8"/>
    <p:sldId id="860" r:id="rId9"/>
    <p:sldId id="859" r:id="rId10"/>
    <p:sldId id="817" r:id="rId11"/>
    <p:sldId id="850" r:id="rId12"/>
    <p:sldId id="851" r:id="rId13"/>
    <p:sldId id="853" r:id="rId14"/>
    <p:sldId id="854" r:id="rId15"/>
    <p:sldId id="857" r:id="rId16"/>
    <p:sldId id="856" r:id="rId17"/>
    <p:sldId id="858" r:id="rId18"/>
    <p:sldId id="828" r:id="rId19"/>
    <p:sldId id="861" r:id="rId2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3BAC9"/>
    <a:srgbClr val="97B1C3"/>
    <a:srgbClr val="507289"/>
    <a:srgbClr val="2D3E50"/>
    <a:srgbClr val="77B6BA"/>
    <a:srgbClr val="FFA252"/>
    <a:srgbClr val="F66F00"/>
    <a:srgbClr val="006B6B"/>
    <a:srgbClr val="26D07C"/>
    <a:srgbClr val="E31B4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>
        <p:scale>
          <a:sx n="75" d="100"/>
          <a:sy n="75" d="100"/>
        </p:scale>
        <p:origin x="1914" y="1068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ableStyles" Target="tableStyles.xml"/><Relationship Id="rId3" Type="http://schemas.openxmlformats.org/officeDocument/2006/relationships/customXml" Target="../customXml/item3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A12CAAB6-5C5B-4D3D-BAAC-112F2824094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54046C4-0B63-4DFD-BF08-A4BB32AA7716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37F55E3-AB73-41B1-B901-BE0A488D59A5}" type="datetimeFigureOut">
              <a:rPr lang="en-US" smtClean="0"/>
              <a:t>4/22/2023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A43C8D7-0CF7-4AD3-8916-0FB303482316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42077DA-3EF2-4DB5-9E05-DDE043B48837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0061FEE-DC83-4521-8F1F-8D7870C777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4891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07D0BC8-E131-47C8-8734-652D0DCA3553}" type="datetimeFigureOut">
              <a:rPr lang="en-US" smtClean="0"/>
              <a:t>4/22/2023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3C523F9-DB40-43BC-9758-972DF7DA40D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65906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-2763" y="0"/>
            <a:ext cx="12188825" cy="6863820"/>
          </a:xfrm>
          <a:prstGeom prst="rect">
            <a:avLst/>
          </a:prstGeom>
          <a:solidFill>
            <a:srgbClr val="507289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E96AA407-5A97-3D2C-DAFA-3454463339AE}"/>
              </a:ext>
            </a:extLst>
          </p:cNvPr>
          <p:cNvSpPr/>
          <p:nvPr/>
        </p:nvSpPr>
        <p:spPr>
          <a:xfrm>
            <a:off x="2367189" y="974803"/>
            <a:ext cx="494347" cy="105727"/>
          </a:xfrm>
          <a:custGeom>
            <a:avLst/>
            <a:gdLst>
              <a:gd name="connsiteX0" fmla="*/ 494348 w 494347"/>
              <a:gd name="connsiteY0" fmla="*/ 104775 h 105727"/>
              <a:gd name="connsiteX1" fmla="*/ 494348 w 494347"/>
              <a:gd name="connsiteY1" fmla="*/ 34290 h 105727"/>
              <a:gd name="connsiteX2" fmla="*/ 486728 w 494347"/>
              <a:gd name="connsiteY2" fmla="*/ 34290 h 105727"/>
              <a:gd name="connsiteX3" fmla="*/ 486728 w 494347"/>
              <a:gd name="connsiteY3" fmla="*/ 69533 h 105727"/>
              <a:gd name="connsiteX4" fmla="*/ 461963 w 494347"/>
              <a:gd name="connsiteY4" fmla="*/ 98108 h 105727"/>
              <a:gd name="connsiteX5" fmla="*/ 439103 w 494347"/>
              <a:gd name="connsiteY5" fmla="*/ 73343 h 105727"/>
              <a:gd name="connsiteX6" fmla="*/ 439103 w 494347"/>
              <a:gd name="connsiteY6" fmla="*/ 34290 h 105727"/>
              <a:gd name="connsiteX7" fmla="*/ 431483 w 494347"/>
              <a:gd name="connsiteY7" fmla="*/ 34290 h 105727"/>
              <a:gd name="connsiteX8" fmla="*/ 431483 w 494347"/>
              <a:gd name="connsiteY8" fmla="*/ 74295 h 105727"/>
              <a:gd name="connsiteX9" fmla="*/ 461010 w 494347"/>
              <a:gd name="connsiteY9" fmla="*/ 105727 h 105727"/>
              <a:gd name="connsiteX10" fmla="*/ 487680 w 494347"/>
              <a:gd name="connsiteY10" fmla="*/ 90488 h 105727"/>
              <a:gd name="connsiteX11" fmla="*/ 487680 w 494347"/>
              <a:gd name="connsiteY11" fmla="*/ 104775 h 105727"/>
              <a:gd name="connsiteX12" fmla="*/ 494348 w 494347"/>
              <a:gd name="connsiteY12" fmla="*/ 104775 h 105727"/>
              <a:gd name="connsiteX13" fmla="*/ 375285 w 494347"/>
              <a:gd name="connsiteY13" fmla="*/ 98108 h 105727"/>
              <a:gd name="connsiteX14" fmla="*/ 346710 w 494347"/>
              <a:gd name="connsiteY14" fmla="*/ 68580 h 105727"/>
              <a:gd name="connsiteX15" fmla="*/ 375285 w 494347"/>
              <a:gd name="connsiteY15" fmla="*/ 39052 h 105727"/>
              <a:gd name="connsiteX16" fmla="*/ 403860 w 494347"/>
              <a:gd name="connsiteY16" fmla="*/ 68580 h 105727"/>
              <a:gd name="connsiteX17" fmla="*/ 375285 w 494347"/>
              <a:gd name="connsiteY17" fmla="*/ 98108 h 105727"/>
              <a:gd name="connsiteX18" fmla="*/ 411480 w 494347"/>
              <a:gd name="connsiteY18" fmla="*/ 103823 h 105727"/>
              <a:gd name="connsiteX19" fmla="*/ 411480 w 494347"/>
              <a:gd name="connsiteY19" fmla="*/ 34290 h 105727"/>
              <a:gd name="connsiteX20" fmla="*/ 404813 w 494347"/>
              <a:gd name="connsiteY20" fmla="*/ 34290 h 105727"/>
              <a:gd name="connsiteX21" fmla="*/ 404813 w 494347"/>
              <a:gd name="connsiteY21" fmla="*/ 48577 h 105727"/>
              <a:gd name="connsiteX22" fmla="*/ 375285 w 494347"/>
              <a:gd name="connsiteY22" fmla="*/ 32385 h 105727"/>
              <a:gd name="connsiteX23" fmla="*/ 340043 w 494347"/>
              <a:gd name="connsiteY23" fmla="*/ 68580 h 105727"/>
              <a:gd name="connsiteX24" fmla="*/ 375285 w 494347"/>
              <a:gd name="connsiteY24" fmla="*/ 104775 h 105727"/>
              <a:gd name="connsiteX25" fmla="*/ 404813 w 494347"/>
              <a:gd name="connsiteY25" fmla="*/ 88583 h 105727"/>
              <a:gd name="connsiteX26" fmla="*/ 404813 w 494347"/>
              <a:gd name="connsiteY26" fmla="*/ 102870 h 105727"/>
              <a:gd name="connsiteX27" fmla="*/ 411480 w 494347"/>
              <a:gd name="connsiteY27" fmla="*/ 102870 h 105727"/>
              <a:gd name="connsiteX28" fmla="*/ 411480 w 494347"/>
              <a:gd name="connsiteY28" fmla="*/ 103823 h 105727"/>
              <a:gd name="connsiteX29" fmla="*/ 286703 w 494347"/>
              <a:gd name="connsiteY29" fmla="*/ 98108 h 105727"/>
              <a:gd name="connsiteX30" fmla="*/ 258128 w 494347"/>
              <a:gd name="connsiteY30" fmla="*/ 68580 h 105727"/>
              <a:gd name="connsiteX31" fmla="*/ 286703 w 494347"/>
              <a:gd name="connsiteY31" fmla="*/ 39052 h 105727"/>
              <a:gd name="connsiteX32" fmla="*/ 315278 w 494347"/>
              <a:gd name="connsiteY32" fmla="*/ 68580 h 105727"/>
              <a:gd name="connsiteX33" fmla="*/ 286703 w 494347"/>
              <a:gd name="connsiteY33" fmla="*/ 98108 h 105727"/>
              <a:gd name="connsiteX34" fmla="*/ 322898 w 494347"/>
              <a:gd name="connsiteY34" fmla="*/ 103823 h 105727"/>
              <a:gd name="connsiteX35" fmla="*/ 322898 w 494347"/>
              <a:gd name="connsiteY35" fmla="*/ 0 h 105727"/>
              <a:gd name="connsiteX36" fmla="*/ 315278 w 494347"/>
              <a:gd name="connsiteY36" fmla="*/ 0 h 105727"/>
              <a:gd name="connsiteX37" fmla="*/ 315278 w 494347"/>
              <a:gd name="connsiteY37" fmla="*/ 47625 h 105727"/>
              <a:gd name="connsiteX38" fmla="*/ 286703 w 494347"/>
              <a:gd name="connsiteY38" fmla="*/ 33338 h 105727"/>
              <a:gd name="connsiteX39" fmla="*/ 251460 w 494347"/>
              <a:gd name="connsiteY39" fmla="*/ 69533 h 105727"/>
              <a:gd name="connsiteX40" fmla="*/ 286703 w 494347"/>
              <a:gd name="connsiteY40" fmla="*/ 105727 h 105727"/>
              <a:gd name="connsiteX41" fmla="*/ 316230 w 494347"/>
              <a:gd name="connsiteY41" fmla="*/ 89535 h 105727"/>
              <a:gd name="connsiteX42" fmla="*/ 316230 w 494347"/>
              <a:gd name="connsiteY42" fmla="*/ 103823 h 105727"/>
              <a:gd name="connsiteX43" fmla="*/ 322898 w 494347"/>
              <a:gd name="connsiteY43" fmla="*/ 103823 h 105727"/>
              <a:gd name="connsiteX44" fmla="*/ 206693 w 494347"/>
              <a:gd name="connsiteY44" fmla="*/ 33338 h 105727"/>
              <a:gd name="connsiteX45" fmla="*/ 180023 w 494347"/>
              <a:gd name="connsiteY45" fmla="*/ 49530 h 105727"/>
              <a:gd name="connsiteX46" fmla="*/ 180023 w 494347"/>
              <a:gd name="connsiteY46" fmla="*/ 35243 h 105727"/>
              <a:gd name="connsiteX47" fmla="*/ 173355 w 494347"/>
              <a:gd name="connsiteY47" fmla="*/ 35243 h 105727"/>
              <a:gd name="connsiteX48" fmla="*/ 173355 w 494347"/>
              <a:gd name="connsiteY48" fmla="*/ 103823 h 105727"/>
              <a:gd name="connsiteX49" fmla="*/ 180975 w 494347"/>
              <a:gd name="connsiteY49" fmla="*/ 103823 h 105727"/>
              <a:gd name="connsiteX50" fmla="*/ 180975 w 494347"/>
              <a:gd name="connsiteY50" fmla="*/ 68580 h 105727"/>
              <a:gd name="connsiteX51" fmla="*/ 205740 w 494347"/>
              <a:gd name="connsiteY51" fmla="*/ 40005 h 105727"/>
              <a:gd name="connsiteX52" fmla="*/ 228600 w 494347"/>
              <a:gd name="connsiteY52" fmla="*/ 64770 h 105727"/>
              <a:gd name="connsiteX53" fmla="*/ 228600 w 494347"/>
              <a:gd name="connsiteY53" fmla="*/ 103823 h 105727"/>
              <a:gd name="connsiteX54" fmla="*/ 236220 w 494347"/>
              <a:gd name="connsiteY54" fmla="*/ 103823 h 105727"/>
              <a:gd name="connsiteX55" fmla="*/ 236220 w 494347"/>
              <a:gd name="connsiteY55" fmla="*/ 63818 h 105727"/>
              <a:gd name="connsiteX56" fmla="*/ 206693 w 494347"/>
              <a:gd name="connsiteY56" fmla="*/ 33338 h 105727"/>
              <a:gd name="connsiteX57" fmla="*/ 115253 w 494347"/>
              <a:gd name="connsiteY57" fmla="*/ 98108 h 105727"/>
              <a:gd name="connsiteX58" fmla="*/ 86678 w 494347"/>
              <a:gd name="connsiteY58" fmla="*/ 68580 h 105727"/>
              <a:gd name="connsiteX59" fmla="*/ 115253 w 494347"/>
              <a:gd name="connsiteY59" fmla="*/ 39052 h 105727"/>
              <a:gd name="connsiteX60" fmla="*/ 143828 w 494347"/>
              <a:gd name="connsiteY60" fmla="*/ 68580 h 105727"/>
              <a:gd name="connsiteX61" fmla="*/ 115253 w 494347"/>
              <a:gd name="connsiteY61" fmla="*/ 98108 h 105727"/>
              <a:gd name="connsiteX62" fmla="*/ 151448 w 494347"/>
              <a:gd name="connsiteY62" fmla="*/ 103823 h 105727"/>
              <a:gd name="connsiteX63" fmla="*/ 151448 w 494347"/>
              <a:gd name="connsiteY63" fmla="*/ 34290 h 105727"/>
              <a:gd name="connsiteX64" fmla="*/ 144780 w 494347"/>
              <a:gd name="connsiteY64" fmla="*/ 34290 h 105727"/>
              <a:gd name="connsiteX65" fmla="*/ 144780 w 494347"/>
              <a:gd name="connsiteY65" fmla="*/ 48577 h 105727"/>
              <a:gd name="connsiteX66" fmla="*/ 115253 w 494347"/>
              <a:gd name="connsiteY66" fmla="*/ 32385 h 105727"/>
              <a:gd name="connsiteX67" fmla="*/ 80010 w 494347"/>
              <a:gd name="connsiteY67" fmla="*/ 68580 h 105727"/>
              <a:gd name="connsiteX68" fmla="*/ 115253 w 494347"/>
              <a:gd name="connsiteY68" fmla="*/ 104775 h 105727"/>
              <a:gd name="connsiteX69" fmla="*/ 144780 w 494347"/>
              <a:gd name="connsiteY69" fmla="*/ 88583 h 105727"/>
              <a:gd name="connsiteX70" fmla="*/ 144780 w 494347"/>
              <a:gd name="connsiteY70" fmla="*/ 102870 h 105727"/>
              <a:gd name="connsiteX71" fmla="*/ 151448 w 494347"/>
              <a:gd name="connsiteY71" fmla="*/ 102870 h 105727"/>
              <a:gd name="connsiteX72" fmla="*/ 151448 w 494347"/>
              <a:gd name="connsiteY72" fmla="*/ 103823 h 105727"/>
              <a:gd name="connsiteX73" fmla="*/ 69533 w 494347"/>
              <a:gd name="connsiteY73" fmla="*/ 103823 h 105727"/>
              <a:gd name="connsiteX74" fmla="*/ 69533 w 494347"/>
              <a:gd name="connsiteY74" fmla="*/ 96202 h 105727"/>
              <a:gd name="connsiteX75" fmla="*/ 8573 w 494347"/>
              <a:gd name="connsiteY75" fmla="*/ 96202 h 105727"/>
              <a:gd name="connsiteX76" fmla="*/ 8573 w 494347"/>
              <a:gd name="connsiteY76" fmla="*/ 4763 h 105727"/>
              <a:gd name="connsiteX77" fmla="*/ 0 w 494347"/>
              <a:gd name="connsiteY77" fmla="*/ 4763 h 105727"/>
              <a:gd name="connsiteX78" fmla="*/ 0 w 494347"/>
              <a:gd name="connsiteY78" fmla="*/ 103823 h 105727"/>
              <a:gd name="connsiteX79" fmla="*/ 69533 w 494347"/>
              <a:gd name="connsiteY79" fmla="*/ 103823 h 1057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</a:cxnLst>
            <a:rect l="l" t="t" r="r" b="b"/>
            <a:pathLst>
              <a:path w="494347" h="105727">
                <a:moveTo>
                  <a:pt x="494348" y="104775"/>
                </a:moveTo>
                <a:lnTo>
                  <a:pt x="494348" y="34290"/>
                </a:lnTo>
                <a:lnTo>
                  <a:pt x="486728" y="34290"/>
                </a:lnTo>
                <a:lnTo>
                  <a:pt x="486728" y="69533"/>
                </a:lnTo>
                <a:cubicBezTo>
                  <a:pt x="486728" y="86677"/>
                  <a:pt x="477203" y="98108"/>
                  <a:pt x="461963" y="98108"/>
                </a:cubicBezTo>
                <a:cubicBezTo>
                  <a:pt x="447675" y="98108"/>
                  <a:pt x="439103" y="88583"/>
                  <a:pt x="439103" y="73343"/>
                </a:cubicBezTo>
                <a:lnTo>
                  <a:pt x="439103" y="34290"/>
                </a:lnTo>
                <a:lnTo>
                  <a:pt x="431483" y="34290"/>
                </a:lnTo>
                <a:lnTo>
                  <a:pt x="431483" y="74295"/>
                </a:lnTo>
                <a:cubicBezTo>
                  <a:pt x="431483" y="93345"/>
                  <a:pt x="442913" y="105727"/>
                  <a:pt x="461010" y="105727"/>
                </a:cubicBezTo>
                <a:cubicBezTo>
                  <a:pt x="473393" y="105727"/>
                  <a:pt x="482918" y="100013"/>
                  <a:pt x="487680" y="90488"/>
                </a:cubicBezTo>
                <a:lnTo>
                  <a:pt x="487680" y="104775"/>
                </a:lnTo>
                <a:lnTo>
                  <a:pt x="494348" y="104775"/>
                </a:lnTo>
                <a:close/>
                <a:moveTo>
                  <a:pt x="375285" y="98108"/>
                </a:moveTo>
                <a:cubicBezTo>
                  <a:pt x="359093" y="98108"/>
                  <a:pt x="346710" y="85725"/>
                  <a:pt x="346710" y="68580"/>
                </a:cubicBezTo>
                <a:cubicBezTo>
                  <a:pt x="346710" y="51435"/>
                  <a:pt x="359093" y="39052"/>
                  <a:pt x="375285" y="39052"/>
                </a:cubicBezTo>
                <a:cubicBezTo>
                  <a:pt x="392430" y="39052"/>
                  <a:pt x="403860" y="51435"/>
                  <a:pt x="403860" y="68580"/>
                </a:cubicBezTo>
                <a:cubicBezTo>
                  <a:pt x="403860" y="86677"/>
                  <a:pt x="392430" y="98108"/>
                  <a:pt x="375285" y="98108"/>
                </a:cubicBezTo>
                <a:moveTo>
                  <a:pt x="411480" y="103823"/>
                </a:moveTo>
                <a:lnTo>
                  <a:pt x="411480" y="34290"/>
                </a:lnTo>
                <a:lnTo>
                  <a:pt x="404813" y="34290"/>
                </a:lnTo>
                <a:lnTo>
                  <a:pt x="404813" y="48577"/>
                </a:lnTo>
                <a:cubicBezTo>
                  <a:pt x="399098" y="39052"/>
                  <a:pt x="388620" y="32385"/>
                  <a:pt x="375285" y="32385"/>
                </a:cubicBezTo>
                <a:cubicBezTo>
                  <a:pt x="354330" y="32385"/>
                  <a:pt x="340043" y="47625"/>
                  <a:pt x="340043" y="68580"/>
                </a:cubicBezTo>
                <a:cubicBezTo>
                  <a:pt x="340043" y="89535"/>
                  <a:pt x="355283" y="104775"/>
                  <a:pt x="375285" y="104775"/>
                </a:cubicBezTo>
                <a:cubicBezTo>
                  <a:pt x="388620" y="104775"/>
                  <a:pt x="400050" y="99060"/>
                  <a:pt x="404813" y="88583"/>
                </a:cubicBezTo>
                <a:lnTo>
                  <a:pt x="404813" y="102870"/>
                </a:lnTo>
                <a:lnTo>
                  <a:pt x="411480" y="102870"/>
                </a:lnTo>
                <a:lnTo>
                  <a:pt x="411480" y="103823"/>
                </a:lnTo>
                <a:close/>
                <a:moveTo>
                  <a:pt x="286703" y="98108"/>
                </a:moveTo>
                <a:cubicBezTo>
                  <a:pt x="270510" y="98108"/>
                  <a:pt x="258128" y="85725"/>
                  <a:pt x="258128" y="68580"/>
                </a:cubicBezTo>
                <a:cubicBezTo>
                  <a:pt x="258128" y="51435"/>
                  <a:pt x="270510" y="39052"/>
                  <a:pt x="286703" y="39052"/>
                </a:cubicBezTo>
                <a:cubicBezTo>
                  <a:pt x="303848" y="39052"/>
                  <a:pt x="315278" y="51435"/>
                  <a:pt x="315278" y="68580"/>
                </a:cubicBezTo>
                <a:cubicBezTo>
                  <a:pt x="316230" y="86677"/>
                  <a:pt x="303848" y="98108"/>
                  <a:pt x="286703" y="98108"/>
                </a:cubicBezTo>
                <a:moveTo>
                  <a:pt x="322898" y="103823"/>
                </a:moveTo>
                <a:lnTo>
                  <a:pt x="322898" y="0"/>
                </a:lnTo>
                <a:lnTo>
                  <a:pt x="315278" y="0"/>
                </a:lnTo>
                <a:lnTo>
                  <a:pt x="315278" y="47625"/>
                </a:lnTo>
                <a:cubicBezTo>
                  <a:pt x="309563" y="38100"/>
                  <a:pt x="300038" y="33338"/>
                  <a:pt x="286703" y="33338"/>
                </a:cubicBezTo>
                <a:cubicBezTo>
                  <a:pt x="265748" y="33338"/>
                  <a:pt x="251460" y="48577"/>
                  <a:pt x="251460" y="69533"/>
                </a:cubicBezTo>
                <a:cubicBezTo>
                  <a:pt x="251460" y="90488"/>
                  <a:pt x="266700" y="105727"/>
                  <a:pt x="286703" y="105727"/>
                </a:cubicBezTo>
                <a:cubicBezTo>
                  <a:pt x="300038" y="105727"/>
                  <a:pt x="311468" y="100013"/>
                  <a:pt x="316230" y="89535"/>
                </a:cubicBezTo>
                <a:lnTo>
                  <a:pt x="316230" y="103823"/>
                </a:lnTo>
                <a:lnTo>
                  <a:pt x="322898" y="103823"/>
                </a:lnTo>
                <a:close/>
                <a:moveTo>
                  <a:pt x="206693" y="33338"/>
                </a:moveTo>
                <a:cubicBezTo>
                  <a:pt x="193358" y="33338"/>
                  <a:pt x="184785" y="39052"/>
                  <a:pt x="180023" y="49530"/>
                </a:cubicBezTo>
                <a:lnTo>
                  <a:pt x="180023" y="35243"/>
                </a:lnTo>
                <a:lnTo>
                  <a:pt x="173355" y="35243"/>
                </a:lnTo>
                <a:lnTo>
                  <a:pt x="173355" y="103823"/>
                </a:lnTo>
                <a:lnTo>
                  <a:pt x="180975" y="103823"/>
                </a:lnTo>
                <a:lnTo>
                  <a:pt x="180975" y="68580"/>
                </a:lnTo>
                <a:cubicBezTo>
                  <a:pt x="180975" y="50483"/>
                  <a:pt x="190500" y="40005"/>
                  <a:pt x="205740" y="40005"/>
                </a:cubicBezTo>
                <a:cubicBezTo>
                  <a:pt x="220028" y="40005"/>
                  <a:pt x="228600" y="49530"/>
                  <a:pt x="228600" y="64770"/>
                </a:cubicBezTo>
                <a:lnTo>
                  <a:pt x="228600" y="103823"/>
                </a:lnTo>
                <a:lnTo>
                  <a:pt x="236220" y="103823"/>
                </a:lnTo>
                <a:lnTo>
                  <a:pt x="236220" y="63818"/>
                </a:lnTo>
                <a:cubicBezTo>
                  <a:pt x="236220" y="44768"/>
                  <a:pt x="224790" y="33338"/>
                  <a:pt x="206693" y="33338"/>
                </a:cubicBezTo>
                <a:moveTo>
                  <a:pt x="115253" y="98108"/>
                </a:moveTo>
                <a:cubicBezTo>
                  <a:pt x="99060" y="98108"/>
                  <a:pt x="86678" y="85725"/>
                  <a:pt x="86678" y="68580"/>
                </a:cubicBezTo>
                <a:cubicBezTo>
                  <a:pt x="86678" y="51435"/>
                  <a:pt x="99060" y="39052"/>
                  <a:pt x="115253" y="39052"/>
                </a:cubicBezTo>
                <a:cubicBezTo>
                  <a:pt x="132398" y="39052"/>
                  <a:pt x="143828" y="51435"/>
                  <a:pt x="143828" y="68580"/>
                </a:cubicBezTo>
                <a:cubicBezTo>
                  <a:pt x="144780" y="86677"/>
                  <a:pt x="132398" y="98108"/>
                  <a:pt x="115253" y="98108"/>
                </a:cubicBezTo>
                <a:moveTo>
                  <a:pt x="151448" y="103823"/>
                </a:moveTo>
                <a:lnTo>
                  <a:pt x="151448" y="34290"/>
                </a:lnTo>
                <a:lnTo>
                  <a:pt x="144780" y="34290"/>
                </a:lnTo>
                <a:lnTo>
                  <a:pt x="144780" y="48577"/>
                </a:lnTo>
                <a:cubicBezTo>
                  <a:pt x="139065" y="39052"/>
                  <a:pt x="128588" y="32385"/>
                  <a:pt x="115253" y="32385"/>
                </a:cubicBezTo>
                <a:cubicBezTo>
                  <a:pt x="94298" y="32385"/>
                  <a:pt x="80010" y="47625"/>
                  <a:pt x="80010" y="68580"/>
                </a:cubicBezTo>
                <a:cubicBezTo>
                  <a:pt x="80010" y="89535"/>
                  <a:pt x="95250" y="104775"/>
                  <a:pt x="115253" y="104775"/>
                </a:cubicBezTo>
                <a:cubicBezTo>
                  <a:pt x="128588" y="104775"/>
                  <a:pt x="139065" y="99060"/>
                  <a:pt x="144780" y="88583"/>
                </a:cubicBezTo>
                <a:lnTo>
                  <a:pt x="144780" y="102870"/>
                </a:lnTo>
                <a:lnTo>
                  <a:pt x="151448" y="102870"/>
                </a:lnTo>
                <a:lnTo>
                  <a:pt x="151448" y="103823"/>
                </a:lnTo>
                <a:close/>
                <a:moveTo>
                  <a:pt x="69533" y="103823"/>
                </a:moveTo>
                <a:lnTo>
                  <a:pt x="69533" y="96202"/>
                </a:lnTo>
                <a:lnTo>
                  <a:pt x="8573" y="96202"/>
                </a:lnTo>
                <a:lnTo>
                  <a:pt x="8573" y="4763"/>
                </a:lnTo>
                <a:lnTo>
                  <a:pt x="0" y="4763"/>
                </a:lnTo>
                <a:lnTo>
                  <a:pt x="0" y="103823"/>
                </a:lnTo>
                <a:lnTo>
                  <a:pt x="69533" y="103823"/>
                </a:lnTo>
                <a:close/>
              </a:path>
            </a:pathLst>
          </a:custGeom>
          <a:solidFill>
            <a:srgbClr val="FFA252"/>
          </a:solidFill>
          <a:ln w="9525" cap="flat">
            <a:solidFill>
              <a:srgbClr val="FFA252"/>
            </a:solidFill>
            <a:prstDash val="solid"/>
            <a:round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EA855B27-BBF6-3FF3-A04F-8B7D4D267316}"/>
              </a:ext>
            </a:extLst>
          </p:cNvPr>
          <p:cNvSpPr/>
          <p:nvPr/>
        </p:nvSpPr>
        <p:spPr>
          <a:xfrm>
            <a:off x="2367189" y="779540"/>
            <a:ext cx="915352" cy="106680"/>
          </a:xfrm>
          <a:custGeom>
            <a:avLst/>
            <a:gdLst>
              <a:gd name="connsiteX0" fmla="*/ 885825 w 915352"/>
              <a:gd name="connsiteY0" fmla="*/ 33338 h 106680"/>
              <a:gd name="connsiteX1" fmla="*/ 859155 w 915352"/>
              <a:gd name="connsiteY1" fmla="*/ 49530 h 106680"/>
              <a:gd name="connsiteX2" fmla="*/ 859155 w 915352"/>
              <a:gd name="connsiteY2" fmla="*/ 35243 h 106680"/>
              <a:gd name="connsiteX3" fmla="*/ 852488 w 915352"/>
              <a:gd name="connsiteY3" fmla="*/ 35243 h 106680"/>
              <a:gd name="connsiteX4" fmla="*/ 852488 w 915352"/>
              <a:gd name="connsiteY4" fmla="*/ 104775 h 106680"/>
              <a:gd name="connsiteX5" fmla="*/ 860108 w 915352"/>
              <a:gd name="connsiteY5" fmla="*/ 104775 h 106680"/>
              <a:gd name="connsiteX6" fmla="*/ 860108 w 915352"/>
              <a:gd name="connsiteY6" fmla="*/ 69533 h 106680"/>
              <a:gd name="connsiteX7" fmla="*/ 884873 w 915352"/>
              <a:gd name="connsiteY7" fmla="*/ 40958 h 106680"/>
              <a:gd name="connsiteX8" fmla="*/ 907733 w 915352"/>
              <a:gd name="connsiteY8" fmla="*/ 65723 h 106680"/>
              <a:gd name="connsiteX9" fmla="*/ 907733 w 915352"/>
              <a:gd name="connsiteY9" fmla="*/ 104775 h 106680"/>
              <a:gd name="connsiteX10" fmla="*/ 915353 w 915352"/>
              <a:gd name="connsiteY10" fmla="*/ 104775 h 106680"/>
              <a:gd name="connsiteX11" fmla="*/ 915353 w 915352"/>
              <a:gd name="connsiteY11" fmla="*/ 64770 h 106680"/>
              <a:gd name="connsiteX12" fmla="*/ 885825 w 915352"/>
              <a:gd name="connsiteY12" fmla="*/ 33338 h 106680"/>
              <a:gd name="connsiteX13" fmla="*/ 828675 w 915352"/>
              <a:gd name="connsiteY13" fmla="*/ 33338 h 106680"/>
              <a:gd name="connsiteX14" fmla="*/ 805815 w 915352"/>
              <a:gd name="connsiteY14" fmla="*/ 47625 h 106680"/>
              <a:gd name="connsiteX15" fmla="*/ 805815 w 915352"/>
              <a:gd name="connsiteY15" fmla="*/ 34290 h 106680"/>
              <a:gd name="connsiteX16" fmla="*/ 799148 w 915352"/>
              <a:gd name="connsiteY16" fmla="*/ 34290 h 106680"/>
              <a:gd name="connsiteX17" fmla="*/ 799148 w 915352"/>
              <a:gd name="connsiteY17" fmla="*/ 103823 h 106680"/>
              <a:gd name="connsiteX18" fmla="*/ 806768 w 915352"/>
              <a:gd name="connsiteY18" fmla="*/ 103823 h 106680"/>
              <a:gd name="connsiteX19" fmla="*/ 806768 w 915352"/>
              <a:gd name="connsiteY19" fmla="*/ 70485 h 106680"/>
              <a:gd name="connsiteX20" fmla="*/ 828675 w 915352"/>
              <a:gd name="connsiteY20" fmla="*/ 40005 h 106680"/>
              <a:gd name="connsiteX21" fmla="*/ 839153 w 915352"/>
              <a:gd name="connsiteY21" fmla="*/ 42863 h 106680"/>
              <a:gd name="connsiteX22" fmla="*/ 839153 w 915352"/>
              <a:gd name="connsiteY22" fmla="*/ 35243 h 106680"/>
              <a:gd name="connsiteX23" fmla="*/ 828675 w 915352"/>
              <a:gd name="connsiteY23" fmla="*/ 33338 h 106680"/>
              <a:gd name="connsiteX24" fmla="*/ 747713 w 915352"/>
              <a:gd name="connsiteY24" fmla="*/ 40005 h 106680"/>
              <a:gd name="connsiteX25" fmla="*/ 775335 w 915352"/>
              <a:gd name="connsiteY25" fmla="*/ 64770 h 106680"/>
              <a:gd name="connsiteX26" fmla="*/ 719138 w 915352"/>
              <a:gd name="connsiteY26" fmla="*/ 64770 h 106680"/>
              <a:gd name="connsiteX27" fmla="*/ 747713 w 915352"/>
              <a:gd name="connsiteY27" fmla="*/ 40005 h 106680"/>
              <a:gd name="connsiteX28" fmla="*/ 782955 w 915352"/>
              <a:gd name="connsiteY28" fmla="*/ 72390 h 106680"/>
              <a:gd name="connsiteX29" fmla="*/ 782955 w 915352"/>
              <a:gd name="connsiteY29" fmla="*/ 66675 h 106680"/>
              <a:gd name="connsiteX30" fmla="*/ 747713 w 915352"/>
              <a:gd name="connsiteY30" fmla="*/ 33338 h 106680"/>
              <a:gd name="connsiteX31" fmla="*/ 711518 w 915352"/>
              <a:gd name="connsiteY31" fmla="*/ 69533 h 106680"/>
              <a:gd name="connsiteX32" fmla="*/ 751523 w 915352"/>
              <a:gd name="connsiteY32" fmla="*/ 105728 h 106680"/>
              <a:gd name="connsiteX33" fmla="*/ 778193 w 915352"/>
              <a:gd name="connsiteY33" fmla="*/ 97155 h 106680"/>
              <a:gd name="connsiteX34" fmla="*/ 778193 w 915352"/>
              <a:gd name="connsiteY34" fmla="*/ 89535 h 106680"/>
              <a:gd name="connsiteX35" fmla="*/ 751523 w 915352"/>
              <a:gd name="connsiteY35" fmla="*/ 100013 h 106680"/>
              <a:gd name="connsiteX36" fmla="*/ 720090 w 915352"/>
              <a:gd name="connsiteY36" fmla="*/ 72390 h 106680"/>
              <a:gd name="connsiteX37" fmla="*/ 782955 w 915352"/>
              <a:gd name="connsiteY37" fmla="*/ 72390 h 106680"/>
              <a:gd name="connsiteX38" fmla="*/ 701040 w 915352"/>
              <a:gd name="connsiteY38" fmla="*/ 95250 h 106680"/>
              <a:gd name="connsiteX39" fmla="*/ 690563 w 915352"/>
              <a:gd name="connsiteY39" fmla="*/ 99060 h 106680"/>
              <a:gd name="connsiteX40" fmla="*/ 677228 w 915352"/>
              <a:gd name="connsiteY40" fmla="*/ 83820 h 106680"/>
              <a:gd name="connsiteX41" fmla="*/ 677228 w 915352"/>
              <a:gd name="connsiteY41" fmla="*/ 41910 h 106680"/>
              <a:gd name="connsiteX42" fmla="*/ 701040 w 915352"/>
              <a:gd name="connsiteY42" fmla="*/ 41910 h 106680"/>
              <a:gd name="connsiteX43" fmla="*/ 701040 w 915352"/>
              <a:gd name="connsiteY43" fmla="*/ 35243 h 106680"/>
              <a:gd name="connsiteX44" fmla="*/ 677228 w 915352"/>
              <a:gd name="connsiteY44" fmla="*/ 35243 h 106680"/>
              <a:gd name="connsiteX45" fmla="*/ 677228 w 915352"/>
              <a:gd name="connsiteY45" fmla="*/ 17145 h 106680"/>
              <a:gd name="connsiteX46" fmla="*/ 671513 w 915352"/>
              <a:gd name="connsiteY46" fmla="*/ 17145 h 106680"/>
              <a:gd name="connsiteX47" fmla="*/ 669608 w 915352"/>
              <a:gd name="connsiteY47" fmla="*/ 35243 h 106680"/>
              <a:gd name="connsiteX48" fmla="*/ 656273 w 915352"/>
              <a:gd name="connsiteY48" fmla="*/ 35243 h 106680"/>
              <a:gd name="connsiteX49" fmla="*/ 656273 w 915352"/>
              <a:gd name="connsiteY49" fmla="*/ 41910 h 106680"/>
              <a:gd name="connsiteX50" fmla="*/ 669608 w 915352"/>
              <a:gd name="connsiteY50" fmla="*/ 41910 h 106680"/>
              <a:gd name="connsiteX51" fmla="*/ 669608 w 915352"/>
              <a:gd name="connsiteY51" fmla="*/ 83820 h 106680"/>
              <a:gd name="connsiteX52" fmla="*/ 689610 w 915352"/>
              <a:gd name="connsiteY52" fmla="*/ 105728 h 106680"/>
              <a:gd name="connsiteX53" fmla="*/ 701040 w 915352"/>
              <a:gd name="connsiteY53" fmla="*/ 102870 h 106680"/>
              <a:gd name="connsiteX54" fmla="*/ 701040 w 915352"/>
              <a:gd name="connsiteY54" fmla="*/ 95250 h 106680"/>
              <a:gd name="connsiteX55" fmla="*/ 643890 w 915352"/>
              <a:gd name="connsiteY55" fmla="*/ 105728 h 106680"/>
              <a:gd name="connsiteX56" fmla="*/ 643890 w 915352"/>
              <a:gd name="connsiteY56" fmla="*/ 34290 h 106680"/>
              <a:gd name="connsiteX57" fmla="*/ 636270 w 915352"/>
              <a:gd name="connsiteY57" fmla="*/ 34290 h 106680"/>
              <a:gd name="connsiteX58" fmla="*/ 636270 w 915352"/>
              <a:gd name="connsiteY58" fmla="*/ 70485 h 106680"/>
              <a:gd name="connsiteX59" fmla="*/ 611505 w 915352"/>
              <a:gd name="connsiteY59" fmla="*/ 99060 h 106680"/>
              <a:gd name="connsiteX60" fmla="*/ 588645 w 915352"/>
              <a:gd name="connsiteY60" fmla="*/ 74295 h 106680"/>
              <a:gd name="connsiteX61" fmla="*/ 588645 w 915352"/>
              <a:gd name="connsiteY61" fmla="*/ 35243 h 106680"/>
              <a:gd name="connsiteX62" fmla="*/ 581025 w 915352"/>
              <a:gd name="connsiteY62" fmla="*/ 35243 h 106680"/>
              <a:gd name="connsiteX63" fmla="*/ 581025 w 915352"/>
              <a:gd name="connsiteY63" fmla="*/ 75248 h 106680"/>
              <a:gd name="connsiteX64" fmla="*/ 610553 w 915352"/>
              <a:gd name="connsiteY64" fmla="*/ 106680 h 106680"/>
              <a:gd name="connsiteX65" fmla="*/ 637223 w 915352"/>
              <a:gd name="connsiteY65" fmla="*/ 91440 h 106680"/>
              <a:gd name="connsiteX66" fmla="*/ 637223 w 915352"/>
              <a:gd name="connsiteY66" fmla="*/ 105728 h 106680"/>
              <a:gd name="connsiteX67" fmla="*/ 643890 w 915352"/>
              <a:gd name="connsiteY67" fmla="*/ 105728 h 106680"/>
              <a:gd name="connsiteX68" fmla="*/ 524828 w 915352"/>
              <a:gd name="connsiteY68" fmla="*/ 99060 h 106680"/>
              <a:gd name="connsiteX69" fmla="*/ 496253 w 915352"/>
              <a:gd name="connsiteY69" fmla="*/ 69533 h 106680"/>
              <a:gd name="connsiteX70" fmla="*/ 524828 w 915352"/>
              <a:gd name="connsiteY70" fmla="*/ 40005 h 106680"/>
              <a:gd name="connsiteX71" fmla="*/ 553403 w 915352"/>
              <a:gd name="connsiteY71" fmla="*/ 69533 h 106680"/>
              <a:gd name="connsiteX72" fmla="*/ 524828 w 915352"/>
              <a:gd name="connsiteY72" fmla="*/ 99060 h 106680"/>
              <a:gd name="connsiteX73" fmla="*/ 561023 w 915352"/>
              <a:gd name="connsiteY73" fmla="*/ 103823 h 106680"/>
              <a:gd name="connsiteX74" fmla="*/ 561023 w 915352"/>
              <a:gd name="connsiteY74" fmla="*/ 34290 h 106680"/>
              <a:gd name="connsiteX75" fmla="*/ 554355 w 915352"/>
              <a:gd name="connsiteY75" fmla="*/ 34290 h 106680"/>
              <a:gd name="connsiteX76" fmla="*/ 554355 w 915352"/>
              <a:gd name="connsiteY76" fmla="*/ 48578 h 106680"/>
              <a:gd name="connsiteX77" fmla="*/ 524828 w 915352"/>
              <a:gd name="connsiteY77" fmla="*/ 32385 h 106680"/>
              <a:gd name="connsiteX78" fmla="*/ 489585 w 915352"/>
              <a:gd name="connsiteY78" fmla="*/ 68580 h 106680"/>
              <a:gd name="connsiteX79" fmla="*/ 524828 w 915352"/>
              <a:gd name="connsiteY79" fmla="*/ 104775 h 106680"/>
              <a:gd name="connsiteX80" fmla="*/ 554355 w 915352"/>
              <a:gd name="connsiteY80" fmla="*/ 88583 h 106680"/>
              <a:gd name="connsiteX81" fmla="*/ 554355 w 915352"/>
              <a:gd name="connsiteY81" fmla="*/ 102870 h 106680"/>
              <a:gd name="connsiteX82" fmla="*/ 561023 w 915352"/>
              <a:gd name="connsiteY82" fmla="*/ 102870 h 106680"/>
              <a:gd name="connsiteX83" fmla="*/ 561023 w 915352"/>
              <a:gd name="connsiteY83" fmla="*/ 103823 h 106680"/>
              <a:gd name="connsiteX84" fmla="*/ 464820 w 915352"/>
              <a:gd name="connsiteY84" fmla="*/ 103823 h 106680"/>
              <a:gd name="connsiteX85" fmla="*/ 472440 w 915352"/>
              <a:gd name="connsiteY85" fmla="*/ 103823 h 106680"/>
              <a:gd name="connsiteX86" fmla="*/ 472440 w 915352"/>
              <a:gd name="connsiteY86" fmla="*/ 0 h 106680"/>
              <a:gd name="connsiteX87" fmla="*/ 464820 w 915352"/>
              <a:gd name="connsiteY87" fmla="*/ 0 h 106680"/>
              <a:gd name="connsiteX88" fmla="*/ 464820 w 915352"/>
              <a:gd name="connsiteY88" fmla="*/ 103823 h 106680"/>
              <a:gd name="connsiteX89" fmla="*/ 422910 w 915352"/>
              <a:gd name="connsiteY89" fmla="*/ 33338 h 106680"/>
              <a:gd name="connsiteX90" fmla="*/ 397193 w 915352"/>
              <a:gd name="connsiteY90" fmla="*/ 54293 h 106680"/>
              <a:gd name="connsiteX91" fmla="*/ 421958 w 915352"/>
              <a:gd name="connsiteY91" fmla="*/ 72390 h 106680"/>
              <a:gd name="connsiteX92" fmla="*/ 441960 w 915352"/>
              <a:gd name="connsiteY92" fmla="*/ 84773 h 106680"/>
              <a:gd name="connsiteX93" fmla="*/ 422910 w 915352"/>
              <a:gd name="connsiteY93" fmla="*/ 99060 h 106680"/>
              <a:gd name="connsiteX94" fmla="*/ 397193 w 915352"/>
              <a:gd name="connsiteY94" fmla="*/ 89535 h 106680"/>
              <a:gd name="connsiteX95" fmla="*/ 397193 w 915352"/>
              <a:gd name="connsiteY95" fmla="*/ 98108 h 106680"/>
              <a:gd name="connsiteX96" fmla="*/ 423863 w 915352"/>
              <a:gd name="connsiteY96" fmla="*/ 105728 h 106680"/>
              <a:gd name="connsiteX97" fmla="*/ 450533 w 915352"/>
              <a:gd name="connsiteY97" fmla="*/ 84773 h 106680"/>
              <a:gd name="connsiteX98" fmla="*/ 424815 w 915352"/>
              <a:gd name="connsiteY98" fmla="*/ 64770 h 106680"/>
              <a:gd name="connsiteX99" fmla="*/ 405765 w 915352"/>
              <a:gd name="connsiteY99" fmla="*/ 54293 h 106680"/>
              <a:gd name="connsiteX100" fmla="*/ 423863 w 915352"/>
              <a:gd name="connsiteY100" fmla="*/ 40005 h 106680"/>
              <a:gd name="connsiteX101" fmla="*/ 445770 w 915352"/>
              <a:gd name="connsiteY101" fmla="*/ 47625 h 106680"/>
              <a:gd name="connsiteX102" fmla="*/ 445770 w 915352"/>
              <a:gd name="connsiteY102" fmla="*/ 39053 h 106680"/>
              <a:gd name="connsiteX103" fmla="*/ 422910 w 915352"/>
              <a:gd name="connsiteY103" fmla="*/ 33338 h 106680"/>
              <a:gd name="connsiteX104" fmla="*/ 379095 w 915352"/>
              <a:gd name="connsiteY104" fmla="*/ 33338 h 106680"/>
              <a:gd name="connsiteX105" fmla="*/ 356235 w 915352"/>
              <a:gd name="connsiteY105" fmla="*/ 47625 h 106680"/>
              <a:gd name="connsiteX106" fmla="*/ 356235 w 915352"/>
              <a:gd name="connsiteY106" fmla="*/ 34290 h 106680"/>
              <a:gd name="connsiteX107" fmla="*/ 348615 w 915352"/>
              <a:gd name="connsiteY107" fmla="*/ 34290 h 106680"/>
              <a:gd name="connsiteX108" fmla="*/ 348615 w 915352"/>
              <a:gd name="connsiteY108" fmla="*/ 103823 h 106680"/>
              <a:gd name="connsiteX109" fmla="*/ 356235 w 915352"/>
              <a:gd name="connsiteY109" fmla="*/ 103823 h 106680"/>
              <a:gd name="connsiteX110" fmla="*/ 356235 w 915352"/>
              <a:gd name="connsiteY110" fmla="*/ 70485 h 106680"/>
              <a:gd name="connsiteX111" fmla="*/ 378143 w 915352"/>
              <a:gd name="connsiteY111" fmla="*/ 40005 h 106680"/>
              <a:gd name="connsiteX112" fmla="*/ 388620 w 915352"/>
              <a:gd name="connsiteY112" fmla="*/ 42863 h 106680"/>
              <a:gd name="connsiteX113" fmla="*/ 388620 w 915352"/>
              <a:gd name="connsiteY113" fmla="*/ 35243 h 106680"/>
              <a:gd name="connsiteX114" fmla="*/ 379095 w 915352"/>
              <a:gd name="connsiteY114" fmla="*/ 33338 h 106680"/>
              <a:gd name="connsiteX115" fmla="*/ 298133 w 915352"/>
              <a:gd name="connsiteY115" fmla="*/ 40005 h 106680"/>
              <a:gd name="connsiteX116" fmla="*/ 325755 w 915352"/>
              <a:gd name="connsiteY116" fmla="*/ 64770 h 106680"/>
              <a:gd name="connsiteX117" fmla="*/ 269558 w 915352"/>
              <a:gd name="connsiteY117" fmla="*/ 64770 h 106680"/>
              <a:gd name="connsiteX118" fmla="*/ 298133 w 915352"/>
              <a:gd name="connsiteY118" fmla="*/ 40005 h 106680"/>
              <a:gd name="connsiteX119" fmla="*/ 333375 w 915352"/>
              <a:gd name="connsiteY119" fmla="*/ 72390 h 106680"/>
              <a:gd name="connsiteX120" fmla="*/ 333375 w 915352"/>
              <a:gd name="connsiteY120" fmla="*/ 66675 h 106680"/>
              <a:gd name="connsiteX121" fmla="*/ 298133 w 915352"/>
              <a:gd name="connsiteY121" fmla="*/ 33338 h 106680"/>
              <a:gd name="connsiteX122" fmla="*/ 261938 w 915352"/>
              <a:gd name="connsiteY122" fmla="*/ 69533 h 106680"/>
              <a:gd name="connsiteX123" fmla="*/ 301943 w 915352"/>
              <a:gd name="connsiteY123" fmla="*/ 105728 h 106680"/>
              <a:gd name="connsiteX124" fmla="*/ 328613 w 915352"/>
              <a:gd name="connsiteY124" fmla="*/ 97155 h 106680"/>
              <a:gd name="connsiteX125" fmla="*/ 328613 w 915352"/>
              <a:gd name="connsiteY125" fmla="*/ 89535 h 106680"/>
              <a:gd name="connsiteX126" fmla="*/ 301943 w 915352"/>
              <a:gd name="connsiteY126" fmla="*/ 100013 h 106680"/>
              <a:gd name="connsiteX127" fmla="*/ 270510 w 915352"/>
              <a:gd name="connsiteY127" fmla="*/ 72390 h 106680"/>
              <a:gd name="connsiteX128" fmla="*/ 333375 w 915352"/>
              <a:gd name="connsiteY128" fmla="*/ 72390 h 106680"/>
              <a:gd name="connsiteX129" fmla="*/ 224790 w 915352"/>
              <a:gd name="connsiteY129" fmla="*/ 33338 h 106680"/>
              <a:gd name="connsiteX130" fmla="*/ 199073 w 915352"/>
              <a:gd name="connsiteY130" fmla="*/ 54293 h 106680"/>
              <a:gd name="connsiteX131" fmla="*/ 223838 w 915352"/>
              <a:gd name="connsiteY131" fmla="*/ 72390 h 106680"/>
              <a:gd name="connsiteX132" fmla="*/ 243840 w 915352"/>
              <a:gd name="connsiteY132" fmla="*/ 84773 h 106680"/>
              <a:gd name="connsiteX133" fmla="*/ 224790 w 915352"/>
              <a:gd name="connsiteY133" fmla="*/ 99060 h 106680"/>
              <a:gd name="connsiteX134" fmla="*/ 199073 w 915352"/>
              <a:gd name="connsiteY134" fmla="*/ 89535 h 106680"/>
              <a:gd name="connsiteX135" fmla="*/ 199073 w 915352"/>
              <a:gd name="connsiteY135" fmla="*/ 98108 h 106680"/>
              <a:gd name="connsiteX136" fmla="*/ 225743 w 915352"/>
              <a:gd name="connsiteY136" fmla="*/ 105728 h 106680"/>
              <a:gd name="connsiteX137" fmla="*/ 252413 w 915352"/>
              <a:gd name="connsiteY137" fmla="*/ 84773 h 106680"/>
              <a:gd name="connsiteX138" fmla="*/ 226695 w 915352"/>
              <a:gd name="connsiteY138" fmla="*/ 64770 h 106680"/>
              <a:gd name="connsiteX139" fmla="*/ 207645 w 915352"/>
              <a:gd name="connsiteY139" fmla="*/ 54293 h 106680"/>
              <a:gd name="connsiteX140" fmla="*/ 225743 w 915352"/>
              <a:gd name="connsiteY140" fmla="*/ 40005 h 106680"/>
              <a:gd name="connsiteX141" fmla="*/ 247650 w 915352"/>
              <a:gd name="connsiteY141" fmla="*/ 47625 h 106680"/>
              <a:gd name="connsiteX142" fmla="*/ 247650 w 915352"/>
              <a:gd name="connsiteY142" fmla="*/ 39053 h 106680"/>
              <a:gd name="connsiteX143" fmla="*/ 224790 w 915352"/>
              <a:gd name="connsiteY143" fmla="*/ 33338 h 106680"/>
              <a:gd name="connsiteX144" fmla="*/ 175260 w 915352"/>
              <a:gd name="connsiteY144" fmla="*/ 103823 h 106680"/>
              <a:gd name="connsiteX145" fmla="*/ 182880 w 915352"/>
              <a:gd name="connsiteY145" fmla="*/ 103823 h 106680"/>
              <a:gd name="connsiteX146" fmla="*/ 182880 w 915352"/>
              <a:gd name="connsiteY146" fmla="*/ 34290 h 106680"/>
              <a:gd name="connsiteX147" fmla="*/ 175260 w 915352"/>
              <a:gd name="connsiteY147" fmla="*/ 34290 h 106680"/>
              <a:gd name="connsiteX148" fmla="*/ 175260 w 915352"/>
              <a:gd name="connsiteY148" fmla="*/ 103823 h 106680"/>
              <a:gd name="connsiteX149" fmla="*/ 178118 w 915352"/>
              <a:gd name="connsiteY149" fmla="*/ 7620 h 106680"/>
              <a:gd name="connsiteX150" fmla="*/ 172403 w 915352"/>
              <a:gd name="connsiteY150" fmla="*/ 13335 h 106680"/>
              <a:gd name="connsiteX151" fmla="*/ 178118 w 915352"/>
              <a:gd name="connsiteY151" fmla="*/ 19050 h 106680"/>
              <a:gd name="connsiteX152" fmla="*/ 183833 w 915352"/>
              <a:gd name="connsiteY152" fmla="*/ 13335 h 106680"/>
              <a:gd name="connsiteX153" fmla="*/ 178118 w 915352"/>
              <a:gd name="connsiteY153" fmla="*/ 7620 h 106680"/>
              <a:gd name="connsiteX154" fmla="*/ 118110 w 915352"/>
              <a:gd name="connsiteY154" fmla="*/ 99060 h 106680"/>
              <a:gd name="connsiteX155" fmla="*/ 89535 w 915352"/>
              <a:gd name="connsiteY155" fmla="*/ 69533 h 106680"/>
              <a:gd name="connsiteX156" fmla="*/ 118110 w 915352"/>
              <a:gd name="connsiteY156" fmla="*/ 40005 h 106680"/>
              <a:gd name="connsiteX157" fmla="*/ 146685 w 915352"/>
              <a:gd name="connsiteY157" fmla="*/ 69533 h 106680"/>
              <a:gd name="connsiteX158" fmla="*/ 118110 w 915352"/>
              <a:gd name="connsiteY158" fmla="*/ 99060 h 106680"/>
              <a:gd name="connsiteX159" fmla="*/ 153353 w 915352"/>
              <a:gd name="connsiteY159" fmla="*/ 103823 h 106680"/>
              <a:gd name="connsiteX160" fmla="*/ 153353 w 915352"/>
              <a:gd name="connsiteY160" fmla="*/ 34290 h 106680"/>
              <a:gd name="connsiteX161" fmla="*/ 146685 w 915352"/>
              <a:gd name="connsiteY161" fmla="*/ 34290 h 106680"/>
              <a:gd name="connsiteX162" fmla="*/ 146685 w 915352"/>
              <a:gd name="connsiteY162" fmla="*/ 48578 h 106680"/>
              <a:gd name="connsiteX163" fmla="*/ 117158 w 915352"/>
              <a:gd name="connsiteY163" fmla="*/ 32385 h 106680"/>
              <a:gd name="connsiteX164" fmla="*/ 81915 w 915352"/>
              <a:gd name="connsiteY164" fmla="*/ 68580 h 106680"/>
              <a:gd name="connsiteX165" fmla="*/ 117158 w 915352"/>
              <a:gd name="connsiteY165" fmla="*/ 104775 h 106680"/>
              <a:gd name="connsiteX166" fmla="*/ 146685 w 915352"/>
              <a:gd name="connsiteY166" fmla="*/ 88583 h 106680"/>
              <a:gd name="connsiteX167" fmla="*/ 146685 w 915352"/>
              <a:gd name="connsiteY167" fmla="*/ 102870 h 106680"/>
              <a:gd name="connsiteX168" fmla="*/ 153353 w 915352"/>
              <a:gd name="connsiteY168" fmla="*/ 102870 h 106680"/>
              <a:gd name="connsiteX169" fmla="*/ 153353 w 915352"/>
              <a:gd name="connsiteY169" fmla="*/ 103823 h 106680"/>
              <a:gd name="connsiteX170" fmla="*/ 8573 w 915352"/>
              <a:gd name="connsiteY170" fmla="*/ 103823 h 106680"/>
              <a:gd name="connsiteX171" fmla="*/ 8573 w 915352"/>
              <a:gd name="connsiteY171" fmla="*/ 56198 h 106680"/>
              <a:gd name="connsiteX172" fmla="*/ 63818 w 915352"/>
              <a:gd name="connsiteY172" fmla="*/ 103823 h 106680"/>
              <a:gd name="connsiteX173" fmla="*/ 76200 w 915352"/>
              <a:gd name="connsiteY173" fmla="*/ 103823 h 106680"/>
              <a:gd name="connsiteX174" fmla="*/ 17145 w 915352"/>
              <a:gd name="connsiteY174" fmla="*/ 54293 h 106680"/>
              <a:gd name="connsiteX175" fmla="*/ 74295 w 915352"/>
              <a:gd name="connsiteY175" fmla="*/ 5715 h 106680"/>
              <a:gd name="connsiteX176" fmla="*/ 62865 w 915352"/>
              <a:gd name="connsiteY176" fmla="*/ 5715 h 106680"/>
              <a:gd name="connsiteX177" fmla="*/ 8573 w 915352"/>
              <a:gd name="connsiteY177" fmla="*/ 52388 h 106680"/>
              <a:gd name="connsiteX178" fmla="*/ 8573 w 915352"/>
              <a:gd name="connsiteY178" fmla="*/ 5715 h 106680"/>
              <a:gd name="connsiteX179" fmla="*/ 0 w 915352"/>
              <a:gd name="connsiteY179" fmla="*/ 5715 h 106680"/>
              <a:gd name="connsiteX180" fmla="*/ 0 w 915352"/>
              <a:gd name="connsiteY180" fmla="*/ 103823 h 106680"/>
              <a:gd name="connsiteX181" fmla="*/ 8573 w 915352"/>
              <a:gd name="connsiteY181" fmla="*/ 103823 h 1066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</a:cxnLst>
            <a:rect l="l" t="t" r="r" b="b"/>
            <a:pathLst>
              <a:path w="915352" h="106680">
                <a:moveTo>
                  <a:pt x="885825" y="33338"/>
                </a:moveTo>
                <a:cubicBezTo>
                  <a:pt x="872490" y="33338"/>
                  <a:pt x="863918" y="39053"/>
                  <a:pt x="859155" y="49530"/>
                </a:cubicBezTo>
                <a:lnTo>
                  <a:pt x="859155" y="35243"/>
                </a:lnTo>
                <a:lnTo>
                  <a:pt x="852488" y="35243"/>
                </a:lnTo>
                <a:lnTo>
                  <a:pt x="852488" y="104775"/>
                </a:lnTo>
                <a:lnTo>
                  <a:pt x="860108" y="104775"/>
                </a:lnTo>
                <a:lnTo>
                  <a:pt x="860108" y="69533"/>
                </a:lnTo>
                <a:cubicBezTo>
                  <a:pt x="860108" y="51435"/>
                  <a:pt x="869633" y="40958"/>
                  <a:pt x="884873" y="40958"/>
                </a:cubicBezTo>
                <a:cubicBezTo>
                  <a:pt x="899160" y="40958"/>
                  <a:pt x="907733" y="50483"/>
                  <a:pt x="907733" y="65723"/>
                </a:cubicBezTo>
                <a:lnTo>
                  <a:pt x="907733" y="104775"/>
                </a:lnTo>
                <a:lnTo>
                  <a:pt x="915353" y="104775"/>
                </a:lnTo>
                <a:lnTo>
                  <a:pt x="915353" y="64770"/>
                </a:lnTo>
                <a:cubicBezTo>
                  <a:pt x="915353" y="45720"/>
                  <a:pt x="903923" y="33338"/>
                  <a:pt x="885825" y="33338"/>
                </a:cubicBezTo>
                <a:moveTo>
                  <a:pt x="828675" y="33338"/>
                </a:moveTo>
                <a:cubicBezTo>
                  <a:pt x="817245" y="33338"/>
                  <a:pt x="809625" y="38100"/>
                  <a:pt x="805815" y="47625"/>
                </a:cubicBezTo>
                <a:lnTo>
                  <a:pt x="805815" y="34290"/>
                </a:lnTo>
                <a:lnTo>
                  <a:pt x="799148" y="34290"/>
                </a:lnTo>
                <a:lnTo>
                  <a:pt x="799148" y="103823"/>
                </a:lnTo>
                <a:lnTo>
                  <a:pt x="806768" y="103823"/>
                </a:lnTo>
                <a:lnTo>
                  <a:pt x="806768" y="70485"/>
                </a:lnTo>
                <a:cubicBezTo>
                  <a:pt x="806768" y="50483"/>
                  <a:pt x="814388" y="40005"/>
                  <a:pt x="828675" y="40005"/>
                </a:cubicBezTo>
                <a:cubicBezTo>
                  <a:pt x="832485" y="40005"/>
                  <a:pt x="836295" y="40958"/>
                  <a:pt x="839153" y="42863"/>
                </a:cubicBezTo>
                <a:lnTo>
                  <a:pt x="839153" y="35243"/>
                </a:lnTo>
                <a:cubicBezTo>
                  <a:pt x="837248" y="35243"/>
                  <a:pt x="833438" y="33338"/>
                  <a:pt x="828675" y="33338"/>
                </a:cubicBezTo>
                <a:moveTo>
                  <a:pt x="747713" y="40005"/>
                </a:moveTo>
                <a:cubicBezTo>
                  <a:pt x="763905" y="40005"/>
                  <a:pt x="774383" y="49530"/>
                  <a:pt x="775335" y="64770"/>
                </a:cubicBezTo>
                <a:lnTo>
                  <a:pt x="719138" y="64770"/>
                </a:lnTo>
                <a:cubicBezTo>
                  <a:pt x="721043" y="50483"/>
                  <a:pt x="732473" y="40005"/>
                  <a:pt x="747713" y="40005"/>
                </a:cubicBezTo>
                <a:moveTo>
                  <a:pt x="782955" y="72390"/>
                </a:moveTo>
                <a:lnTo>
                  <a:pt x="782955" y="66675"/>
                </a:lnTo>
                <a:cubicBezTo>
                  <a:pt x="782955" y="46673"/>
                  <a:pt x="769620" y="33338"/>
                  <a:pt x="747713" y="33338"/>
                </a:cubicBezTo>
                <a:cubicBezTo>
                  <a:pt x="726758" y="33338"/>
                  <a:pt x="711518" y="48578"/>
                  <a:pt x="711518" y="69533"/>
                </a:cubicBezTo>
                <a:cubicBezTo>
                  <a:pt x="711518" y="91440"/>
                  <a:pt x="726758" y="105728"/>
                  <a:pt x="751523" y="105728"/>
                </a:cubicBezTo>
                <a:cubicBezTo>
                  <a:pt x="762000" y="105728"/>
                  <a:pt x="772478" y="102870"/>
                  <a:pt x="778193" y="97155"/>
                </a:cubicBezTo>
                <a:lnTo>
                  <a:pt x="778193" y="89535"/>
                </a:lnTo>
                <a:cubicBezTo>
                  <a:pt x="771525" y="96203"/>
                  <a:pt x="762000" y="100013"/>
                  <a:pt x="751523" y="100013"/>
                </a:cubicBezTo>
                <a:cubicBezTo>
                  <a:pt x="732473" y="100013"/>
                  <a:pt x="721043" y="89535"/>
                  <a:pt x="720090" y="72390"/>
                </a:cubicBezTo>
                <a:lnTo>
                  <a:pt x="782955" y="72390"/>
                </a:lnTo>
                <a:close/>
                <a:moveTo>
                  <a:pt x="701040" y="95250"/>
                </a:moveTo>
                <a:cubicBezTo>
                  <a:pt x="698183" y="98108"/>
                  <a:pt x="694373" y="99060"/>
                  <a:pt x="690563" y="99060"/>
                </a:cubicBezTo>
                <a:cubicBezTo>
                  <a:pt x="681990" y="99060"/>
                  <a:pt x="677228" y="93345"/>
                  <a:pt x="677228" y="83820"/>
                </a:cubicBezTo>
                <a:lnTo>
                  <a:pt x="677228" y="41910"/>
                </a:lnTo>
                <a:lnTo>
                  <a:pt x="701040" y="41910"/>
                </a:lnTo>
                <a:lnTo>
                  <a:pt x="701040" y="35243"/>
                </a:lnTo>
                <a:lnTo>
                  <a:pt x="677228" y="35243"/>
                </a:lnTo>
                <a:lnTo>
                  <a:pt x="677228" y="17145"/>
                </a:lnTo>
                <a:lnTo>
                  <a:pt x="671513" y="17145"/>
                </a:lnTo>
                <a:lnTo>
                  <a:pt x="669608" y="35243"/>
                </a:lnTo>
                <a:lnTo>
                  <a:pt x="656273" y="35243"/>
                </a:lnTo>
                <a:lnTo>
                  <a:pt x="656273" y="41910"/>
                </a:lnTo>
                <a:lnTo>
                  <a:pt x="669608" y="41910"/>
                </a:lnTo>
                <a:lnTo>
                  <a:pt x="669608" y="83820"/>
                </a:lnTo>
                <a:cubicBezTo>
                  <a:pt x="669608" y="98108"/>
                  <a:pt x="677228" y="105728"/>
                  <a:pt x="689610" y="105728"/>
                </a:cubicBezTo>
                <a:cubicBezTo>
                  <a:pt x="694373" y="105728"/>
                  <a:pt x="698183" y="104775"/>
                  <a:pt x="701040" y="102870"/>
                </a:cubicBezTo>
                <a:lnTo>
                  <a:pt x="701040" y="95250"/>
                </a:lnTo>
                <a:close/>
                <a:moveTo>
                  <a:pt x="643890" y="105728"/>
                </a:moveTo>
                <a:lnTo>
                  <a:pt x="643890" y="34290"/>
                </a:lnTo>
                <a:lnTo>
                  <a:pt x="636270" y="34290"/>
                </a:lnTo>
                <a:lnTo>
                  <a:pt x="636270" y="70485"/>
                </a:lnTo>
                <a:cubicBezTo>
                  <a:pt x="636270" y="87630"/>
                  <a:pt x="626745" y="99060"/>
                  <a:pt x="611505" y="99060"/>
                </a:cubicBezTo>
                <a:cubicBezTo>
                  <a:pt x="597218" y="99060"/>
                  <a:pt x="588645" y="89535"/>
                  <a:pt x="588645" y="74295"/>
                </a:cubicBezTo>
                <a:lnTo>
                  <a:pt x="588645" y="35243"/>
                </a:lnTo>
                <a:lnTo>
                  <a:pt x="581025" y="35243"/>
                </a:lnTo>
                <a:lnTo>
                  <a:pt x="581025" y="75248"/>
                </a:lnTo>
                <a:cubicBezTo>
                  <a:pt x="581025" y="94298"/>
                  <a:pt x="592455" y="106680"/>
                  <a:pt x="610553" y="106680"/>
                </a:cubicBezTo>
                <a:cubicBezTo>
                  <a:pt x="622935" y="106680"/>
                  <a:pt x="632460" y="100965"/>
                  <a:pt x="637223" y="91440"/>
                </a:cubicBezTo>
                <a:lnTo>
                  <a:pt x="637223" y="105728"/>
                </a:lnTo>
                <a:lnTo>
                  <a:pt x="643890" y="105728"/>
                </a:lnTo>
                <a:close/>
                <a:moveTo>
                  <a:pt x="524828" y="99060"/>
                </a:moveTo>
                <a:cubicBezTo>
                  <a:pt x="508635" y="99060"/>
                  <a:pt x="496253" y="86678"/>
                  <a:pt x="496253" y="69533"/>
                </a:cubicBezTo>
                <a:cubicBezTo>
                  <a:pt x="496253" y="52388"/>
                  <a:pt x="508635" y="40005"/>
                  <a:pt x="524828" y="40005"/>
                </a:cubicBezTo>
                <a:cubicBezTo>
                  <a:pt x="541973" y="40005"/>
                  <a:pt x="553403" y="52388"/>
                  <a:pt x="553403" y="69533"/>
                </a:cubicBezTo>
                <a:cubicBezTo>
                  <a:pt x="554355" y="86678"/>
                  <a:pt x="541973" y="99060"/>
                  <a:pt x="524828" y="99060"/>
                </a:cubicBezTo>
                <a:moveTo>
                  <a:pt x="561023" y="103823"/>
                </a:moveTo>
                <a:lnTo>
                  <a:pt x="561023" y="34290"/>
                </a:lnTo>
                <a:lnTo>
                  <a:pt x="554355" y="34290"/>
                </a:lnTo>
                <a:lnTo>
                  <a:pt x="554355" y="48578"/>
                </a:lnTo>
                <a:cubicBezTo>
                  <a:pt x="548640" y="39053"/>
                  <a:pt x="538163" y="32385"/>
                  <a:pt x="524828" y="32385"/>
                </a:cubicBezTo>
                <a:cubicBezTo>
                  <a:pt x="503873" y="32385"/>
                  <a:pt x="489585" y="47625"/>
                  <a:pt x="489585" y="68580"/>
                </a:cubicBezTo>
                <a:cubicBezTo>
                  <a:pt x="489585" y="89535"/>
                  <a:pt x="504825" y="104775"/>
                  <a:pt x="524828" y="104775"/>
                </a:cubicBezTo>
                <a:cubicBezTo>
                  <a:pt x="538163" y="104775"/>
                  <a:pt x="548640" y="99060"/>
                  <a:pt x="554355" y="88583"/>
                </a:cubicBezTo>
                <a:lnTo>
                  <a:pt x="554355" y="102870"/>
                </a:lnTo>
                <a:lnTo>
                  <a:pt x="561023" y="102870"/>
                </a:lnTo>
                <a:lnTo>
                  <a:pt x="561023" y="103823"/>
                </a:lnTo>
                <a:close/>
                <a:moveTo>
                  <a:pt x="464820" y="103823"/>
                </a:moveTo>
                <a:lnTo>
                  <a:pt x="472440" y="103823"/>
                </a:lnTo>
                <a:lnTo>
                  <a:pt x="472440" y="0"/>
                </a:lnTo>
                <a:lnTo>
                  <a:pt x="464820" y="0"/>
                </a:lnTo>
                <a:lnTo>
                  <a:pt x="464820" y="103823"/>
                </a:lnTo>
                <a:close/>
                <a:moveTo>
                  <a:pt x="422910" y="33338"/>
                </a:moveTo>
                <a:cubicBezTo>
                  <a:pt x="407670" y="33338"/>
                  <a:pt x="397193" y="41910"/>
                  <a:pt x="397193" y="54293"/>
                </a:cubicBezTo>
                <a:cubicBezTo>
                  <a:pt x="397193" y="65723"/>
                  <a:pt x="403860" y="71438"/>
                  <a:pt x="421958" y="72390"/>
                </a:cubicBezTo>
                <a:cubicBezTo>
                  <a:pt x="437198" y="73343"/>
                  <a:pt x="441960" y="76200"/>
                  <a:pt x="441960" y="84773"/>
                </a:cubicBezTo>
                <a:cubicBezTo>
                  <a:pt x="441960" y="93345"/>
                  <a:pt x="434340" y="99060"/>
                  <a:pt x="422910" y="99060"/>
                </a:cubicBezTo>
                <a:cubicBezTo>
                  <a:pt x="411480" y="99060"/>
                  <a:pt x="402908" y="95250"/>
                  <a:pt x="397193" y="89535"/>
                </a:cubicBezTo>
                <a:lnTo>
                  <a:pt x="397193" y="98108"/>
                </a:lnTo>
                <a:cubicBezTo>
                  <a:pt x="402908" y="102870"/>
                  <a:pt x="412433" y="105728"/>
                  <a:pt x="423863" y="105728"/>
                </a:cubicBezTo>
                <a:cubicBezTo>
                  <a:pt x="440055" y="105728"/>
                  <a:pt x="450533" y="97155"/>
                  <a:pt x="450533" y="84773"/>
                </a:cubicBezTo>
                <a:cubicBezTo>
                  <a:pt x="450533" y="71438"/>
                  <a:pt x="443865" y="66675"/>
                  <a:pt x="424815" y="64770"/>
                </a:cubicBezTo>
                <a:cubicBezTo>
                  <a:pt x="410528" y="63818"/>
                  <a:pt x="405765" y="60960"/>
                  <a:pt x="405765" y="54293"/>
                </a:cubicBezTo>
                <a:cubicBezTo>
                  <a:pt x="405765" y="45720"/>
                  <a:pt x="413385" y="40005"/>
                  <a:pt x="423863" y="40005"/>
                </a:cubicBezTo>
                <a:cubicBezTo>
                  <a:pt x="434340" y="40005"/>
                  <a:pt x="441008" y="42863"/>
                  <a:pt x="445770" y="47625"/>
                </a:cubicBezTo>
                <a:lnTo>
                  <a:pt x="445770" y="39053"/>
                </a:lnTo>
                <a:cubicBezTo>
                  <a:pt x="441008" y="36195"/>
                  <a:pt x="432435" y="33338"/>
                  <a:pt x="422910" y="33338"/>
                </a:cubicBezTo>
                <a:moveTo>
                  <a:pt x="379095" y="33338"/>
                </a:moveTo>
                <a:cubicBezTo>
                  <a:pt x="367665" y="33338"/>
                  <a:pt x="360045" y="38100"/>
                  <a:pt x="356235" y="47625"/>
                </a:cubicBezTo>
                <a:lnTo>
                  <a:pt x="356235" y="34290"/>
                </a:lnTo>
                <a:lnTo>
                  <a:pt x="348615" y="34290"/>
                </a:lnTo>
                <a:lnTo>
                  <a:pt x="348615" y="103823"/>
                </a:lnTo>
                <a:lnTo>
                  <a:pt x="356235" y="103823"/>
                </a:lnTo>
                <a:lnTo>
                  <a:pt x="356235" y="70485"/>
                </a:lnTo>
                <a:cubicBezTo>
                  <a:pt x="356235" y="50483"/>
                  <a:pt x="363855" y="40005"/>
                  <a:pt x="378143" y="40005"/>
                </a:cubicBezTo>
                <a:cubicBezTo>
                  <a:pt x="381953" y="40005"/>
                  <a:pt x="385763" y="40958"/>
                  <a:pt x="388620" y="42863"/>
                </a:cubicBezTo>
                <a:lnTo>
                  <a:pt x="388620" y="35243"/>
                </a:lnTo>
                <a:cubicBezTo>
                  <a:pt x="386715" y="35243"/>
                  <a:pt x="383858" y="33338"/>
                  <a:pt x="379095" y="33338"/>
                </a:cubicBezTo>
                <a:moveTo>
                  <a:pt x="298133" y="40005"/>
                </a:moveTo>
                <a:cubicBezTo>
                  <a:pt x="314325" y="40005"/>
                  <a:pt x="324803" y="49530"/>
                  <a:pt x="325755" y="64770"/>
                </a:cubicBezTo>
                <a:lnTo>
                  <a:pt x="269558" y="64770"/>
                </a:lnTo>
                <a:cubicBezTo>
                  <a:pt x="271463" y="50483"/>
                  <a:pt x="282893" y="40005"/>
                  <a:pt x="298133" y="40005"/>
                </a:cubicBezTo>
                <a:moveTo>
                  <a:pt x="333375" y="72390"/>
                </a:moveTo>
                <a:lnTo>
                  <a:pt x="333375" y="66675"/>
                </a:lnTo>
                <a:cubicBezTo>
                  <a:pt x="333375" y="46673"/>
                  <a:pt x="320040" y="33338"/>
                  <a:pt x="298133" y="33338"/>
                </a:cubicBezTo>
                <a:cubicBezTo>
                  <a:pt x="277178" y="33338"/>
                  <a:pt x="261938" y="48578"/>
                  <a:pt x="261938" y="69533"/>
                </a:cubicBezTo>
                <a:cubicBezTo>
                  <a:pt x="261938" y="91440"/>
                  <a:pt x="277178" y="105728"/>
                  <a:pt x="301943" y="105728"/>
                </a:cubicBezTo>
                <a:cubicBezTo>
                  <a:pt x="312420" y="105728"/>
                  <a:pt x="322898" y="102870"/>
                  <a:pt x="328613" y="97155"/>
                </a:cubicBezTo>
                <a:lnTo>
                  <a:pt x="328613" y="89535"/>
                </a:lnTo>
                <a:cubicBezTo>
                  <a:pt x="321945" y="96203"/>
                  <a:pt x="312420" y="100013"/>
                  <a:pt x="301943" y="100013"/>
                </a:cubicBezTo>
                <a:cubicBezTo>
                  <a:pt x="282893" y="100013"/>
                  <a:pt x="271463" y="89535"/>
                  <a:pt x="270510" y="72390"/>
                </a:cubicBezTo>
                <a:lnTo>
                  <a:pt x="333375" y="72390"/>
                </a:lnTo>
                <a:close/>
                <a:moveTo>
                  <a:pt x="224790" y="33338"/>
                </a:moveTo>
                <a:cubicBezTo>
                  <a:pt x="209550" y="33338"/>
                  <a:pt x="199073" y="41910"/>
                  <a:pt x="199073" y="54293"/>
                </a:cubicBezTo>
                <a:cubicBezTo>
                  <a:pt x="199073" y="65723"/>
                  <a:pt x="205740" y="71438"/>
                  <a:pt x="223838" y="72390"/>
                </a:cubicBezTo>
                <a:cubicBezTo>
                  <a:pt x="239078" y="73343"/>
                  <a:pt x="243840" y="76200"/>
                  <a:pt x="243840" y="84773"/>
                </a:cubicBezTo>
                <a:cubicBezTo>
                  <a:pt x="243840" y="93345"/>
                  <a:pt x="236220" y="99060"/>
                  <a:pt x="224790" y="99060"/>
                </a:cubicBezTo>
                <a:cubicBezTo>
                  <a:pt x="213360" y="99060"/>
                  <a:pt x="204788" y="95250"/>
                  <a:pt x="199073" y="89535"/>
                </a:cubicBezTo>
                <a:lnTo>
                  <a:pt x="199073" y="98108"/>
                </a:lnTo>
                <a:cubicBezTo>
                  <a:pt x="204788" y="102870"/>
                  <a:pt x="214313" y="105728"/>
                  <a:pt x="225743" y="105728"/>
                </a:cubicBezTo>
                <a:cubicBezTo>
                  <a:pt x="241935" y="105728"/>
                  <a:pt x="252413" y="97155"/>
                  <a:pt x="252413" y="84773"/>
                </a:cubicBezTo>
                <a:cubicBezTo>
                  <a:pt x="252413" y="71438"/>
                  <a:pt x="245745" y="66675"/>
                  <a:pt x="226695" y="64770"/>
                </a:cubicBezTo>
                <a:cubicBezTo>
                  <a:pt x="212408" y="63818"/>
                  <a:pt x="207645" y="60960"/>
                  <a:pt x="207645" y="54293"/>
                </a:cubicBezTo>
                <a:cubicBezTo>
                  <a:pt x="207645" y="45720"/>
                  <a:pt x="215265" y="40005"/>
                  <a:pt x="225743" y="40005"/>
                </a:cubicBezTo>
                <a:cubicBezTo>
                  <a:pt x="236220" y="40005"/>
                  <a:pt x="242888" y="42863"/>
                  <a:pt x="247650" y="47625"/>
                </a:cubicBezTo>
                <a:lnTo>
                  <a:pt x="247650" y="39053"/>
                </a:lnTo>
                <a:cubicBezTo>
                  <a:pt x="242888" y="36195"/>
                  <a:pt x="234315" y="33338"/>
                  <a:pt x="224790" y="33338"/>
                </a:cubicBezTo>
                <a:moveTo>
                  <a:pt x="175260" y="103823"/>
                </a:moveTo>
                <a:lnTo>
                  <a:pt x="182880" y="103823"/>
                </a:lnTo>
                <a:lnTo>
                  <a:pt x="182880" y="34290"/>
                </a:lnTo>
                <a:lnTo>
                  <a:pt x="175260" y="34290"/>
                </a:lnTo>
                <a:lnTo>
                  <a:pt x="175260" y="103823"/>
                </a:lnTo>
                <a:close/>
                <a:moveTo>
                  <a:pt x="178118" y="7620"/>
                </a:moveTo>
                <a:cubicBezTo>
                  <a:pt x="175260" y="7620"/>
                  <a:pt x="172403" y="10478"/>
                  <a:pt x="172403" y="13335"/>
                </a:cubicBezTo>
                <a:cubicBezTo>
                  <a:pt x="172403" y="16193"/>
                  <a:pt x="174308" y="19050"/>
                  <a:pt x="178118" y="19050"/>
                </a:cubicBezTo>
                <a:cubicBezTo>
                  <a:pt x="180975" y="19050"/>
                  <a:pt x="183833" y="16193"/>
                  <a:pt x="183833" y="13335"/>
                </a:cubicBezTo>
                <a:cubicBezTo>
                  <a:pt x="183833" y="10478"/>
                  <a:pt x="181928" y="7620"/>
                  <a:pt x="178118" y="7620"/>
                </a:cubicBezTo>
                <a:moveTo>
                  <a:pt x="118110" y="99060"/>
                </a:moveTo>
                <a:cubicBezTo>
                  <a:pt x="101918" y="99060"/>
                  <a:pt x="89535" y="86678"/>
                  <a:pt x="89535" y="69533"/>
                </a:cubicBezTo>
                <a:cubicBezTo>
                  <a:pt x="89535" y="52388"/>
                  <a:pt x="101918" y="40005"/>
                  <a:pt x="118110" y="40005"/>
                </a:cubicBezTo>
                <a:cubicBezTo>
                  <a:pt x="135255" y="40005"/>
                  <a:pt x="146685" y="52388"/>
                  <a:pt x="146685" y="69533"/>
                </a:cubicBezTo>
                <a:cubicBezTo>
                  <a:pt x="146685" y="86678"/>
                  <a:pt x="134303" y="99060"/>
                  <a:pt x="118110" y="99060"/>
                </a:cubicBezTo>
                <a:moveTo>
                  <a:pt x="153353" y="103823"/>
                </a:moveTo>
                <a:lnTo>
                  <a:pt x="153353" y="34290"/>
                </a:lnTo>
                <a:lnTo>
                  <a:pt x="146685" y="34290"/>
                </a:lnTo>
                <a:lnTo>
                  <a:pt x="146685" y="48578"/>
                </a:lnTo>
                <a:cubicBezTo>
                  <a:pt x="140970" y="39053"/>
                  <a:pt x="130493" y="32385"/>
                  <a:pt x="117158" y="32385"/>
                </a:cubicBezTo>
                <a:cubicBezTo>
                  <a:pt x="96203" y="32385"/>
                  <a:pt x="81915" y="47625"/>
                  <a:pt x="81915" y="68580"/>
                </a:cubicBezTo>
                <a:cubicBezTo>
                  <a:pt x="81915" y="89535"/>
                  <a:pt x="97155" y="104775"/>
                  <a:pt x="117158" y="104775"/>
                </a:cubicBezTo>
                <a:cubicBezTo>
                  <a:pt x="130493" y="104775"/>
                  <a:pt x="140970" y="99060"/>
                  <a:pt x="146685" y="88583"/>
                </a:cubicBezTo>
                <a:lnTo>
                  <a:pt x="146685" y="102870"/>
                </a:lnTo>
                <a:lnTo>
                  <a:pt x="153353" y="102870"/>
                </a:lnTo>
                <a:lnTo>
                  <a:pt x="153353" y="103823"/>
                </a:lnTo>
                <a:close/>
                <a:moveTo>
                  <a:pt x="8573" y="103823"/>
                </a:moveTo>
                <a:lnTo>
                  <a:pt x="8573" y="56198"/>
                </a:lnTo>
                <a:lnTo>
                  <a:pt x="63818" y="103823"/>
                </a:lnTo>
                <a:lnTo>
                  <a:pt x="76200" y="103823"/>
                </a:lnTo>
                <a:lnTo>
                  <a:pt x="17145" y="54293"/>
                </a:lnTo>
                <a:lnTo>
                  <a:pt x="74295" y="5715"/>
                </a:lnTo>
                <a:lnTo>
                  <a:pt x="62865" y="5715"/>
                </a:lnTo>
                <a:lnTo>
                  <a:pt x="8573" y="52388"/>
                </a:lnTo>
                <a:lnTo>
                  <a:pt x="8573" y="5715"/>
                </a:lnTo>
                <a:lnTo>
                  <a:pt x="0" y="5715"/>
                </a:lnTo>
                <a:lnTo>
                  <a:pt x="0" y="103823"/>
                </a:lnTo>
                <a:lnTo>
                  <a:pt x="8573" y="103823"/>
                </a:lnTo>
                <a:close/>
              </a:path>
            </a:pathLst>
          </a:custGeom>
          <a:solidFill>
            <a:srgbClr val="FFA252"/>
          </a:solidFill>
          <a:ln w="9525" cap="flat">
            <a:solidFill>
              <a:srgbClr val="FFA252"/>
            </a:solidFill>
            <a:prstDash val="solid"/>
            <a:round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A75A71AC-2B0B-2DE8-22FC-922245F84C48}"/>
              </a:ext>
            </a:extLst>
          </p:cNvPr>
          <p:cNvSpPr/>
          <p:nvPr/>
        </p:nvSpPr>
        <p:spPr>
          <a:xfrm>
            <a:off x="2368142" y="588088"/>
            <a:ext cx="1464944" cy="105727"/>
          </a:xfrm>
          <a:custGeom>
            <a:avLst/>
            <a:gdLst>
              <a:gd name="connsiteX0" fmla="*/ 1464945 w 1464944"/>
              <a:gd name="connsiteY0" fmla="*/ 89535 h 105727"/>
              <a:gd name="connsiteX1" fmla="*/ 1454468 w 1464944"/>
              <a:gd name="connsiteY1" fmla="*/ 93345 h 105727"/>
              <a:gd name="connsiteX2" fmla="*/ 1443038 w 1464944"/>
              <a:gd name="connsiteY2" fmla="*/ 80010 h 105727"/>
              <a:gd name="connsiteX3" fmla="*/ 1443038 w 1464944"/>
              <a:gd name="connsiteY3" fmla="*/ 44768 h 105727"/>
              <a:gd name="connsiteX4" fmla="*/ 1464945 w 1464944"/>
              <a:gd name="connsiteY4" fmla="*/ 44768 h 105727"/>
              <a:gd name="connsiteX5" fmla="*/ 1464945 w 1464944"/>
              <a:gd name="connsiteY5" fmla="*/ 33338 h 105727"/>
              <a:gd name="connsiteX6" fmla="*/ 1443038 w 1464944"/>
              <a:gd name="connsiteY6" fmla="*/ 33338 h 105727"/>
              <a:gd name="connsiteX7" fmla="*/ 1443038 w 1464944"/>
              <a:gd name="connsiteY7" fmla="*/ 14288 h 105727"/>
              <a:gd name="connsiteX8" fmla="*/ 1432560 w 1464944"/>
              <a:gd name="connsiteY8" fmla="*/ 14288 h 105727"/>
              <a:gd name="connsiteX9" fmla="*/ 1430655 w 1464944"/>
              <a:gd name="connsiteY9" fmla="*/ 33338 h 105727"/>
              <a:gd name="connsiteX10" fmla="*/ 1417320 w 1464944"/>
              <a:gd name="connsiteY10" fmla="*/ 33338 h 105727"/>
              <a:gd name="connsiteX11" fmla="*/ 1417320 w 1464944"/>
              <a:gd name="connsiteY11" fmla="*/ 44768 h 105727"/>
              <a:gd name="connsiteX12" fmla="*/ 1429703 w 1464944"/>
              <a:gd name="connsiteY12" fmla="*/ 44768 h 105727"/>
              <a:gd name="connsiteX13" fmla="*/ 1429703 w 1464944"/>
              <a:gd name="connsiteY13" fmla="*/ 80963 h 105727"/>
              <a:gd name="connsiteX14" fmla="*/ 1452563 w 1464944"/>
              <a:gd name="connsiteY14" fmla="*/ 104775 h 105727"/>
              <a:gd name="connsiteX15" fmla="*/ 1464945 w 1464944"/>
              <a:gd name="connsiteY15" fmla="*/ 101918 h 105727"/>
              <a:gd name="connsiteX16" fmla="*/ 1464945 w 1464944"/>
              <a:gd name="connsiteY16" fmla="*/ 89535 h 105727"/>
              <a:gd name="connsiteX17" fmla="*/ 1383030 w 1464944"/>
              <a:gd name="connsiteY17" fmla="*/ 4763 h 105727"/>
              <a:gd name="connsiteX18" fmla="*/ 1375410 w 1464944"/>
              <a:gd name="connsiteY18" fmla="*/ 12382 h 105727"/>
              <a:gd name="connsiteX19" fmla="*/ 1383030 w 1464944"/>
              <a:gd name="connsiteY19" fmla="*/ 20003 h 105727"/>
              <a:gd name="connsiteX20" fmla="*/ 1390650 w 1464944"/>
              <a:gd name="connsiteY20" fmla="*/ 12382 h 105727"/>
              <a:gd name="connsiteX21" fmla="*/ 1383030 w 1464944"/>
              <a:gd name="connsiteY21" fmla="*/ 4763 h 105727"/>
              <a:gd name="connsiteX22" fmla="*/ 1354455 w 1464944"/>
              <a:gd name="connsiteY22" fmla="*/ 4763 h 105727"/>
              <a:gd name="connsiteX23" fmla="*/ 1346835 w 1464944"/>
              <a:gd name="connsiteY23" fmla="*/ 12382 h 105727"/>
              <a:gd name="connsiteX24" fmla="*/ 1354455 w 1464944"/>
              <a:gd name="connsiteY24" fmla="*/ 20003 h 105727"/>
              <a:gd name="connsiteX25" fmla="*/ 1362075 w 1464944"/>
              <a:gd name="connsiteY25" fmla="*/ 12382 h 105727"/>
              <a:gd name="connsiteX26" fmla="*/ 1354455 w 1464944"/>
              <a:gd name="connsiteY26" fmla="*/ 4763 h 105727"/>
              <a:gd name="connsiteX27" fmla="*/ 1368743 w 1464944"/>
              <a:gd name="connsiteY27" fmla="*/ 94298 h 105727"/>
              <a:gd name="connsiteX28" fmla="*/ 1344930 w 1464944"/>
              <a:gd name="connsiteY28" fmla="*/ 69532 h 105727"/>
              <a:gd name="connsiteX29" fmla="*/ 1368743 w 1464944"/>
              <a:gd name="connsiteY29" fmla="*/ 44768 h 105727"/>
              <a:gd name="connsiteX30" fmla="*/ 1392555 w 1464944"/>
              <a:gd name="connsiteY30" fmla="*/ 69532 h 105727"/>
              <a:gd name="connsiteX31" fmla="*/ 1368743 w 1464944"/>
              <a:gd name="connsiteY31" fmla="*/ 94298 h 105727"/>
              <a:gd name="connsiteX32" fmla="*/ 1404938 w 1464944"/>
              <a:gd name="connsiteY32" fmla="*/ 104775 h 105727"/>
              <a:gd name="connsiteX33" fmla="*/ 1404938 w 1464944"/>
              <a:gd name="connsiteY33" fmla="*/ 34290 h 105727"/>
              <a:gd name="connsiteX34" fmla="*/ 1394460 w 1464944"/>
              <a:gd name="connsiteY34" fmla="*/ 34290 h 105727"/>
              <a:gd name="connsiteX35" fmla="*/ 1394460 w 1464944"/>
              <a:gd name="connsiteY35" fmla="*/ 45720 h 105727"/>
              <a:gd name="connsiteX36" fmla="*/ 1367790 w 1464944"/>
              <a:gd name="connsiteY36" fmla="*/ 33338 h 105727"/>
              <a:gd name="connsiteX37" fmla="*/ 1333500 w 1464944"/>
              <a:gd name="connsiteY37" fmla="*/ 69532 h 105727"/>
              <a:gd name="connsiteX38" fmla="*/ 1367790 w 1464944"/>
              <a:gd name="connsiteY38" fmla="*/ 105727 h 105727"/>
              <a:gd name="connsiteX39" fmla="*/ 1394460 w 1464944"/>
              <a:gd name="connsiteY39" fmla="*/ 93345 h 105727"/>
              <a:gd name="connsiteX40" fmla="*/ 1394460 w 1464944"/>
              <a:gd name="connsiteY40" fmla="*/ 104775 h 105727"/>
              <a:gd name="connsiteX41" fmla="*/ 1404938 w 1464944"/>
              <a:gd name="connsiteY41" fmla="*/ 104775 h 105727"/>
              <a:gd name="connsiteX42" fmla="*/ 1323023 w 1464944"/>
              <a:gd name="connsiteY42" fmla="*/ 89535 h 105727"/>
              <a:gd name="connsiteX43" fmla="*/ 1312545 w 1464944"/>
              <a:gd name="connsiteY43" fmla="*/ 93345 h 105727"/>
              <a:gd name="connsiteX44" fmla="*/ 1301115 w 1464944"/>
              <a:gd name="connsiteY44" fmla="*/ 80010 h 105727"/>
              <a:gd name="connsiteX45" fmla="*/ 1301115 w 1464944"/>
              <a:gd name="connsiteY45" fmla="*/ 44768 h 105727"/>
              <a:gd name="connsiteX46" fmla="*/ 1323023 w 1464944"/>
              <a:gd name="connsiteY46" fmla="*/ 44768 h 105727"/>
              <a:gd name="connsiteX47" fmla="*/ 1323023 w 1464944"/>
              <a:gd name="connsiteY47" fmla="*/ 33338 h 105727"/>
              <a:gd name="connsiteX48" fmla="*/ 1300163 w 1464944"/>
              <a:gd name="connsiteY48" fmla="*/ 33338 h 105727"/>
              <a:gd name="connsiteX49" fmla="*/ 1300163 w 1464944"/>
              <a:gd name="connsiteY49" fmla="*/ 14288 h 105727"/>
              <a:gd name="connsiteX50" fmla="*/ 1289685 w 1464944"/>
              <a:gd name="connsiteY50" fmla="*/ 14288 h 105727"/>
              <a:gd name="connsiteX51" fmla="*/ 1287780 w 1464944"/>
              <a:gd name="connsiteY51" fmla="*/ 33338 h 105727"/>
              <a:gd name="connsiteX52" fmla="*/ 1274445 w 1464944"/>
              <a:gd name="connsiteY52" fmla="*/ 33338 h 105727"/>
              <a:gd name="connsiteX53" fmla="*/ 1274445 w 1464944"/>
              <a:gd name="connsiteY53" fmla="*/ 44768 h 105727"/>
              <a:gd name="connsiteX54" fmla="*/ 1286828 w 1464944"/>
              <a:gd name="connsiteY54" fmla="*/ 44768 h 105727"/>
              <a:gd name="connsiteX55" fmla="*/ 1286828 w 1464944"/>
              <a:gd name="connsiteY55" fmla="*/ 80963 h 105727"/>
              <a:gd name="connsiteX56" fmla="*/ 1309688 w 1464944"/>
              <a:gd name="connsiteY56" fmla="*/ 104775 h 105727"/>
              <a:gd name="connsiteX57" fmla="*/ 1322070 w 1464944"/>
              <a:gd name="connsiteY57" fmla="*/ 101918 h 105727"/>
              <a:gd name="connsiteX58" fmla="*/ 1322070 w 1464944"/>
              <a:gd name="connsiteY58" fmla="*/ 89535 h 105727"/>
              <a:gd name="connsiteX59" fmla="*/ 1323023 w 1464944"/>
              <a:gd name="connsiteY59" fmla="*/ 89535 h 105727"/>
              <a:gd name="connsiteX60" fmla="*/ 1250632 w 1464944"/>
              <a:gd name="connsiteY60" fmla="*/ 103823 h 105727"/>
              <a:gd name="connsiteX61" fmla="*/ 1263015 w 1464944"/>
              <a:gd name="connsiteY61" fmla="*/ 103823 h 105727"/>
              <a:gd name="connsiteX62" fmla="*/ 1263015 w 1464944"/>
              <a:gd name="connsiteY62" fmla="*/ 34290 h 105727"/>
              <a:gd name="connsiteX63" fmla="*/ 1250632 w 1464944"/>
              <a:gd name="connsiteY63" fmla="*/ 34290 h 105727"/>
              <a:gd name="connsiteX64" fmla="*/ 1250632 w 1464944"/>
              <a:gd name="connsiteY64" fmla="*/ 103823 h 105727"/>
              <a:gd name="connsiteX65" fmla="*/ 1257300 w 1464944"/>
              <a:gd name="connsiteY65" fmla="*/ 3810 h 105727"/>
              <a:gd name="connsiteX66" fmla="*/ 1248728 w 1464944"/>
              <a:gd name="connsiteY66" fmla="*/ 12382 h 105727"/>
              <a:gd name="connsiteX67" fmla="*/ 1257300 w 1464944"/>
              <a:gd name="connsiteY67" fmla="*/ 20955 h 105727"/>
              <a:gd name="connsiteX68" fmla="*/ 1265873 w 1464944"/>
              <a:gd name="connsiteY68" fmla="*/ 12382 h 105727"/>
              <a:gd name="connsiteX69" fmla="*/ 1257300 w 1464944"/>
              <a:gd name="connsiteY69" fmla="*/ 3810 h 105727"/>
              <a:gd name="connsiteX70" fmla="*/ 1209675 w 1464944"/>
              <a:gd name="connsiteY70" fmla="*/ 32385 h 105727"/>
              <a:gd name="connsiteX71" fmla="*/ 1183005 w 1464944"/>
              <a:gd name="connsiteY71" fmla="*/ 54293 h 105727"/>
              <a:gd name="connsiteX72" fmla="*/ 1207770 w 1464944"/>
              <a:gd name="connsiteY72" fmla="*/ 74295 h 105727"/>
              <a:gd name="connsiteX73" fmla="*/ 1223963 w 1464944"/>
              <a:gd name="connsiteY73" fmla="*/ 83820 h 105727"/>
              <a:gd name="connsiteX74" fmla="*/ 1208723 w 1464944"/>
              <a:gd name="connsiteY74" fmla="*/ 94298 h 105727"/>
              <a:gd name="connsiteX75" fmla="*/ 1183005 w 1464944"/>
              <a:gd name="connsiteY75" fmla="*/ 84773 h 105727"/>
              <a:gd name="connsiteX76" fmla="*/ 1182053 w 1464944"/>
              <a:gd name="connsiteY76" fmla="*/ 84773 h 105727"/>
              <a:gd name="connsiteX77" fmla="*/ 1182053 w 1464944"/>
              <a:gd name="connsiteY77" fmla="*/ 98107 h 105727"/>
              <a:gd name="connsiteX78" fmla="*/ 1208723 w 1464944"/>
              <a:gd name="connsiteY78" fmla="*/ 105727 h 105727"/>
              <a:gd name="connsiteX79" fmla="*/ 1236345 w 1464944"/>
              <a:gd name="connsiteY79" fmla="*/ 83820 h 105727"/>
              <a:gd name="connsiteX80" fmla="*/ 1210628 w 1464944"/>
              <a:gd name="connsiteY80" fmla="*/ 62865 h 105727"/>
              <a:gd name="connsiteX81" fmla="*/ 1195388 w 1464944"/>
              <a:gd name="connsiteY81" fmla="*/ 55245 h 105727"/>
              <a:gd name="connsiteX82" fmla="*/ 1209675 w 1464944"/>
              <a:gd name="connsiteY82" fmla="*/ 44768 h 105727"/>
              <a:gd name="connsiteX83" fmla="*/ 1231582 w 1464944"/>
              <a:gd name="connsiteY83" fmla="*/ 52388 h 105727"/>
              <a:gd name="connsiteX84" fmla="*/ 1232535 w 1464944"/>
              <a:gd name="connsiteY84" fmla="*/ 52388 h 105727"/>
              <a:gd name="connsiteX85" fmla="*/ 1232535 w 1464944"/>
              <a:gd name="connsiteY85" fmla="*/ 39053 h 105727"/>
              <a:gd name="connsiteX86" fmla="*/ 1209675 w 1464944"/>
              <a:gd name="connsiteY86" fmla="*/ 32385 h 105727"/>
              <a:gd name="connsiteX87" fmla="*/ 1164907 w 1464944"/>
              <a:gd name="connsiteY87" fmla="*/ 32385 h 105727"/>
              <a:gd name="connsiteX88" fmla="*/ 1143000 w 1464944"/>
              <a:gd name="connsiteY88" fmla="*/ 44768 h 105727"/>
              <a:gd name="connsiteX89" fmla="*/ 1143000 w 1464944"/>
              <a:gd name="connsiteY89" fmla="*/ 33338 h 105727"/>
              <a:gd name="connsiteX90" fmla="*/ 1132523 w 1464944"/>
              <a:gd name="connsiteY90" fmla="*/ 33338 h 105727"/>
              <a:gd name="connsiteX91" fmla="*/ 1132523 w 1464944"/>
              <a:gd name="connsiteY91" fmla="*/ 102870 h 105727"/>
              <a:gd name="connsiteX92" fmla="*/ 1144905 w 1464944"/>
              <a:gd name="connsiteY92" fmla="*/ 102870 h 105727"/>
              <a:gd name="connsiteX93" fmla="*/ 1144905 w 1464944"/>
              <a:gd name="connsiteY93" fmla="*/ 71438 h 105727"/>
              <a:gd name="connsiteX94" fmla="*/ 1164907 w 1464944"/>
              <a:gd name="connsiteY94" fmla="*/ 43815 h 105727"/>
              <a:gd name="connsiteX95" fmla="*/ 1175385 w 1464944"/>
              <a:gd name="connsiteY95" fmla="*/ 46672 h 105727"/>
              <a:gd name="connsiteX96" fmla="*/ 1176338 w 1464944"/>
              <a:gd name="connsiteY96" fmla="*/ 46672 h 105727"/>
              <a:gd name="connsiteX97" fmla="*/ 1176338 w 1464944"/>
              <a:gd name="connsiteY97" fmla="*/ 34290 h 105727"/>
              <a:gd name="connsiteX98" fmla="*/ 1164907 w 1464944"/>
              <a:gd name="connsiteY98" fmla="*/ 32385 h 105727"/>
              <a:gd name="connsiteX99" fmla="*/ 1081088 w 1464944"/>
              <a:gd name="connsiteY99" fmla="*/ 43815 h 105727"/>
              <a:gd name="connsiteX100" fmla="*/ 1103948 w 1464944"/>
              <a:gd name="connsiteY100" fmla="*/ 61913 h 105727"/>
              <a:gd name="connsiteX101" fmla="*/ 1057275 w 1464944"/>
              <a:gd name="connsiteY101" fmla="*/ 61913 h 105727"/>
              <a:gd name="connsiteX102" fmla="*/ 1081088 w 1464944"/>
              <a:gd name="connsiteY102" fmla="*/ 43815 h 105727"/>
              <a:gd name="connsiteX103" fmla="*/ 1116330 w 1464944"/>
              <a:gd name="connsiteY103" fmla="*/ 74295 h 105727"/>
              <a:gd name="connsiteX104" fmla="*/ 1116330 w 1464944"/>
              <a:gd name="connsiteY104" fmla="*/ 66675 h 105727"/>
              <a:gd name="connsiteX105" fmla="*/ 1081088 w 1464944"/>
              <a:gd name="connsiteY105" fmla="*/ 33338 h 105727"/>
              <a:gd name="connsiteX106" fmla="*/ 1044893 w 1464944"/>
              <a:gd name="connsiteY106" fmla="*/ 69532 h 105727"/>
              <a:gd name="connsiteX107" fmla="*/ 1084898 w 1464944"/>
              <a:gd name="connsiteY107" fmla="*/ 105727 h 105727"/>
              <a:gd name="connsiteX108" fmla="*/ 1111568 w 1464944"/>
              <a:gd name="connsiteY108" fmla="*/ 98107 h 105727"/>
              <a:gd name="connsiteX109" fmla="*/ 1111568 w 1464944"/>
              <a:gd name="connsiteY109" fmla="*/ 85725 h 105727"/>
              <a:gd name="connsiteX110" fmla="*/ 1110615 w 1464944"/>
              <a:gd name="connsiteY110" fmla="*/ 85725 h 105727"/>
              <a:gd name="connsiteX111" fmla="*/ 1084898 w 1464944"/>
              <a:gd name="connsiteY111" fmla="*/ 95250 h 105727"/>
              <a:gd name="connsiteX112" fmla="*/ 1057275 w 1464944"/>
              <a:gd name="connsiteY112" fmla="*/ 74295 h 105727"/>
              <a:gd name="connsiteX113" fmla="*/ 1116330 w 1464944"/>
              <a:gd name="connsiteY113" fmla="*/ 74295 h 105727"/>
              <a:gd name="connsiteX114" fmla="*/ 1011555 w 1464944"/>
              <a:gd name="connsiteY114" fmla="*/ 103823 h 105727"/>
              <a:gd name="connsiteX115" fmla="*/ 1041083 w 1464944"/>
              <a:gd name="connsiteY115" fmla="*/ 34290 h 105727"/>
              <a:gd name="connsiteX116" fmla="*/ 1027747 w 1464944"/>
              <a:gd name="connsiteY116" fmla="*/ 34290 h 105727"/>
              <a:gd name="connsiteX117" fmla="*/ 1005840 w 1464944"/>
              <a:gd name="connsiteY117" fmla="*/ 90488 h 105727"/>
              <a:gd name="connsiteX118" fmla="*/ 983933 w 1464944"/>
              <a:gd name="connsiteY118" fmla="*/ 34290 h 105727"/>
              <a:gd name="connsiteX119" fmla="*/ 970597 w 1464944"/>
              <a:gd name="connsiteY119" fmla="*/ 34290 h 105727"/>
              <a:gd name="connsiteX120" fmla="*/ 1000125 w 1464944"/>
              <a:gd name="connsiteY120" fmla="*/ 103823 h 105727"/>
              <a:gd name="connsiteX121" fmla="*/ 1011555 w 1464944"/>
              <a:gd name="connsiteY121" fmla="*/ 103823 h 105727"/>
              <a:gd name="connsiteX122" fmla="*/ 946785 w 1464944"/>
              <a:gd name="connsiteY122" fmla="*/ 103823 h 105727"/>
              <a:gd name="connsiteX123" fmla="*/ 959168 w 1464944"/>
              <a:gd name="connsiteY123" fmla="*/ 103823 h 105727"/>
              <a:gd name="connsiteX124" fmla="*/ 959168 w 1464944"/>
              <a:gd name="connsiteY124" fmla="*/ 34290 h 105727"/>
              <a:gd name="connsiteX125" fmla="*/ 946785 w 1464944"/>
              <a:gd name="connsiteY125" fmla="*/ 34290 h 105727"/>
              <a:gd name="connsiteX126" fmla="*/ 946785 w 1464944"/>
              <a:gd name="connsiteY126" fmla="*/ 103823 h 105727"/>
              <a:gd name="connsiteX127" fmla="*/ 952500 w 1464944"/>
              <a:gd name="connsiteY127" fmla="*/ 3810 h 105727"/>
              <a:gd name="connsiteX128" fmla="*/ 943928 w 1464944"/>
              <a:gd name="connsiteY128" fmla="*/ 12382 h 105727"/>
              <a:gd name="connsiteX129" fmla="*/ 952500 w 1464944"/>
              <a:gd name="connsiteY129" fmla="*/ 20955 h 105727"/>
              <a:gd name="connsiteX130" fmla="*/ 961072 w 1464944"/>
              <a:gd name="connsiteY130" fmla="*/ 12382 h 105727"/>
              <a:gd name="connsiteX131" fmla="*/ 952500 w 1464944"/>
              <a:gd name="connsiteY131" fmla="*/ 3810 h 105727"/>
              <a:gd name="connsiteX132" fmla="*/ 900113 w 1464944"/>
              <a:gd name="connsiteY132" fmla="*/ 32385 h 105727"/>
              <a:gd name="connsiteX133" fmla="*/ 875347 w 1464944"/>
              <a:gd name="connsiteY133" fmla="*/ 44768 h 105727"/>
              <a:gd name="connsiteX134" fmla="*/ 875347 w 1464944"/>
              <a:gd name="connsiteY134" fmla="*/ 33338 h 105727"/>
              <a:gd name="connsiteX135" fmla="*/ 864870 w 1464944"/>
              <a:gd name="connsiteY135" fmla="*/ 33338 h 105727"/>
              <a:gd name="connsiteX136" fmla="*/ 864870 w 1464944"/>
              <a:gd name="connsiteY136" fmla="*/ 102870 h 105727"/>
              <a:gd name="connsiteX137" fmla="*/ 877253 w 1464944"/>
              <a:gd name="connsiteY137" fmla="*/ 102870 h 105727"/>
              <a:gd name="connsiteX138" fmla="*/ 877253 w 1464944"/>
              <a:gd name="connsiteY138" fmla="*/ 66675 h 105727"/>
              <a:gd name="connsiteX139" fmla="*/ 898208 w 1464944"/>
              <a:gd name="connsiteY139" fmla="*/ 42863 h 105727"/>
              <a:gd name="connsiteX140" fmla="*/ 917258 w 1464944"/>
              <a:gd name="connsiteY140" fmla="*/ 63818 h 105727"/>
              <a:gd name="connsiteX141" fmla="*/ 917258 w 1464944"/>
              <a:gd name="connsiteY141" fmla="*/ 102870 h 105727"/>
              <a:gd name="connsiteX142" fmla="*/ 929640 w 1464944"/>
              <a:gd name="connsiteY142" fmla="*/ 102870 h 105727"/>
              <a:gd name="connsiteX143" fmla="*/ 929640 w 1464944"/>
              <a:gd name="connsiteY143" fmla="*/ 62865 h 105727"/>
              <a:gd name="connsiteX144" fmla="*/ 900113 w 1464944"/>
              <a:gd name="connsiteY144" fmla="*/ 32385 h 105727"/>
              <a:gd name="connsiteX145" fmla="*/ 844868 w 1464944"/>
              <a:gd name="connsiteY145" fmla="*/ 4763 h 105727"/>
              <a:gd name="connsiteX146" fmla="*/ 831533 w 1464944"/>
              <a:gd name="connsiteY146" fmla="*/ 4763 h 105727"/>
              <a:gd name="connsiteX147" fmla="*/ 831533 w 1464944"/>
              <a:gd name="connsiteY147" fmla="*/ 60960 h 105727"/>
              <a:gd name="connsiteX148" fmla="*/ 802958 w 1464944"/>
              <a:gd name="connsiteY148" fmla="*/ 92393 h 105727"/>
              <a:gd name="connsiteX149" fmla="*/ 774383 w 1464944"/>
              <a:gd name="connsiteY149" fmla="*/ 60960 h 105727"/>
              <a:gd name="connsiteX150" fmla="*/ 774383 w 1464944"/>
              <a:gd name="connsiteY150" fmla="*/ 4763 h 105727"/>
              <a:gd name="connsiteX151" fmla="*/ 760095 w 1464944"/>
              <a:gd name="connsiteY151" fmla="*/ 4763 h 105727"/>
              <a:gd name="connsiteX152" fmla="*/ 760095 w 1464944"/>
              <a:gd name="connsiteY152" fmla="*/ 61913 h 105727"/>
              <a:gd name="connsiteX153" fmla="*/ 802005 w 1464944"/>
              <a:gd name="connsiteY153" fmla="*/ 104775 h 105727"/>
              <a:gd name="connsiteX154" fmla="*/ 843915 w 1464944"/>
              <a:gd name="connsiteY154" fmla="*/ 61913 h 105727"/>
              <a:gd name="connsiteX155" fmla="*/ 843915 w 1464944"/>
              <a:gd name="connsiteY155" fmla="*/ 4763 h 105727"/>
              <a:gd name="connsiteX156" fmla="*/ 844868 w 1464944"/>
              <a:gd name="connsiteY156" fmla="*/ 4763 h 105727"/>
              <a:gd name="connsiteX157" fmla="*/ 679133 w 1464944"/>
              <a:gd name="connsiteY157" fmla="*/ 43815 h 105727"/>
              <a:gd name="connsiteX158" fmla="*/ 701993 w 1464944"/>
              <a:gd name="connsiteY158" fmla="*/ 61913 h 105727"/>
              <a:gd name="connsiteX159" fmla="*/ 655320 w 1464944"/>
              <a:gd name="connsiteY159" fmla="*/ 61913 h 105727"/>
              <a:gd name="connsiteX160" fmla="*/ 679133 w 1464944"/>
              <a:gd name="connsiteY160" fmla="*/ 43815 h 105727"/>
              <a:gd name="connsiteX161" fmla="*/ 714375 w 1464944"/>
              <a:gd name="connsiteY161" fmla="*/ 74295 h 105727"/>
              <a:gd name="connsiteX162" fmla="*/ 714375 w 1464944"/>
              <a:gd name="connsiteY162" fmla="*/ 66675 h 105727"/>
              <a:gd name="connsiteX163" fmla="*/ 679133 w 1464944"/>
              <a:gd name="connsiteY163" fmla="*/ 33338 h 105727"/>
              <a:gd name="connsiteX164" fmla="*/ 642938 w 1464944"/>
              <a:gd name="connsiteY164" fmla="*/ 69532 h 105727"/>
              <a:gd name="connsiteX165" fmla="*/ 682943 w 1464944"/>
              <a:gd name="connsiteY165" fmla="*/ 105727 h 105727"/>
              <a:gd name="connsiteX166" fmla="*/ 709613 w 1464944"/>
              <a:gd name="connsiteY166" fmla="*/ 98107 h 105727"/>
              <a:gd name="connsiteX167" fmla="*/ 709613 w 1464944"/>
              <a:gd name="connsiteY167" fmla="*/ 85725 h 105727"/>
              <a:gd name="connsiteX168" fmla="*/ 708660 w 1464944"/>
              <a:gd name="connsiteY168" fmla="*/ 85725 h 105727"/>
              <a:gd name="connsiteX169" fmla="*/ 682943 w 1464944"/>
              <a:gd name="connsiteY169" fmla="*/ 95250 h 105727"/>
              <a:gd name="connsiteX170" fmla="*/ 655320 w 1464944"/>
              <a:gd name="connsiteY170" fmla="*/ 74295 h 105727"/>
              <a:gd name="connsiteX171" fmla="*/ 714375 w 1464944"/>
              <a:gd name="connsiteY171" fmla="*/ 74295 h 105727"/>
              <a:gd name="connsiteX172" fmla="*/ 601028 w 1464944"/>
              <a:gd name="connsiteY172" fmla="*/ 32385 h 105727"/>
              <a:gd name="connsiteX173" fmla="*/ 578168 w 1464944"/>
              <a:gd name="connsiteY173" fmla="*/ 42863 h 105727"/>
              <a:gd name="connsiteX174" fmla="*/ 578168 w 1464944"/>
              <a:gd name="connsiteY174" fmla="*/ 0 h 105727"/>
              <a:gd name="connsiteX175" fmla="*/ 565785 w 1464944"/>
              <a:gd name="connsiteY175" fmla="*/ 0 h 105727"/>
              <a:gd name="connsiteX176" fmla="*/ 565785 w 1464944"/>
              <a:gd name="connsiteY176" fmla="*/ 103823 h 105727"/>
              <a:gd name="connsiteX177" fmla="*/ 578168 w 1464944"/>
              <a:gd name="connsiteY177" fmla="*/ 103823 h 105727"/>
              <a:gd name="connsiteX178" fmla="*/ 578168 w 1464944"/>
              <a:gd name="connsiteY178" fmla="*/ 67628 h 105727"/>
              <a:gd name="connsiteX179" fmla="*/ 599122 w 1464944"/>
              <a:gd name="connsiteY179" fmla="*/ 43815 h 105727"/>
              <a:gd name="connsiteX180" fmla="*/ 618172 w 1464944"/>
              <a:gd name="connsiteY180" fmla="*/ 64770 h 105727"/>
              <a:gd name="connsiteX181" fmla="*/ 618172 w 1464944"/>
              <a:gd name="connsiteY181" fmla="*/ 103823 h 105727"/>
              <a:gd name="connsiteX182" fmla="*/ 630555 w 1464944"/>
              <a:gd name="connsiteY182" fmla="*/ 103823 h 105727"/>
              <a:gd name="connsiteX183" fmla="*/ 630555 w 1464944"/>
              <a:gd name="connsiteY183" fmla="*/ 63818 h 105727"/>
              <a:gd name="connsiteX184" fmla="*/ 601028 w 1464944"/>
              <a:gd name="connsiteY184" fmla="*/ 32385 h 105727"/>
              <a:gd name="connsiteX185" fmla="*/ 525780 w 1464944"/>
              <a:gd name="connsiteY185" fmla="*/ 32385 h 105727"/>
              <a:gd name="connsiteX186" fmla="*/ 488633 w 1464944"/>
              <a:gd name="connsiteY186" fmla="*/ 68580 h 105727"/>
              <a:gd name="connsiteX187" fmla="*/ 525780 w 1464944"/>
              <a:gd name="connsiteY187" fmla="*/ 104775 h 105727"/>
              <a:gd name="connsiteX188" fmla="*/ 548640 w 1464944"/>
              <a:gd name="connsiteY188" fmla="*/ 98107 h 105727"/>
              <a:gd name="connsiteX189" fmla="*/ 548640 w 1464944"/>
              <a:gd name="connsiteY189" fmla="*/ 83820 h 105727"/>
              <a:gd name="connsiteX190" fmla="*/ 547688 w 1464944"/>
              <a:gd name="connsiteY190" fmla="*/ 83820 h 105727"/>
              <a:gd name="connsiteX191" fmla="*/ 526733 w 1464944"/>
              <a:gd name="connsiteY191" fmla="*/ 93345 h 105727"/>
              <a:gd name="connsiteX192" fmla="*/ 501015 w 1464944"/>
              <a:gd name="connsiteY192" fmla="*/ 68580 h 105727"/>
              <a:gd name="connsiteX193" fmla="*/ 526733 w 1464944"/>
              <a:gd name="connsiteY193" fmla="*/ 43815 h 105727"/>
              <a:gd name="connsiteX194" fmla="*/ 547688 w 1464944"/>
              <a:gd name="connsiteY194" fmla="*/ 53340 h 105727"/>
              <a:gd name="connsiteX195" fmla="*/ 548640 w 1464944"/>
              <a:gd name="connsiteY195" fmla="*/ 53340 h 105727"/>
              <a:gd name="connsiteX196" fmla="*/ 548640 w 1464944"/>
              <a:gd name="connsiteY196" fmla="*/ 40005 h 105727"/>
              <a:gd name="connsiteX197" fmla="*/ 525780 w 1464944"/>
              <a:gd name="connsiteY197" fmla="*/ 32385 h 105727"/>
              <a:gd name="connsiteX198" fmla="*/ 451485 w 1464944"/>
              <a:gd name="connsiteY198" fmla="*/ 32385 h 105727"/>
              <a:gd name="connsiteX199" fmla="*/ 424815 w 1464944"/>
              <a:gd name="connsiteY199" fmla="*/ 54293 h 105727"/>
              <a:gd name="connsiteX200" fmla="*/ 449580 w 1464944"/>
              <a:gd name="connsiteY200" fmla="*/ 74295 h 105727"/>
              <a:gd name="connsiteX201" fmla="*/ 465772 w 1464944"/>
              <a:gd name="connsiteY201" fmla="*/ 83820 h 105727"/>
              <a:gd name="connsiteX202" fmla="*/ 450533 w 1464944"/>
              <a:gd name="connsiteY202" fmla="*/ 94298 h 105727"/>
              <a:gd name="connsiteX203" fmla="*/ 424815 w 1464944"/>
              <a:gd name="connsiteY203" fmla="*/ 84773 h 105727"/>
              <a:gd name="connsiteX204" fmla="*/ 423863 w 1464944"/>
              <a:gd name="connsiteY204" fmla="*/ 84773 h 105727"/>
              <a:gd name="connsiteX205" fmla="*/ 423863 w 1464944"/>
              <a:gd name="connsiteY205" fmla="*/ 98107 h 105727"/>
              <a:gd name="connsiteX206" fmla="*/ 450533 w 1464944"/>
              <a:gd name="connsiteY206" fmla="*/ 105727 h 105727"/>
              <a:gd name="connsiteX207" fmla="*/ 478155 w 1464944"/>
              <a:gd name="connsiteY207" fmla="*/ 83820 h 105727"/>
              <a:gd name="connsiteX208" fmla="*/ 452438 w 1464944"/>
              <a:gd name="connsiteY208" fmla="*/ 62865 h 105727"/>
              <a:gd name="connsiteX209" fmla="*/ 437197 w 1464944"/>
              <a:gd name="connsiteY209" fmla="*/ 55245 h 105727"/>
              <a:gd name="connsiteX210" fmla="*/ 451485 w 1464944"/>
              <a:gd name="connsiteY210" fmla="*/ 44768 h 105727"/>
              <a:gd name="connsiteX211" fmla="*/ 473392 w 1464944"/>
              <a:gd name="connsiteY211" fmla="*/ 52388 h 105727"/>
              <a:gd name="connsiteX212" fmla="*/ 474345 w 1464944"/>
              <a:gd name="connsiteY212" fmla="*/ 52388 h 105727"/>
              <a:gd name="connsiteX213" fmla="*/ 474345 w 1464944"/>
              <a:gd name="connsiteY213" fmla="*/ 39053 h 105727"/>
              <a:gd name="connsiteX214" fmla="*/ 451485 w 1464944"/>
              <a:gd name="connsiteY214" fmla="*/ 32385 h 105727"/>
              <a:gd name="connsiteX215" fmla="*/ 396240 w 1464944"/>
              <a:gd name="connsiteY215" fmla="*/ 103823 h 105727"/>
              <a:gd name="connsiteX216" fmla="*/ 408622 w 1464944"/>
              <a:gd name="connsiteY216" fmla="*/ 103823 h 105727"/>
              <a:gd name="connsiteX217" fmla="*/ 408622 w 1464944"/>
              <a:gd name="connsiteY217" fmla="*/ 34290 h 105727"/>
              <a:gd name="connsiteX218" fmla="*/ 396240 w 1464944"/>
              <a:gd name="connsiteY218" fmla="*/ 34290 h 105727"/>
              <a:gd name="connsiteX219" fmla="*/ 396240 w 1464944"/>
              <a:gd name="connsiteY219" fmla="*/ 103823 h 105727"/>
              <a:gd name="connsiteX220" fmla="*/ 402908 w 1464944"/>
              <a:gd name="connsiteY220" fmla="*/ 3810 h 105727"/>
              <a:gd name="connsiteX221" fmla="*/ 394335 w 1464944"/>
              <a:gd name="connsiteY221" fmla="*/ 12382 h 105727"/>
              <a:gd name="connsiteX222" fmla="*/ 402908 w 1464944"/>
              <a:gd name="connsiteY222" fmla="*/ 20955 h 105727"/>
              <a:gd name="connsiteX223" fmla="*/ 411480 w 1464944"/>
              <a:gd name="connsiteY223" fmla="*/ 12382 h 105727"/>
              <a:gd name="connsiteX224" fmla="*/ 402908 w 1464944"/>
              <a:gd name="connsiteY224" fmla="*/ 3810 h 105727"/>
              <a:gd name="connsiteX225" fmla="*/ 350520 w 1464944"/>
              <a:gd name="connsiteY225" fmla="*/ 32385 h 105727"/>
              <a:gd name="connsiteX226" fmla="*/ 325755 w 1464944"/>
              <a:gd name="connsiteY226" fmla="*/ 44768 h 105727"/>
              <a:gd name="connsiteX227" fmla="*/ 325755 w 1464944"/>
              <a:gd name="connsiteY227" fmla="*/ 33338 h 105727"/>
              <a:gd name="connsiteX228" fmla="*/ 315278 w 1464944"/>
              <a:gd name="connsiteY228" fmla="*/ 33338 h 105727"/>
              <a:gd name="connsiteX229" fmla="*/ 315278 w 1464944"/>
              <a:gd name="connsiteY229" fmla="*/ 102870 h 105727"/>
              <a:gd name="connsiteX230" fmla="*/ 327660 w 1464944"/>
              <a:gd name="connsiteY230" fmla="*/ 102870 h 105727"/>
              <a:gd name="connsiteX231" fmla="*/ 327660 w 1464944"/>
              <a:gd name="connsiteY231" fmla="*/ 66675 h 105727"/>
              <a:gd name="connsiteX232" fmla="*/ 348615 w 1464944"/>
              <a:gd name="connsiteY232" fmla="*/ 42863 h 105727"/>
              <a:gd name="connsiteX233" fmla="*/ 367665 w 1464944"/>
              <a:gd name="connsiteY233" fmla="*/ 63818 h 105727"/>
              <a:gd name="connsiteX234" fmla="*/ 367665 w 1464944"/>
              <a:gd name="connsiteY234" fmla="*/ 102870 h 105727"/>
              <a:gd name="connsiteX235" fmla="*/ 380047 w 1464944"/>
              <a:gd name="connsiteY235" fmla="*/ 102870 h 105727"/>
              <a:gd name="connsiteX236" fmla="*/ 380047 w 1464944"/>
              <a:gd name="connsiteY236" fmla="*/ 62865 h 105727"/>
              <a:gd name="connsiteX237" fmla="*/ 350520 w 1464944"/>
              <a:gd name="connsiteY237" fmla="*/ 32385 h 105727"/>
              <a:gd name="connsiteX238" fmla="*/ 268605 w 1464944"/>
              <a:gd name="connsiteY238" fmla="*/ 32385 h 105727"/>
              <a:gd name="connsiteX239" fmla="*/ 245745 w 1464944"/>
              <a:gd name="connsiteY239" fmla="*/ 42863 h 105727"/>
              <a:gd name="connsiteX240" fmla="*/ 245745 w 1464944"/>
              <a:gd name="connsiteY240" fmla="*/ 0 h 105727"/>
              <a:gd name="connsiteX241" fmla="*/ 233363 w 1464944"/>
              <a:gd name="connsiteY241" fmla="*/ 0 h 105727"/>
              <a:gd name="connsiteX242" fmla="*/ 233363 w 1464944"/>
              <a:gd name="connsiteY242" fmla="*/ 103823 h 105727"/>
              <a:gd name="connsiteX243" fmla="*/ 245745 w 1464944"/>
              <a:gd name="connsiteY243" fmla="*/ 103823 h 105727"/>
              <a:gd name="connsiteX244" fmla="*/ 245745 w 1464944"/>
              <a:gd name="connsiteY244" fmla="*/ 67628 h 105727"/>
              <a:gd name="connsiteX245" fmla="*/ 266700 w 1464944"/>
              <a:gd name="connsiteY245" fmla="*/ 43815 h 105727"/>
              <a:gd name="connsiteX246" fmla="*/ 285750 w 1464944"/>
              <a:gd name="connsiteY246" fmla="*/ 64770 h 105727"/>
              <a:gd name="connsiteX247" fmla="*/ 285750 w 1464944"/>
              <a:gd name="connsiteY247" fmla="*/ 103823 h 105727"/>
              <a:gd name="connsiteX248" fmla="*/ 298133 w 1464944"/>
              <a:gd name="connsiteY248" fmla="*/ 103823 h 105727"/>
              <a:gd name="connsiteX249" fmla="*/ 298133 w 1464944"/>
              <a:gd name="connsiteY249" fmla="*/ 63818 h 105727"/>
              <a:gd name="connsiteX250" fmla="*/ 268605 w 1464944"/>
              <a:gd name="connsiteY250" fmla="*/ 32385 h 105727"/>
              <a:gd name="connsiteX251" fmla="*/ 192405 w 1464944"/>
              <a:gd name="connsiteY251" fmla="*/ 32385 h 105727"/>
              <a:gd name="connsiteX252" fmla="*/ 155258 w 1464944"/>
              <a:gd name="connsiteY252" fmla="*/ 68580 h 105727"/>
              <a:gd name="connsiteX253" fmla="*/ 192405 w 1464944"/>
              <a:gd name="connsiteY253" fmla="*/ 104775 h 105727"/>
              <a:gd name="connsiteX254" fmla="*/ 215265 w 1464944"/>
              <a:gd name="connsiteY254" fmla="*/ 98107 h 105727"/>
              <a:gd name="connsiteX255" fmla="*/ 215265 w 1464944"/>
              <a:gd name="connsiteY255" fmla="*/ 83820 h 105727"/>
              <a:gd name="connsiteX256" fmla="*/ 214313 w 1464944"/>
              <a:gd name="connsiteY256" fmla="*/ 83820 h 105727"/>
              <a:gd name="connsiteX257" fmla="*/ 193358 w 1464944"/>
              <a:gd name="connsiteY257" fmla="*/ 93345 h 105727"/>
              <a:gd name="connsiteX258" fmla="*/ 167640 w 1464944"/>
              <a:gd name="connsiteY258" fmla="*/ 68580 h 105727"/>
              <a:gd name="connsiteX259" fmla="*/ 193358 w 1464944"/>
              <a:gd name="connsiteY259" fmla="*/ 43815 h 105727"/>
              <a:gd name="connsiteX260" fmla="*/ 214313 w 1464944"/>
              <a:gd name="connsiteY260" fmla="*/ 53340 h 105727"/>
              <a:gd name="connsiteX261" fmla="*/ 215265 w 1464944"/>
              <a:gd name="connsiteY261" fmla="*/ 53340 h 105727"/>
              <a:gd name="connsiteX262" fmla="*/ 215265 w 1464944"/>
              <a:gd name="connsiteY262" fmla="*/ 40005 h 105727"/>
              <a:gd name="connsiteX263" fmla="*/ 192405 w 1464944"/>
              <a:gd name="connsiteY263" fmla="*/ 32385 h 105727"/>
              <a:gd name="connsiteX264" fmla="*/ 109538 w 1464944"/>
              <a:gd name="connsiteY264" fmla="*/ 43815 h 105727"/>
              <a:gd name="connsiteX265" fmla="*/ 132397 w 1464944"/>
              <a:gd name="connsiteY265" fmla="*/ 61913 h 105727"/>
              <a:gd name="connsiteX266" fmla="*/ 85725 w 1464944"/>
              <a:gd name="connsiteY266" fmla="*/ 61913 h 105727"/>
              <a:gd name="connsiteX267" fmla="*/ 109538 w 1464944"/>
              <a:gd name="connsiteY267" fmla="*/ 43815 h 105727"/>
              <a:gd name="connsiteX268" fmla="*/ 144780 w 1464944"/>
              <a:gd name="connsiteY268" fmla="*/ 74295 h 105727"/>
              <a:gd name="connsiteX269" fmla="*/ 144780 w 1464944"/>
              <a:gd name="connsiteY269" fmla="*/ 66675 h 105727"/>
              <a:gd name="connsiteX270" fmla="*/ 109538 w 1464944"/>
              <a:gd name="connsiteY270" fmla="*/ 33338 h 105727"/>
              <a:gd name="connsiteX271" fmla="*/ 73342 w 1464944"/>
              <a:gd name="connsiteY271" fmla="*/ 69532 h 105727"/>
              <a:gd name="connsiteX272" fmla="*/ 113347 w 1464944"/>
              <a:gd name="connsiteY272" fmla="*/ 105727 h 105727"/>
              <a:gd name="connsiteX273" fmla="*/ 140017 w 1464944"/>
              <a:gd name="connsiteY273" fmla="*/ 98107 h 105727"/>
              <a:gd name="connsiteX274" fmla="*/ 140017 w 1464944"/>
              <a:gd name="connsiteY274" fmla="*/ 85725 h 105727"/>
              <a:gd name="connsiteX275" fmla="*/ 139065 w 1464944"/>
              <a:gd name="connsiteY275" fmla="*/ 85725 h 105727"/>
              <a:gd name="connsiteX276" fmla="*/ 113347 w 1464944"/>
              <a:gd name="connsiteY276" fmla="*/ 95250 h 105727"/>
              <a:gd name="connsiteX277" fmla="*/ 85725 w 1464944"/>
              <a:gd name="connsiteY277" fmla="*/ 74295 h 105727"/>
              <a:gd name="connsiteX278" fmla="*/ 144780 w 1464944"/>
              <a:gd name="connsiteY278" fmla="*/ 74295 h 105727"/>
              <a:gd name="connsiteX279" fmla="*/ 46672 w 1464944"/>
              <a:gd name="connsiteY279" fmla="*/ 18097 h 105727"/>
              <a:gd name="connsiteX280" fmla="*/ 79058 w 1464944"/>
              <a:gd name="connsiteY280" fmla="*/ 18097 h 105727"/>
              <a:gd name="connsiteX281" fmla="*/ 79058 w 1464944"/>
              <a:gd name="connsiteY281" fmla="*/ 4763 h 105727"/>
              <a:gd name="connsiteX282" fmla="*/ 0 w 1464944"/>
              <a:gd name="connsiteY282" fmla="*/ 4763 h 105727"/>
              <a:gd name="connsiteX283" fmla="*/ 0 w 1464944"/>
              <a:gd name="connsiteY283" fmla="*/ 17145 h 105727"/>
              <a:gd name="connsiteX284" fmla="*/ 32385 w 1464944"/>
              <a:gd name="connsiteY284" fmla="*/ 17145 h 105727"/>
              <a:gd name="connsiteX285" fmla="*/ 32385 w 1464944"/>
              <a:gd name="connsiteY285" fmla="*/ 102870 h 105727"/>
              <a:gd name="connsiteX286" fmla="*/ 46672 w 1464944"/>
              <a:gd name="connsiteY286" fmla="*/ 102870 h 105727"/>
              <a:gd name="connsiteX287" fmla="*/ 46672 w 1464944"/>
              <a:gd name="connsiteY287" fmla="*/ 18097 h 1057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  <a:cxn ang="0">
                <a:pos x="connsiteX275" y="connsiteY275"/>
              </a:cxn>
              <a:cxn ang="0">
                <a:pos x="connsiteX276" y="connsiteY276"/>
              </a:cxn>
              <a:cxn ang="0">
                <a:pos x="connsiteX277" y="connsiteY277"/>
              </a:cxn>
              <a:cxn ang="0">
                <a:pos x="connsiteX278" y="connsiteY278"/>
              </a:cxn>
              <a:cxn ang="0">
                <a:pos x="connsiteX279" y="connsiteY279"/>
              </a:cxn>
              <a:cxn ang="0">
                <a:pos x="connsiteX280" y="connsiteY280"/>
              </a:cxn>
              <a:cxn ang="0">
                <a:pos x="connsiteX281" y="connsiteY281"/>
              </a:cxn>
              <a:cxn ang="0">
                <a:pos x="connsiteX282" y="connsiteY282"/>
              </a:cxn>
              <a:cxn ang="0">
                <a:pos x="connsiteX283" y="connsiteY283"/>
              </a:cxn>
              <a:cxn ang="0">
                <a:pos x="connsiteX284" y="connsiteY284"/>
              </a:cxn>
              <a:cxn ang="0">
                <a:pos x="connsiteX285" y="connsiteY285"/>
              </a:cxn>
              <a:cxn ang="0">
                <a:pos x="connsiteX286" y="connsiteY286"/>
              </a:cxn>
              <a:cxn ang="0">
                <a:pos x="connsiteX287" y="connsiteY287"/>
              </a:cxn>
            </a:cxnLst>
            <a:rect l="l" t="t" r="r" b="b"/>
            <a:pathLst>
              <a:path w="1464944" h="105727">
                <a:moveTo>
                  <a:pt x="1464945" y="89535"/>
                </a:moveTo>
                <a:cubicBezTo>
                  <a:pt x="1461135" y="92393"/>
                  <a:pt x="1458278" y="93345"/>
                  <a:pt x="1454468" y="93345"/>
                </a:cubicBezTo>
                <a:cubicBezTo>
                  <a:pt x="1446848" y="93345"/>
                  <a:pt x="1443038" y="88582"/>
                  <a:pt x="1443038" y="80010"/>
                </a:cubicBezTo>
                <a:lnTo>
                  <a:pt x="1443038" y="44768"/>
                </a:lnTo>
                <a:lnTo>
                  <a:pt x="1464945" y="44768"/>
                </a:lnTo>
                <a:lnTo>
                  <a:pt x="1464945" y="33338"/>
                </a:lnTo>
                <a:lnTo>
                  <a:pt x="1443038" y="33338"/>
                </a:lnTo>
                <a:lnTo>
                  <a:pt x="1443038" y="14288"/>
                </a:lnTo>
                <a:lnTo>
                  <a:pt x="1432560" y="14288"/>
                </a:lnTo>
                <a:lnTo>
                  <a:pt x="1430655" y="33338"/>
                </a:lnTo>
                <a:lnTo>
                  <a:pt x="1417320" y="33338"/>
                </a:lnTo>
                <a:lnTo>
                  <a:pt x="1417320" y="44768"/>
                </a:lnTo>
                <a:lnTo>
                  <a:pt x="1429703" y="44768"/>
                </a:lnTo>
                <a:lnTo>
                  <a:pt x="1429703" y="80963"/>
                </a:lnTo>
                <a:cubicBezTo>
                  <a:pt x="1429703" y="96202"/>
                  <a:pt x="1438275" y="104775"/>
                  <a:pt x="1452563" y="104775"/>
                </a:cubicBezTo>
                <a:cubicBezTo>
                  <a:pt x="1458278" y="104775"/>
                  <a:pt x="1462088" y="103823"/>
                  <a:pt x="1464945" y="101918"/>
                </a:cubicBezTo>
                <a:lnTo>
                  <a:pt x="1464945" y="89535"/>
                </a:lnTo>
                <a:close/>
                <a:moveTo>
                  <a:pt x="1383030" y="4763"/>
                </a:moveTo>
                <a:cubicBezTo>
                  <a:pt x="1378268" y="4763"/>
                  <a:pt x="1375410" y="7620"/>
                  <a:pt x="1375410" y="12382"/>
                </a:cubicBezTo>
                <a:cubicBezTo>
                  <a:pt x="1375410" y="17145"/>
                  <a:pt x="1378268" y="20003"/>
                  <a:pt x="1383030" y="20003"/>
                </a:cubicBezTo>
                <a:cubicBezTo>
                  <a:pt x="1387793" y="20003"/>
                  <a:pt x="1390650" y="17145"/>
                  <a:pt x="1390650" y="12382"/>
                </a:cubicBezTo>
                <a:cubicBezTo>
                  <a:pt x="1391603" y="7620"/>
                  <a:pt x="1387793" y="4763"/>
                  <a:pt x="1383030" y="4763"/>
                </a:cubicBezTo>
                <a:moveTo>
                  <a:pt x="1354455" y="4763"/>
                </a:moveTo>
                <a:cubicBezTo>
                  <a:pt x="1349693" y="4763"/>
                  <a:pt x="1346835" y="7620"/>
                  <a:pt x="1346835" y="12382"/>
                </a:cubicBezTo>
                <a:cubicBezTo>
                  <a:pt x="1346835" y="17145"/>
                  <a:pt x="1349693" y="20003"/>
                  <a:pt x="1354455" y="20003"/>
                </a:cubicBezTo>
                <a:cubicBezTo>
                  <a:pt x="1359218" y="20003"/>
                  <a:pt x="1362075" y="17145"/>
                  <a:pt x="1362075" y="12382"/>
                </a:cubicBezTo>
                <a:cubicBezTo>
                  <a:pt x="1362075" y="7620"/>
                  <a:pt x="1359218" y="4763"/>
                  <a:pt x="1354455" y="4763"/>
                </a:cubicBezTo>
                <a:moveTo>
                  <a:pt x="1368743" y="94298"/>
                </a:moveTo>
                <a:cubicBezTo>
                  <a:pt x="1354455" y="94298"/>
                  <a:pt x="1344930" y="83820"/>
                  <a:pt x="1344930" y="69532"/>
                </a:cubicBezTo>
                <a:cubicBezTo>
                  <a:pt x="1344930" y="55245"/>
                  <a:pt x="1354455" y="44768"/>
                  <a:pt x="1368743" y="44768"/>
                </a:cubicBezTo>
                <a:cubicBezTo>
                  <a:pt x="1383030" y="44768"/>
                  <a:pt x="1392555" y="55245"/>
                  <a:pt x="1392555" y="69532"/>
                </a:cubicBezTo>
                <a:cubicBezTo>
                  <a:pt x="1392555" y="83820"/>
                  <a:pt x="1383030" y="94298"/>
                  <a:pt x="1368743" y="94298"/>
                </a:cubicBezTo>
                <a:moveTo>
                  <a:pt x="1404938" y="104775"/>
                </a:moveTo>
                <a:lnTo>
                  <a:pt x="1404938" y="34290"/>
                </a:lnTo>
                <a:lnTo>
                  <a:pt x="1394460" y="34290"/>
                </a:lnTo>
                <a:lnTo>
                  <a:pt x="1394460" y="45720"/>
                </a:lnTo>
                <a:cubicBezTo>
                  <a:pt x="1389698" y="38100"/>
                  <a:pt x="1380173" y="33338"/>
                  <a:pt x="1367790" y="33338"/>
                </a:cubicBezTo>
                <a:cubicBezTo>
                  <a:pt x="1347788" y="33338"/>
                  <a:pt x="1333500" y="48578"/>
                  <a:pt x="1333500" y="69532"/>
                </a:cubicBezTo>
                <a:cubicBezTo>
                  <a:pt x="1333500" y="90488"/>
                  <a:pt x="1347788" y="105727"/>
                  <a:pt x="1367790" y="105727"/>
                </a:cubicBezTo>
                <a:cubicBezTo>
                  <a:pt x="1380173" y="105727"/>
                  <a:pt x="1389698" y="100965"/>
                  <a:pt x="1394460" y="93345"/>
                </a:cubicBezTo>
                <a:lnTo>
                  <a:pt x="1394460" y="104775"/>
                </a:lnTo>
                <a:lnTo>
                  <a:pt x="1404938" y="104775"/>
                </a:lnTo>
                <a:close/>
                <a:moveTo>
                  <a:pt x="1323023" y="89535"/>
                </a:moveTo>
                <a:cubicBezTo>
                  <a:pt x="1319213" y="92393"/>
                  <a:pt x="1316355" y="93345"/>
                  <a:pt x="1312545" y="93345"/>
                </a:cubicBezTo>
                <a:cubicBezTo>
                  <a:pt x="1304925" y="93345"/>
                  <a:pt x="1301115" y="88582"/>
                  <a:pt x="1301115" y="80010"/>
                </a:cubicBezTo>
                <a:lnTo>
                  <a:pt x="1301115" y="44768"/>
                </a:lnTo>
                <a:lnTo>
                  <a:pt x="1323023" y="44768"/>
                </a:lnTo>
                <a:lnTo>
                  <a:pt x="1323023" y="33338"/>
                </a:lnTo>
                <a:lnTo>
                  <a:pt x="1300163" y="33338"/>
                </a:lnTo>
                <a:lnTo>
                  <a:pt x="1300163" y="14288"/>
                </a:lnTo>
                <a:lnTo>
                  <a:pt x="1289685" y="14288"/>
                </a:lnTo>
                <a:lnTo>
                  <a:pt x="1287780" y="33338"/>
                </a:lnTo>
                <a:lnTo>
                  <a:pt x="1274445" y="33338"/>
                </a:lnTo>
                <a:lnTo>
                  <a:pt x="1274445" y="44768"/>
                </a:lnTo>
                <a:lnTo>
                  <a:pt x="1286828" y="44768"/>
                </a:lnTo>
                <a:lnTo>
                  <a:pt x="1286828" y="80963"/>
                </a:lnTo>
                <a:cubicBezTo>
                  <a:pt x="1286828" y="96202"/>
                  <a:pt x="1295400" y="104775"/>
                  <a:pt x="1309688" y="104775"/>
                </a:cubicBezTo>
                <a:cubicBezTo>
                  <a:pt x="1315403" y="104775"/>
                  <a:pt x="1319213" y="103823"/>
                  <a:pt x="1322070" y="101918"/>
                </a:cubicBezTo>
                <a:lnTo>
                  <a:pt x="1322070" y="89535"/>
                </a:lnTo>
                <a:lnTo>
                  <a:pt x="1323023" y="89535"/>
                </a:lnTo>
                <a:close/>
                <a:moveTo>
                  <a:pt x="1250632" y="103823"/>
                </a:moveTo>
                <a:lnTo>
                  <a:pt x="1263015" y="103823"/>
                </a:lnTo>
                <a:lnTo>
                  <a:pt x="1263015" y="34290"/>
                </a:lnTo>
                <a:lnTo>
                  <a:pt x="1250632" y="34290"/>
                </a:lnTo>
                <a:lnTo>
                  <a:pt x="1250632" y="103823"/>
                </a:lnTo>
                <a:close/>
                <a:moveTo>
                  <a:pt x="1257300" y="3810"/>
                </a:moveTo>
                <a:cubicBezTo>
                  <a:pt x="1252538" y="3810"/>
                  <a:pt x="1248728" y="7620"/>
                  <a:pt x="1248728" y="12382"/>
                </a:cubicBezTo>
                <a:cubicBezTo>
                  <a:pt x="1248728" y="17145"/>
                  <a:pt x="1252538" y="20955"/>
                  <a:pt x="1257300" y="20955"/>
                </a:cubicBezTo>
                <a:cubicBezTo>
                  <a:pt x="1262063" y="20955"/>
                  <a:pt x="1265873" y="17145"/>
                  <a:pt x="1265873" y="12382"/>
                </a:cubicBezTo>
                <a:cubicBezTo>
                  <a:pt x="1264920" y="7620"/>
                  <a:pt x="1262063" y="3810"/>
                  <a:pt x="1257300" y="3810"/>
                </a:cubicBezTo>
                <a:moveTo>
                  <a:pt x="1209675" y="32385"/>
                </a:moveTo>
                <a:cubicBezTo>
                  <a:pt x="1193482" y="32385"/>
                  <a:pt x="1183005" y="40957"/>
                  <a:pt x="1183005" y="54293"/>
                </a:cubicBezTo>
                <a:cubicBezTo>
                  <a:pt x="1183005" y="66675"/>
                  <a:pt x="1189673" y="72390"/>
                  <a:pt x="1207770" y="74295"/>
                </a:cubicBezTo>
                <a:cubicBezTo>
                  <a:pt x="1220153" y="75248"/>
                  <a:pt x="1223963" y="78105"/>
                  <a:pt x="1223963" y="83820"/>
                </a:cubicBezTo>
                <a:cubicBezTo>
                  <a:pt x="1223963" y="90488"/>
                  <a:pt x="1218248" y="94298"/>
                  <a:pt x="1208723" y="94298"/>
                </a:cubicBezTo>
                <a:cubicBezTo>
                  <a:pt x="1197293" y="94298"/>
                  <a:pt x="1188720" y="91440"/>
                  <a:pt x="1183005" y="84773"/>
                </a:cubicBezTo>
                <a:lnTo>
                  <a:pt x="1182053" y="84773"/>
                </a:lnTo>
                <a:lnTo>
                  <a:pt x="1182053" y="98107"/>
                </a:lnTo>
                <a:cubicBezTo>
                  <a:pt x="1187768" y="102870"/>
                  <a:pt x="1197293" y="105727"/>
                  <a:pt x="1208723" y="105727"/>
                </a:cubicBezTo>
                <a:cubicBezTo>
                  <a:pt x="1225868" y="105727"/>
                  <a:pt x="1236345" y="97155"/>
                  <a:pt x="1236345" y="83820"/>
                </a:cubicBezTo>
                <a:cubicBezTo>
                  <a:pt x="1236345" y="70485"/>
                  <a:pt x="1229678" y="63818"/>
                  <a:pt x="1210628" y="62865"/>
                </a:cubicBezTo>
                <a:cubicBezTo>
                  <a:pt x="1199198" y="61913"/>
                  <a:pt x="1195388" y="60007"/>
                  <a:pt x="1195388" y="55245"/>
                </a:cubicBezTo>
                <a:cubicBezTo>
                  <a:pt x="1195388" y="48578"/>
                  <a:pt x="1201103" y="44768"/>
                  <a:pt x="1209675" y="44768"/>
                </a:cubicBezTo>
                <a:cubicBezTo>
                  <a:pt x="1219200" y="44768"/>
                  <a:pt x="1226820" y="47625"/>
                  <a:pt x="1231582" y="52388"/>
                </a:cubicBezTo>
                <a:lnTo>
                  <a:pt x="1232535" y="52388"/>
                </a:lnTo>
                <a:lnTo>
                  <a:pt x="1232535" y="39053"/>
                </a:lnTo>
                <a:cubicBezTo>
                  <a:pt x="1226820" y="34290"/>
                  <a:pt x="1219200" y="32385"/>
                  <a:pt x="1209675" y="32385"/>
                </a:cubicBezTo>
                <a:moveTo>
                  <a:pt x="1164907" y="32385"/>
                </a:moveTo>
                <a:cubicBezTo>
                  <a:pt x="1154430" y="32385"/>
                  <a:pt x="1146810" y="37147"/>
                  <a:pt x="1143000" y="44768"/>
                </a:cubicBezTo>
                <a:lnTo>
                  <a:pt x="1143000" y="33338"/>
                </a:lnTo>
                <a:lnTo>
                  <a:pt x="1132523" y="33338"/>
                </a:lnTo>
                <a:lnTo>
                  <a:pt x="1132523" y="102870"/>
                </a:lnTo>
                <a:lnTo>
                  <a:pt x="1144905" y="102870"/>
                </a:lnTo>
                <a:lnTo>
                  <a:pt x="1144905" y="71438"/>
                </a:lnTo>
                <a:cubicBezTo>
                  <a:pt x="1144905" y="53340"/>
                  <a:pt x="1151573" y="43815"/>
                  <a:pt x="1164907" y="43815"/>
                </a:cubicBezTo>
                <a:cubicBezTo>
                  <a:pt x="1168718" y="43815"/>
                  <a:pt x="1172528" y="44768"/>
                  <a:pt x="1175385" y="46672"/>
                </a:cubicBezTo>
                <a:lnTo>
                  <a:pt x="1176338" y="46672"/>
                </a:lnTo>
                <a:lnTo>
                  <a:pt x="1176338" y="34290"/>
                </a:lnTo>
                <a:cubicBezTo>
                  <a:pt x="1172528" y="34290"/>
                  <a:pt x="1169670" y="32385"/>
                  <a:pt x="1164907" y="32385"/>
                </a:cubicBezTo>
                <a:moveTo>
                  <a:pt x="1081088" y="43815"/>
                </a:moveTo>
                <a:cubicBezTo>
                  <a:pt x="1093470" y="43815"/>
                  <a:pt x="1102995" y="51435"/>
                  <a:pt x="1103948" y="61913"/>
                </a:cubicBezTo>
                <a:lnTo>
                  <a:pt x="1057275" y="61913"/>
                </a:lnTo>
                <a:cubicBezTo>
                  <a:pt x="1060133" y="51435"/>
                  <a:pt x="1069658" y="43815"/>
                  <a:pt x="1081088" y="43815"/>
                </a:cubicBezTo>
                <a:moveTo>
                  <a:pt x="1116330" y="74295"/>
                </a:moveTo>
                <a:lnTo>
                  <a:pt x="1116330" y="66675"/>
                </a:lnTo>
                <a:cubicBezTo>
                  <a:pt x="1116330" y="46672"/>
                  <a:pt x="1102995" y="33338"/>
                  <a:pt x="1081088" y="33338"/>
                </a:cubicBezTo>
                <a:cubicBezTo>
                  <a:pt x="1060133" y="33338"/>
                  <a:pt x="1044893" y="48578"/>
                  <a:pt x="1044893" y="69532"/>
                </a:cubicBezTo>
                <a:cubicBezTo>
                  <a:pt x="1044893" y="91440"/>
                  <a:pt x="1061085" y="105727"/>
                  <a:pt x="1084898" y="105727"/>
                </a:cubicBezTo>
                <a:cubicBezTo>
                  <a:pt x="1095375" y="105727"/>
                  <a:pt x="1104900" y="102870"/>
                  <a:pt x="1111568" y="98107"/>
                </a:cubicBezTo>
                <a:lnTo>
                  <a:pt x="1111568" y="85725"/>
                </a:lnTo>
                <a:lnTo>
                  <a:pt x="1110615" y="85725"/>
                </a:lnTo>
                <a:cubicBezTo>
                  <a:pt x="1103948" y="92393"/>
                  <a:pt x="1095375" y="95250"/>
                  <a:pt x="1084898" y="95250"/>
                </a:cubicBezTo>
                <a:cubicBezTo>
                  <a:pt x="1069658" y="95250"/>
                  <a:pt x="1059180" y="87630"/>
                  <a:pt x="1057275" y="74295"/>
                </a:cubicBezTo>
                <a:lnTo>
                  <a:pt x="1116330" y="74295"/>
                </a:lnTo>
                <a:close/>
                <a:moveTo>
                  <a:pt x="1011555" y="103823"/>
                </a:moveTo>
                <a:lnTo>
                  <a:pt x="1041083" y="34290"/>
                </a:lnTo>
                <a:lnTo>
                  <a:pt x="1027747" y="34290"/>
                </a:lnTo>
                <a:lnTo>
                  <a:pt x="1005840" y="90488"/>
                </a:lnTo>
                <a:lnTo>
                  <a:pt x="983933" y="34290"/>
                </a:lnTo>
                <a:lnTo>
                  <a:pt x="970597" y="34290"/>
                </a:lnTo>
                <a:lnTo>
                  <a:pt x="1000125" y="103823"/>
                </a:lnTo>
                <a:lnTo>
                  <a:pt x="1011555" y="103823"/>
                </a:lnTo>
                <a:close/>
                <a:moveTo>
                  <a:pt x="946785" y="103823"/>
                </a:moveTo>
                <a:lnTo>
                  <a:pt x="959168" y="103823"/>
                </a:lnTo>
                <a:lnTo>
                  <a:pt x="959168" y="34290"/>
                </a:lnTo>
                <a:lnTo>
                  <a:pt x="946785" y="34290"/>
                </a:lnTo>
                <a:lnTo>
                  <a:pt x="946785" y="103823"/>
                </a:lnTo>
                <a:close/>
                <a:moveTo>
                  <a:pt x="952500" y="3810"/>
                </a:moveTo>
                <a:cubicBezTo>
                  <a:pt x="947738" y="3810"/>
                  <a:pt x="943928" y="7620"/>
                  <a:pt x="943928" y="12382"/>
                </a:cubicBezTo>
                <a:cubicBezTo>
                  <a:pt x="943928" y="17145"/>
                  <a:pt x="947738" y="20955"/>
                  <a:pt x="952500" y="20955"/>
                </a:cubicBezTo>
                <a:cubicBezTo>
                  <a:pt x="957263" y="20955"/>
                  <a:pt x="961072" y="17145"/>
                  <a:pt x="961072" y="12382"/>
                </a:cubicBezTo>
                <a:cubicBezTo>
                  <a:pt x="961072" y="7620"/>
                  <a:pt x="957263" y="3810"/>
                  <a:pt x="952500" y="3810"/>
                </a:cubicBezTo>
                <a:moveTo>
                  <a:pt x="900113" y="32385"/>
                </a:moveTo>
                <a:cubicBezTo>
                  <a:pt x="888683" y="32385"/>
                  <a:pt x="880110" y="37147"/>
                  <a:pt x="875347" y="44768"/>
                </a:cubicBezTo>
                <a:lnTo>
                  <a:pt x="875347" y="33338"/>
                </a:lnTo>
                <a:lnTo>
                  <a:pt x="864870" y="33338"/>
                </a:lnTo>
                <a:lnTo>
                  <a:pt x="864870" y="102870"/>
                </a:lnTo>
                <a:lnTo>
                  <a:pt x="877253" y="102870"/>
                </a:lnTo>
                <a:lnTo>
                  <a:pt x="877253" y="66675"/>
                </a:lnTo>
                <a:cubicBezTo>
                  <a:pt x="877253" y="52388"/>
                  <a:pt x="884872" y="42863"/>
                  <a:pt x="898208" y="42863"/>
                </a:cubicBezTo>
                <a:cubicBezTo>
                  <a:pt x="909638" y="42863"/>
                  <a:pt x="917258" y="50482"/>
                  <a:pt x="917258" y="63818"/>
                </a:cubicBezTo>
                <a:lnTo>
                  <a:pt x="917258" y="102870"/>
                </a:lnTo>
                <a:lnTo>
                  <a:pt x="929640" y="102870"/>
                </a:lnTo>
                <a:lnTo>
                  <a:pt x="929640" y="62865"/>
                </a:lnTo>
                <a:cubicBezTo>
                  <a:pt x="928688" y="44768"/>
                  <a:pt x="918210" y="32385"/>
                  <a:pt x="900113" y="32385"/>
                </a:cubicBezTo>
                <a:moveTo>
                  <a:pt x="844868" y="4763"/>
                </a:moveTo>
                <a:lnTo>
                  <a:pt x="831533" y="4763"/>
                </a:lnTo>
                <a:lnTo>
                  <a:pt x="831533" y="60960"/>
                </a:lnTo>
                <a:cubicBezTo>
                  <a:pt x="831533" y="80963"/>
                  <a:pt x="822008" y="92393"/>
                  <a:pt x="802958" y="92393"/>
                </a:cubicBezTo>
                <a:cubicBezTo>
                  <a:pt x="784860" y="92393"/>
                  <a:pt x="774383" y="80963"/>
                  <a:pt x="774383" y="60960"/>
                </a:cubicBezTo>
                <a:lnTo>
                  <a:pt x="774383" y="4763"/>
                </a:lnTo>
                <a:lnTo>
                  <a:pt x="760095" y="4763"/>
                </a:lnTo>
                <a:lnTo>
                  <a:pt x="760095" y="61913"/>
                </a:lnTo>
                <a:cubicBezTo>
                  <a:pt x="760095" y="90488"/>
                  <a:pt x="774383" y="104775"/>
                  <a:pt x="802005" y="104775"/>
                </a:cubicBezTo>
                <a:cubicBezTo>
                  <a:pt x="829628" y="104775"/>
                  <a:pt x="843915" y="89535"/>
                  <a:pt x="843915" y="61913"/>
                </a:cubicBezTo>
                <a:lnTo>
                  <a:pt x="843915" y="4763"/>
                </a:lnTo>
                <a:lnTo>
                  <a:pt x="844868" y="4763"/>
                </a:lnTo>
                <a:close/>
                <a:moveTo>
                  <a:pt x="679133" y="43815"/>
                </a:moveTo>
                <a:cubicBezTo>
                  <a:pt x="691515" y="43815"/>
                  <a:pt x="701040" y="51435"/>
                  <a:pt x="701993" y="61913"/>
                </a:cubicBezTo>
                <a:lnTo>
                  <a:pt x="655320" y="61913"/>
                </a:lnTo>
                <a:cubicBezTo>
                  <a:pt x="658178" y="51435"/>
                  <a:pt x="667703" y="43815"/>
                  <a:pt x="679133" y="43815"/>
                </a:cubicBezTo>
                <a:moveTo>
                  <a:pt x="714375" y="74295"/>
                </a:moveTo>
                <a:lnTo>
                  <a:pt x="714375" y="66675"/>
                </a:lnTo>
                <a:cubicBezTo>
                  <a:pt x="714375" y="46672"/>
                  <a:pt x="701040" y="33338"/>
                  <a:pt x="679133" y="33338"/>
                </a:cubicBezTo>
                <a:cubicBezTo>
                  <a:pt x="658178" y="33338"/>
                  <a:pt x="642938" y="48578"/>
                  <a:pt x="642938" y="69532"/>
                </a:cubicBezTo>
                <a:cubicBezTo>
                  <a:pt x="642938" y="91440"/>
                  <a:pt x="659130" y="105727"/>
                  <a:pt x="682943" y="105727"/>
                </a:cubicBezTo>
                <a:cubicBezTo>
                  <a:pt x="693420" y="105727"/>
                  <a:pt x="702945" y="102870"/>
                  <a:pt x="709613" y="98107"/>
                </a:cubicBezTo>
                <a:lnTo>
                  <a:pt x="709613" y="85725"/>
                </a:lnTo>
                <a:lnTo>
                  <a:pt x="708660" y="85725"/>
                </a:lnTo>
                <a:cubicBezTo>
                  <a:pt x="701993" y="92393"/>
                  <a:pt x="693420" y="95250"/>
                  <a:pt x="682943" y="95250"/>
                </a:cubicBezTo>
                <a:cubicBezTo>
                  <a:pt x="667703" y="95250"/>
                  <a:pt x="657225" y="87630"/>
                  <a:pt x="655320" y="74295"/>
                </a:cubicBezTo>
                <a:lnTo>
                  <a:pt x="714375" y="74295"/>
                </a:lnTo>
                <a:close/>
                <a:moveTo>
                  <a:pt x="601028" y="32385"/>
                </a:moveTo>
                <a:cubicBezTo>
                  <a:pt x="590550" y="32385"/>
                  <a:pt x="582930" y="36195"/>
                  <a:pt x="578168" y="42863"/>
                </a:cubicBezTo>
                <a:lnTo>
                  <a:pt x="578168" y="0"/>
                </a:lnTo>
                <a:lnTo>
                  <a:pt x="565785" y="0"/>
                </a:lnTo>
                <a:lnTo>
                  <a:pt x="565785" y="103823"/>
                </a:lnTo>
                <a:lnTo>
                  <a:pt x="578168" y="103823"/>
                </a:lnTo>
                <a:lnTo>
                  <a:pt x="578168" y="67628"/>
                </a:lnTo>
                <a:cubicBezTo>
                  <a:pt x="578168" y="53340"/>
                  <a:pt x="585788" y="43815"/>
                  <a:pt x="599122" y="43815"/>
                </a:cubicBezTo>
                <a:cubicBezTo>
                  <a:pt x="610553" y="43815"/>
                  <a:pt x="618172" y="51435"/>
                  <a:pt x="618172" y="64770"/>
                </a:cubicBezTo>
                <a:lnTo>
                  <a:pt x="618172" y="103823"/>
                </a:lnTo>
                <a:lnTo>
                  <a:pt x="630555" y="103823"/>
                </a:lnTo>
                <a:lnTo>
                  <a:pt x="630555" y="63818"/>
                </a:lnTo>
                <a:cubicBezTo>
                  <a:pt x="629603" y="44768"/>
                  <a:pt x="619125" y="32385"/>
                  <a:pt x="601028" y="32385"/>
                </a:cubicBezTo>
                <a:moveTo>
                  <a:pt x="525780" y="32385"/>
                </a:moveTo>
                <a:cubicBezTo>
                  <a:pt x="502920" y="32385"/>
                  <a:pt x="488633" y="47625"/>
                  <a:pt x="488633" y="68580"/>
                </a:cubicBezTo>
                <a:cubicBezTo>
                  <a:pt x="488633" y="89535"/>
                  <a:pt x="503872" y="104775"/>
                  <a:pt x="525780" y="104775"/>
                </a:cubicBezTo>
                <a:cubicBezTo>
                  <a:pt x="535305" y="104775"/>
                  <a:pt x="542925" y="102870"/>
                  <a:pt x="548640" y="98107"/>
                </a:cubicBezTo>
                <a:lnTo>
                  <a:pt x="548640" y="83820"/>
                </a:lnTo>
                <a:lnTo>
                  <a:pt x="547688" y="83820"/>
                </a:lnTo>
                <a:cubicBezTo>
                  <a:pt x="542925" y="90488"/>
                  <a:pt x="535305" y="93345"/>
                  <a:pt x="526733" y="93345"/>
                </a:cubicBezTo>
                <a:cubicBezTo>
                  <a:pt x="510540" y="93345"/>
                  <a:pt x="501015" y="82868"/>
                  <a:pt x="501015" y="68580"/>
                </a:cubicBezTo>
                <a:cubicBezTo>
                  <a:pt x="501015" y="53340"/>
                  <a:pt x="510540" y="43815"/>
                  <a:pt x="526733" y="43815"/>
                </a:cubicBezTo>
                <a:cubicBezTo>
                  <a:pt x="535305" y="43815"/>
                  <a:pt x="541972" y="46672"/>
                  <a:pt x="547688" y="53340"/>
                </a:cubicBezTo>
                <a:lnTo>
                  <a:pt x="548640" y="53340"/>
                </a:lnTo>
                <a:lnTo>
                  <a:pt x="548640" y="40005"/>
                </a:lnTo>
                <a:cubicBezTo>
                  <a:pt x="542925" y="35243"/>
                  <a:pt x="535305" y="32385"/>
                  <a:pt x="525780" y="32385"/>
                </a:cubicBezTo>
                <a:moveTo>
                  <a:pt x="451485" y="32385"/>
                </a:moveTo>
                <a:cubicBezTo>
                  <a:pt x="435292" y="32385"/>
                  <a:pt x="424815" y="40957"/>
                  <a:pt x="424815" y="54293"/>
                </a:cubicBezTo>
                <a:cubicBezTo>
                  <a:pt x="424815" y="66675"/>
                  <a:pt x="431483" y="72390"/>
                  <a:pt x="449580" y="74295"/>
                </a:cubicBezTo>
                <a:cubicBezTo>
                  <a:pt x="461963" y="75248"/>
                  <a:pt x="465772" y="78105"/>
                  <a:pt x="465772" y="83820"/>
                </a:cubicBezTo>
                <a:cubicBezTo>
                  <a:pt x="465772" y="90488"/>
                  <a:pt x="460058" y="94298"/>
                  <a:pt x="450533" y="94298"/>
                </a:cubicBezTo>
                <a:cubicBezTo>
                  <a:pt x="439103" y="94298"/>
                  <a:pt x="430530" y="91440"/>
                  <a:pt x="424815" y="84773"/>
                </a:cubicBezTo>
                <a:lnTo>
                  <a:pt x="423863" y="84773"/>
                </a:lnTo>
                <a:lnTo>
                  <a:pt x="423863" y="98107"/>
                </a:lnTo>
                <a:cubicBezTo>
                  <a:pt x="429578" y="102870"/>
                  <a:pt x="439103" y="105727"/>
                  <a:pt x="450533" y="105727"/>
                </a:cubicBezTo>
                <a:cubicBezTo>
                  <a:pt x="467678" y="105727"/>
                  <a:pt x="478155" y="97155"/>
                  <a:pt x="478155" y="83820"/>
                </a:cubicBezTo>
                <a:cubicBezTo>
                  <a:pt x="478155" y="70485"/>
                  <a:pt x="471488" y="63818"/>
                  <a:pt x="452438" y="62865"/>
                </a:cubicBezTo>
                <a:cubicBezTo>
                  <a:pt x="441008" y="61913"/>
                  <a:pt x="437197" y="60007"/>
                  <a:pt x="437197" y="55245"/>
                </a:cubicBezTo>
                <a:cubicBezTo>
                  <a:pt x="437197" y="48578"/>
                  <a:pt x="442913" y="44768"/>
                  <a:pt x="451485" y="44768"/>
                </a:cubicBezTo>
                <a:cubicBezTo>
                  <a:pt x="461010" y="44768"/>
                  <a:pt x="468630" y="47625"/>
                  <a:pt x="473392" y="52388"/>
                </a:cubicBezTo>
                <a:lnTo>
                  <a:pt x="474345" y="52388"/>
                </a:lnTo>
                <a:lnTo>
                  <a:pt x="474345" y="39053"/>
                </a:lnTo>
                <a:cubicBezTo>
                  <a:pt x="469583" y="34290"/>
                  <a:pt x="461010" y="32385"/>
                  <a:pt x="451485" y="32385"/>
                </a:cubicBezTo>
                <a:moveTo>
                  <a:pt x="396240" y="103823"/>
                </a:moveTo>
                <a:lnTo>
                  <a:pt x="408622" y="103823"/>
                </a:lnTo>
                <a:lnTo>
                  <a:pt x="408622" y="34290"/>
                </a:lnTo>
                <a:lnTo>
                  <a:pt x="396240" y="34290"/>
                </a:lnTo>
                <a:lnTo>
                  <a:pt x="396240" y="103823"/>
                </a:lnTo>
                <a:close/>
                <a:moveTo>
                  <a:pt x="402908" y="3810"/>
                </a:moveTo>
                <a:cubicBezTo>
                  <a:pt x="398145" y="3810"/>
                  <a:pt x="394335" y="7620"/>
                  <a:pt x="394335" y="12382"/>
                </a:cubicBezTo>
                <a:cubicBezTo>
                  <a:pt x="394335" y="17145"/>
                  <a:pt x="398145" y="20955"/>
                  <a:pt x="402908" y="20955"/>
                </a:cubicBezTo>
                <a:cubicBezTo>
                  <a:pt x="407670" y="20955"/>
                  <a:pt x="411480" y="17145"/>
                  <a:pt x="411480" y="12382"/>
                </a:cubicBezTo>
                <a:cubicBezTo>
                  <a:pt x="411480" y="7620"/>
                  <a:pt x="407670" y="3810"/>
                  <a:pt x="402908" y="3810"/>
                </a:cubicBezTo>
                <a:moveTo>
                  <a:pt x="350520" y="32385"/>
                </a:moveTo>
                <a:cubicBezTo>
                  <a:pt x="339090" y="32385"/>
                  <a:pt x="330517" y="37147"/>
                  <a:pt x="325755" y="44768"/>
                </a:cubicBezTo>
                <a:lnTo>
                  <a:pt x="325755" y="33338"/>
                </a:lnTo>
                <a:lnTo>
                  <a:pt x="315278" y="33338"/>
                </a:lnTo>
                <a:lnTo>
                  <a:pt x="315278" y="102870"/>
                </a:lnTo>
                <a:lnTo>
                  <a:pt x="327660" y="102870"/>
                </a:lnTo>
                <a:lnTo>
                  <a:pt x="327660" y="66675"/>
                </a:lnTo>
                <a:cubicBezTo>
                  <a:pt x="327660" y="52388"/>
                  <a:pt x="335280" y="42863"/>
                  <a:pt x="348615" y="42863"/>
                </a:cubicBezTo>
                <a:cubicBezTo>
                  <a:pt x="360045" y="42863"/>
                  <a:pt x="367665" y="50482"/>
                  <a:pt x="367665" y="63818"/>
                </a:cubicBezTo>
                <a:lnTo>
                  <a:pt x="367665" y="102870"/>
                </a:lnTo>
                <a:lnTo>
                  <a:pt x="380047" y="102870"/>
                </a:lnTo>
                <a:lnTo>
                  <a:pt x="380047" y="62865"/>
                </a:lnTo>
                <a:cubicBezTo>
                  <a:pt x="379095" y="44768"/>
                  <a:pt x="367665" y="32385"/>
                  <a:pt x="350520" y="32385"/>
                </a:cubicBezTo>
                <a:moveTo>
                  <a:pt x="268605" y="32385"/>
                </a:moveTo>
                <a:cubicBezTo>
                  <a:pt x="258128" y="32385"/>
                  <a:pt x="250508" y="36195"/>
                  <a:pt x="245745" y="42863"/>
                </a:cubicBezTo>
                <a:lnTo>
                  <a:pt x="245745" y="0"/>
                </a:lnTo>
                <a:lnTo>
                  <a:pt x="233363" y="0"/>
                </a:lnTo>
                <a:lnTo>
                  <a:pt x="233363" y="103823"/>
                </a:lnTo>
                <a:lnTo>
                  <a:pt x="245745" y="103823"/>
                </a:lnTo>
                <a:lnTo>
                  <a:pt x="245745" y="67628"/>
                </a:lnTo>
                <a:cubicBezTo>
                  <a:pt x="245745" y="53340"/>
                  <a:pt x="253365" y="43815"/>
                  <a:pt x="266700" y="43815"/>
                </a:cubicBezTo>
                <a:cubicBezTo>
                  <a:pt x="278130" y="43815"/>
                  <a:pt x="285750" y="51435"/>
                  <a:pt x="285750" y="64770"/>
                </a:cubicBezTo>
                <a:lnTo>
                  <a:pt x="285750" y="103823"/>
                </a:lnTo>
                <a:lnTo>
                  <a:pt x="298133" y="103823"/>
                </a:lnTo>
                <a:lnTo>
                  <a:pt x="298133" y="63818"/>
                </a:lnTo>
                <a:cubicBezTo>
                  <a:pt x="296228" y="44768"/>
                  <a:pt x="285750" y="32385"/>
                  <a:pt x="268605" y="32385"/>
                </a:cubicBezTo>
                <a:moveTo>
                  <a:pt x="192405" y="32385"/>
                </a:moveTo>
                <a:cubicBezTo>
                  <a:pt x="169545" y="32385"/>
                  <a:pt x="155258" y="47625"/>
                  <a:pt x="155258" y="68580"/>
                </a:cubicBezTo>
                <a:cubicBezTo>
                  <a:pt x="155258" y="89535"/>
                  <a:pt x="170497" y="104775"/>
                  <a:pt x="192405" y="104775"/>
                </a:cubicBezTo>
                <a:cubicBezTo>
                  <a:pt x="201930" y="104775"/>
                  <a:pt x="209550" y="102870"/>
                  <a:pt x="215265" y="98107"/>
                </a:cubicBezTo>
                <a:lnTo>
                  <a:pt x="215265" y="83820"/>
                </a:lnTo>
                <a:lnTo>
                  <a:pt x="214313" y="83820"/>
                </a:lnTo>
                <a:cubicBezTo>
                  <a:pt x="209550" y="90488"/>
                  <a:pt x="201930" y="93345"/>
                  <a:pt x="193358" y="93345"/>
                </a:cubicBezTo>
                <a:cubicBezTo>
                  <a:pt x="177165" y="93345"/>
                  <a:pt x="167640" y="82868"/>
                  <a:pt x="167640" y="68580"/>
                </a:cubicBezTo>
                <a:cubicBezTo>
                  <a:pt x="167640" y="53340"/>
                  <a:pt x="177165" y="43815"/>
                  <a:pt x="193358" y="43815"/>
                </a:cubicBezTo>
                <a:cubicBezTo>
                  <a:pt x="201930" y="43815"/>
                  <a:pt x="208597" y="46672"/>
                  <a:pt x="214313" y="53340"/>
                </a:cubicBezTo>
                <a:lnTo>
                  <a:pt x="215265" y="53340"/>
                </a:lnTo>
                <a:lnTo>
                  <a:pt x="215265" y="40005"/>
                </a:lnTo>
                <a:cubicBezTo>
                  <a:pt x="209550" y="35243"/>
                  <a:pt x="201930" y="32385"/>
                  <a:pt x="192405" y="32385"/>
                </a:cubicBezTo>
                <a:moveTo>
                  <a:pt x="109538" y="43815"/>
                </a:moveTo>
                <a:cubicBezTo>
                  <a:pt x="121920" y="43815"/>
                  <a:pt x="131445" y="51435"/>
                  <a:pt x="132397" y="61913"/>
                </a:cubicBezTo>
                <a:lnTo>
                  <a:pt x="85725" y="61913"/>
                </a:lnTo>
                <a:cubicBezTo>
                  <a:pt x="88583" y="51435"/>
                  <a:pt x="98108" y="43815"/>
                  <a:pt x="109538" y="43815"/>
                </a:cubicBezTo>
                <a:moveTo>
                  <a:pt x="144780" y="74295"/>
                </a:moveTo>
                <a:lnTo>
                  <a:pt x="144780" y="66675"/>
                </a:lnTo>
                <a:cubicBezTo>
                  <a:pt x="144780" y="46672"/>
                  <a:pt x="131445" y="33338"/>
                  <a:pt x="109538" y="33338"/>
                </a:cubicBezTo>
                <a:cubicBezTo>
                  <a:pt x="88583" y="33338"/>
                  <a:pt x="73342" y="48578"/>
                  <a:pt x="73342" y="69532"/>
                </a:cubicBezTo>
                <a:cubicBezTo>
                  <a:pt x="73342" y="91440"/>
                  <a:pt x="89535" y="105727"/>
                  <a:pt x="113347" y="105727"/>
                </a:cubicBezTo>
                <a:cubicBezTo>
                  <a:pt x="123825" y="105727"/>
                  <a:pt x="133350" y="102870"/>
                  <a:pt x="140017" y="98107"/>
                </a:cubicBezTo>
                <a:lnTo>
                  <a:pt x="140017" y="85725"/>
                </a:lnTo>
                <a:lnTo>
                  <a:pt x="139065" y="85725"/>
                </a:lnTo>
                <a:cubicBezTo>
                  <a:pt x="132397" y="92393"/>
                  <a:pt x="123825" y="95250"/>
                  <a:pt x="113347" y="95250"/>
                </a:cubicBezTo>
                <a:cubicBezTo>
                  <a:pt x="98108" y="95250"/>
                  <a:pt x="87630" y="87630"/>
                  <a:pt x="85725" y="74295"/>
                </a:cubicBezTo>
                <a:lnTo>
                  <a:pt x="144780" y="74295"/>
                </a:lnTo>
                <a:close/>
                <a:moveTo>
                  <a:pt x="46672" y="18097"/>
                </a:moveTo>
                <a:lnTo>
                  <a:pt x="79058" y="18097"/>
                </a:lnTo>
                <a:lnTo>
                  <a:pt x="79058" y="4763"/>
                </a:lnTo>
                <a:lnTo>
                  <a:pt x="0" y="4763"/>
                </a:lnTo>
                <a:lnTo>
                  <a:pt x="0" y="17145"/>
                </a:lnTo>
                <a:lnTo>
                  <a:pt x="32385" y="17145"/>
                </a:lnTo>
                <a:lnTo>
                  <a:pt x="32385" y="102870"/>
                </a:lnTo>
                <a:lnTo>
                  <a:pt x="46672" y="102870"/>
                </a:lnTo>
                <a:lnTo>
                  <a:pt x="46672" y="18097"/>
                </a:lnTo>
                <a:close/>
              </a:path>
            </a:pathLst>
          </a:custGeom>
          <a:solidFill>
            <a:srgbClr val="FFA252"/>
          </a:solidFill>
          <a:ln w="9525" cap="flat">
            <a:solidFill>
              <a:srgbClr val="FFA252"/>
            </a:solidFill>
            <a:prstDash val="solid"/>
            <a:round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1" name="Freeform: Shape 20">
            <a:extLst>
              <a:ext uri="{FF2B5EF4-FFF2-40B4-BE49-F238E27FC236}">
                <a16:creationId xmlns:a16="http://schemas.microsoft.com/office/drawing/2014/main" id="{440F88CD-255B-92A9-EC49-E33AE1211BAC}"/>
              </a:ext>
            </a:extLst>
          </p:cNvPr>
          <p:cNvSpPr/>
          <p:nvPr/>
        </p:nvSpPr>
        <p:spPr>
          <a:xfrm>
            <a:off x="2369095" y="389015"/>
            <a:ext cx="1371600" cy="106680"/>
          </a:xfrm>
          <a:custGeom>
            <a:avLst/>
            <a:gdLst>
              <a:gd name="connsiteX0" fmla="*/ 1336357 w 1371600"/>
              <a:gd name="connsiteY0" fmla="*/ 45720 h 106680"/>
              <a:gd name="connsiteX1" fmla="*/ 1359217 w 1371600"/>
              <a:gd name="connsiteY1" fmla="*/ 63818 h 106680"/>
              <a:gd name="connsiteX2" fmla="*/ 1312545 w 1371600"/>
              <a:gd name="connsiteY2" fmla="*/ 63818 h 106680"/>
              <a:gd name="connsiteX3" fmla="*/ 1336357 w 1371600"/>
              <a:gd name="connsiteY3" fmla="*/ 45720 h 106680"/>
              <a:gd name="connsiteX4" fmla="*/ 1371600 w 1371600"/>
              <a:gd name="connsiteY4" fmla="*/ 75248 h 106680"/>
              <a:gd name="connsiteX5" fmla="*/ 1371600 w 1371600"/>
              <a:gd name="connsiteY5" fmla="*/ 67628 h 106680"/>
              <a:gd name="connsiteX6" fmla="*/ 1336357 w 1371600"/>
              <a:gd name="connsiteY6" fmla="*/ 34290 h 106680"/>
              <a:gd name="connsiteX7" fmla="*/ 1300163 w 1371600"/>
              <a:gd name="connsiteY7" fmla="*/ 70485 h 106680"/>
              <a:gd name="connsiteX8" fmla="*/ 1340167 w 1371600"/>
              <a:gd name="connsiteY8" fmla="*/ 106680 h 106680"/>
              <a:gd name="connsiteX9" fmla="*/ 1366838 w 1371600"/>
              <a:gd name="connsiteY9" fmla="*/ 99060 h 106680"/>
              <a:gd name="connsiteX10" fmla="*/ 1366838 w 1371600"/>
              <a:gd name="connsiteY10" fmla="*/ 86678 h 106680"/>
              <a:gd name="connsiteX11" fmla="*/ 1365885 w 1371600"/>
              <a:gd name="connsiteY11" fmla="*/ 86678 h 106680"/>
              <a:gd name="connsiteX12" fmla="*/ 1340167 w 1371600"/>
              <a:gd name="connsiteY12" fmla="*/ 96203 h 106680"/>
              <a:gd name="connsiteX13" fmla="*/ 1312545 w 1371600"/>
              <a:gd name="connsiteY13" fmla="*/ 75248 h 106680"/>
              <a:gd name="connsiteX14" fmla="*/ 1371600 w 1371600"/>
              <a:gd name="connsiteY14" fmla="*/ 75248 h 106680"/>
              <a:gd name="connsiteX15" fmla="*/ 1258253 w 1371600"/>
              <a:gd name="connsiteY15" fmla="*/ 34290 h 106680"/>
              <a:gd name="connsiteX16" fmla="*/ 1235392 w 1371600"/>
              <a:gd name="connsiteY16" fmla="*/ 44768 h 106680"/>
              <a:gd name="connsiteX17" fmla="*/ 1235392 w 1371600"/>
              <a:gd name="connsiteY17" fmla="*/ 953 h 106680"/>
              <a:gd name="connsiteX18" fmla="*/ 1223010 w 1371600"/>
              <a:gd name="connsiteY18" fmla="*/ 953 h 106680"/>
              <a:gd name="connsiteX19" fmla="*/ 1223010 w 1371600"/>
              <a:gd name="connsiteY19" fmla="*/ 104775 h 106680"/>
              <a:gd name="connsiteX20" fmla="*/ 1235392 w 1371600"/>
              <a:gd name="connsiteY20" fmla="*/ 104775 h 106680"/>
              <a:gd name="connsiteX21" fmla="*/ 1235392 w 1371600"/>
              <a:gd name="connsiteY21" fmla="*/ 69533 h 106680"/>
              <a:gd name="connsiteX22" fmla="*/ 1256348 w 1371600"/>
              <a:gd name="connsiteY22" fmla="*/ 45720 h 106680"/>
              <a:gd name="connsiteX23" fmla="*/ 1275398 w 1371600"/>
              <a:gd name="connsiteY23" fmla="*/ 66675 h 106680"/>
              <a:gd name="connsiteX24" fmla="*/ 1275398 w 1371600"/>
              <a:gd name="connsiteY24" fmla="*/ 105728 h 106680"/>
              <a:gd name="connsiteX25" fmla="*/ 1287780 w 1371600"/>
              <a:gd name="connsiteY25" fmla="*/ 105728 h 106680"/>
              <a:gd name="connsiteX26" fmla="*/ 1287780 w 1371600"/>
              <a:gd name="connsiteY26" fmla="*/ 64770 h 106680"/>
              <a:gd name="connsiteX27" fmla="*/ 1258253 w 1371600"/>
              <a:gd name="connsiteY27" fmla="*/ 34290 h 106680"/>
              <a:gd name="connsiteX28" fmla="*/ 1183005 w 1371600"/>
              <a:gd name="connsiteY28" fmla="*/ 34290 h 106680"/>
              <a:gd name="connsiteX29" fmla="*/ 1145857 w 1371600"/>
              <a:gd name="connsiteY29" fmla="*/ 70485 h 106680"/>
              <a:gd name="connsiteX30" fmla="*/ 1183005 w 1371600"/>
              <a:gd name="connsiteY30" fmla="*/ 106680 h 106680"/>
              <a:gd name="connsiteX31" fmla="*/ 1205865 w 1371600"/>
              <a:gd name="connsiteY31" fmla="*/ 100013 h 106680"/>
              <a:gd name="connsiteX32" fmla="*/ 1205865 w 1371600"/>
              <a:gd name="connsiteY32" fmla="*/ 85725 h 106680"/>
              <a:gd name="connsiteX33" fmla="*/ 1204913 w 1371600"/>
              <a:gd name="connsiteY33" fmla="*/ 85725 h 106680"/>
              <a:gd name="connsiteX34" fmla="*/ 1183957 w 1371600"/>
              <a:gd name="connsiteY34" fmla="*/ 95250 h 106680"/>
              <a:gd name="connsiteX35" fmla="*/ 1158240 w 1371600"/>
              <a:gd name="connsiteY35" fmla="*/ 70485 h 106680"/>
              <a:gd name="connsiteX36" fmla="*/ 1183957 w 1371600"/>
              <a:gd name="connsiteY36" fmla="*/ 45720 h 106680"/>
              <a:gd name="connsiteX37" fmla="*/ 1204913 w 1371600"/>
              <a:gd name="connsiteY37" fmla="*/ 55245 h 106680"/>
              <a:gd name="connsiteX38" fmla="*/ 1205865 w 1371600"/>
              <a:gd name="connsiteY38" fmla="*/ 55245 h 106680"/>
              <a:gd name="connsiteX39" fmla="*/ 1205865 w 1371600"/>
              <a:gd name="connsiteY39" fmla="*/ 40958 h 106680"/>
              <a:gd name="connsiteX40" fmla="*/ 1183005 w 1371600"/>
              <a:gd name="connsiteY40" fmla="*/ 34290 h 106680"/>
              <a:gd name="connsiteX41" fmla="*/ 1109663 w 1371600"/>
              <a:gd name="connsiteY41" fmla="*/ 34290 h 106680"/>
              <a:gd name="connsiteX42" fmla="*/ 1082993 w 1371600"/>
              <a:gd name="connsiteY42" fmla="*/ 56198 h 106680"/>
              <a:gd name="connsiteX43" fmla="*/ 1107757 w 1371600"/>
              <a:gd name="connsiteY43" fmla="*/ 76200 h 106680"/>
              <a:gd name="connsiteX44" fmla="*/ 1123950 w 1371600"/>
              <a:gd name="connsiteY44" fmla="*/ 85725 h 106680"/>
              <a:gd name="connsiteX45" fmla="*/ 1108710 w 1371600"/>
              <a:gd name="connsiteY45" fmla="*/ 96203 h 106680"/>
              <a:gd name="connsiteX46" fmla="*/ 1082993 w 1371600"/>
              <a:gd name="connsiteY46" fmla="*/ 86678 h 106680"/>
              <a:gd name="connsiteX47" fmla="*/ 1082040 w 1371600"/>
              <a:gd name="connsiteY47" fmla="*/ 86678 h 106680"/>
              <a:gd name="connsiteX48" fmla="*/ 1082040 w 1371600"/>
              <a:gd name="connsiteY48" fmla="*/ 99060 h 106680"/>
              <a:gd name="connsiteX49" fmla="*/ 1108710 w 1371600"/>
              <a:gd name="connsiteY49" fmla="*/ 106680 h 106680"/>
              <a:gd name="connsiteX50" fmla="*/ 1136332 w 1371600"/>
              <a:gd name="connsiteY50" fmla="*/ 84773 h 106680"/>
              <a:gd name="connsiteX51" fmla="*/ 1110615 w 1371600"/>
              <a:gd name="connsiteY51" fmla="*/ 63818 h 106680"/>
              <a:gd name="connsiteX52" fmla="*/ 1095375 w 1371600"/>
              <a:gd name="connsiteY52" fmla="*/ 56198 h 106680"/>
              <a:gd name="connsiteX53" fmla="*/ 1109663 w 1371600"/>
              <a:gd name="connsiteY53" fmla="*/ 45720 h 106680"/>
              <a:gd name="connsiteX54" fmla="*/ 1131570 w 1371600"/>
              <a:gd name="connsiteY54" fmla="*/ 53340 h 106680"/>
              <a:gd name="connsiteX55" fmla="*/ 1132523 w 1371600"/>
              <a:gd name="connsiteY55" fmla="*/ 53340 h 106680"/>
              <a:gd name="connsiteX56" fmla="*/ 1132523 w 1371600"/>
              <a:gd name="connsiteY56" fmla="*/ 40005 h 106680"/>
              <a:gd name="connsiteX57" fmla="*/ 1109663 w 1371600"/>
              <a:gd name="connsiteY57" fmla="*/ 34290 h 106680"/>
              <a:gd name="connsiteX58" fmla="*/ 1054418 w 1371600"/>
              <a:gd name="connsiteY58" fmla="*/ 104775 h 106680"/>
              <a:gd name="connsiteX59" fmla="*/ 1066800 w 1371600"/>
              <a:gd name="connsiteY59" fmla="*/ 104775 h 106680"/>
              <a:gd name="connsiteX60" fmla="*/ 1066800 w 1371600"/>
              <a:gd name="connsiteY60" fmla="*/ 35243 h 106680"/>
              <a:gd name="connsiteX61" fmla="*/ 1054418 w 1371600"/>
              <a:gd name="connsiteY61" fmla="*/ 35243 h 106680"/>
              <a:gd name="connsiteX62" fmla="*/ 1054418 w 1371600"/>
              <a:gd name="connsiteY62" fmla="*/ 104775 h 106680"/>
              <a:gd name="connsiteX63" fmla="*/ 1060132 w 1371600"/>
              <a:gd name="connsiteY63" fmla="*/ 5715 h 106680"/>
              <a:gd name="connsiteX64" fmla="*/ 1051560 w 1371600"/>
              <a:gd name="connsiteY64" fmla="*/ 14288 h 106680"/>
              <a:gd name="connsiteX65" fmla="*/ 1060132 w 1371600"/>
              <a:gd name="connsiteY65" fmla="*/ 22860 h 106680"/>
              <a:gd name="connsiteX66" fmla="*/ 1068705 w 1371600"/>
              <a:gd name="connsiteY66" fmla="*/ 14288 h 106680"/>
              <a:gd name="connsiteX67" fmla="*/ 1060132 w 1371600"/>
              <a:gd name="connsiteY67" fmla="*/ 5715 h 106680"/>
              <a:gd name="connsiteX68" fmla="*/ 978218 w 1371600"/>
              <a:gd name="connsiteY68" fmla="*/ 104775 h 106680"/>
              <a:gd name="connsiteX69" fmla="*/ 1038225 w 1371600"/>
              <a:gd name="connsiteY69" fmla="*/ 104775 h 106680"/>
              <a:gd name="connsiteX70" fmla="*/ 1038225 w 1371600"/>
              <a:gd name="connsiteY70" fmla="*/ 93345 h 106680"/>
              <a:gd name="connsiteX71" fmla="*/ 995363 w 1371600"/>
              <a:gd name="connsiteY71" fmla="*/ 93345 h 106680"/>
              <a:gd name="connsiteX72" fmla="*/ 1038225 w 1371600"/>
              <a:gd name="connsiteY72" fmla="*/ 44768 h 106680"/>
              <a:gd name="connsiteX73" fmla="*/ 1038225 w 1371600"/>
              <a:gd name="connsiteY73" fmla="*/ 35243 h 106680"/>
              <a:gd name="connsiteX74" fmla="*/ 981075 w 1371600"/>
              <a:gd name="connsiteY74" fmla="*/ 35243 h 106680"/>
              <a:gd name="connsiteX75" fmla="*/ 981075 w 1371600"/>
              <a:gd name="connsiteY75" fmla="*/ 46673 h 106680"/>
              <a:gd name="connsiteX76" fmla="*/ 1021080 w 1371600"/>
              <a:gd name="connsiteY76" fmla="*/ 46673 h 106680"/>
              <a:gd name="connsiteX77" fmla="*/ 978218 w 1371600"/>
              <a:gd name="connsiteY77" fmla="*/ 95250 h 106680"/>
              <a:gd name="connsiteX78" fmla="*/ 978218 w 1371600"/>
              <a:gd name="connsiteY78" fmla="*/ 104775 h 106680"/>
              <a:gd name="connsiteX79" fmla="*/ 949643 w 1371600"/>
              <a:gd name="connsiteY79" fmla="*/ 104775 h 106680"/>
              <a:gd name="connsiteX80" fmla="*/ 962025 w 1371600"/>
              <a:gd name="connsiteY80" fmla="*/ 104775 h 106680"/>
              <a:gd name="connsiteX81" fmla="*/ 962025 w 1371600"/>
              <a:gd name="connsiteY81" fmla="*/ 953 h 106680"/>
              <a:gd name="connsiteX82" fmla="*/ 949643 w 1371600"/>
              <a:gd name="connsiteY82" fmla="*/ 953 h 106680"/>
              <a:gd name="connsiteX83" fmla="*/ 949643 w 1371600"/>
              <a:gd name="connsiteY83" fmla="*/ 104775 h 106680"/>
              <a:gd name="connsiteX84" fmla="*/ 907732 w 1371600"/>
              <a:gd name="connsiteY84" fmla="*/ 5715 h 106680"/>
              <a:gd name="connsiteX85" fmla="*/ 900113 w 1371600"/>
              <a:gd name="connsiteY85" fmla="*/ 13335 h 106680"/>
              <a:gd name="connsiteX86" fmla="*/ 907732 w 1371600"/>
              <a:gd name="connsiteY86" fmla="*/ 20955 h 106680"/>
              <a:gd name="connsiteX87" fmla="*/ 915352 w 1371600"/>
              <a:gd name="connsiteY87" fmla="*/ 13335 h 106680"/>
              <a:gd name="connsiteX88" fmla="*/ 907732 w 1371600"/>
              <a:gd name="connsiteY88" fmla="*/ 5715 h 106680"/>
              <a:gd name="connsiteX89" fmla="*/ 879157 w 1371600"/>
              <a:gd name="connsiteY89" fmla="*/ 5715 h 106680"/>
              <a:gd name="connsiteX90" fmla="*/ 871538 w 1371600"/>
              <a:gd name="connsiteY90" fmla="*/ 13335 h 106680"/>
              <a:gd name="connsiteX91" fmla="*/ 879157 w 1371600"/>
              <a:gd name="connsiteY91" fmla="*/ 20955 h 106680"/>
              <a:gd name="connsiteX92" fmla="*/ 886777 w 1371600"/>
              <a:gd name="connsiteY92" fmla="*/ 13335 h 106680"/>
              <a:gd name="connsiteX93" fmla="*/ 879157 w 1371600"/>
              <a:gd name="connsiteY93" fmla="*/ 5715 h 106680"/>
              <a:gd name="connsiteX94" fmla="*/ 893445 w 1371600"/>
              <a:gd name="connsiteY94" fmla="*/ 95250 h 106680"/>
              <a:gd name="connsiteX95" fmla="*/ 869632 w 1371600"/>
              <a:gd name="connsiteY95" fmla="*/ 70485 h 106680"/>
              <a:gd name="connsiteX96" fmla="*/ 893445 w 1371600"/>
              <a:gd name="connsiteY96" fmla="*/ 45720 h 106680"/>
              <a:gd name="connsiteX97" fmla="*/ 917257 w 1371600"/>
              <a:gd name="connsiteY97" fmla="*/ 70485 h 106680"/>
              <a:gd name="connsiteX98" fmla="*/ 893445 w 1371600"/>
              <a:gd name="connsiteY98" fmla="*/ 95250 h 106680"/>
              <a:gd name="connsiteX99" fmla="*/ 929640 w 1371600"/>
              <a:gd name="connsiteY99" fmla="*/ 105728 h 106680"/>
              <a:gd name="connsiteX100" fmla="*/ 929640 w 1371600"/>
              <a:gd name="connsiteY100" fmla="*/ 35243 h 106680"/>
              <a:gd name="connsiteX101" fmla="*/ 919163 w 1371600"/>
              <a:gd name="connsiteY101" fmla="*/ 35243 h 106680"/>
              <a:gd name="connsiteX102" fmla="*/ 919163 w 1371600"/>
              <a:gd name="connsiteY102" fmla="*/ 46673 h 106680"/>
              <a:gd name="connsiteX103" fmla="*/ 892493 w 1371600"/>
              <a:gd name="connsiteY103" fmla="*/ 34290 h 106680"/>
              <a:gd name="connsiteX104" fmla="*/ 858202 w 1371600"/>
              <a:gd name="connsiteY104" fmla="*/ 70485 h 106680"/>
              <a:gd name="connsiteX105" fmla="*/ 892493 w 1371600"/>
              <a:gd name="connsiteY105" fmla="*/ 106680 h 106680"/>
              <a:gd name="connsiteX106" fmla="*/ 919163 w 1371600"/>
              <a:gd name="connsiteY106" fmla="*/ 94298 h 106680"/>
              <a:gd name="connsiteX107" fmla="*/ 919163 w 1371600"/>
              <a:gd name="connsiteY107" fmla="*/ 105728 h 106680"/>
              <a:gd name="connsiteX108" fmla="*/ 929640 w 1371600"/>
              <a:gd name="connsiteY108" fmla="*/ 105728 h 106680"/>
              <a:gd name="connsiteX109" fmla="*/ 842010 w 1371600"/>
              <a:gd name="connsiteY109" fmla="*/ 0 h 106680"/>
              <a:gd name="connsiteX110" fmla="*/ 819150 w 1371600"/>
              <a:gd name="connsiteY110" fmla="*/ 24765 h 106680"/>
              <a:gd name="connsiteX111" fmla="*/ 819150 w 1371600"/>
              <a:gd name="connsiteY111" fmla="*/ 36195 h 106680"/>
              <a:gd name="connsiteX112" fmla="*/ 806768 w 1371600"/>
              <a:gd name="connsiteY112" fmla="*/ 36195 h 106680"/>
              <a:gd name="connsiteX113" fmla="*/ 806768 w 1371600"/>
              <a:gd name="connsiteY113" fmla="*/ 47625 h 106680"/>
              <a:gd name="connsiteX114" fmla="*/ 819150 w 1371600"/>
              <a:gd name="connsiteY114" fmla="*/ 47625 h 106680"/>
              <a:gd name="connsiteX115" fmla="*/ 819150 w 1371600"/>
              <a:gd name="connsiteY115" fmla="*/ 105728 h 106680"/>
              <a:gd name="connsiteX116" fmla="*/ 831532 w 1371600"/>
              <a:gd name="connsiteY116" fmla="*/ 105728 h 106680"/>
              <a:gd name="connsiteX117" fmla="*/ 831532 w 1371600"/>
              <a:gd name="connsiteY117" fmla="*/ 46673 h 106680"/>
              <a:gd name="connsiteX118" fmla="*/ 853440 w 1371600"/>
              <a:gd name="connsiteY118" fmla="*/ 46673 h 106680"/>
              <a:gd name="connsiteX119" fmla="*/ 853440 w 1371600"/>
              <a:gd name="connsiteY119" fmla="*/ 35243 h 106680"/>
              <a:gd name="connsiteX120" fmla="*/ 831532 w 1371600"/>
              <a:gd name="connsiteY120" fmla="*/ 35243 h 106680"/>
              <a:gd name="connsiteX121" fmla="*/ 831532 w 1371600"/>
              <a:gd name="connsiteY121" fmla="*/ 24765 h 106680"/>
              <a:gd name="connsiteX122" fmla="*/ 843915 w 1371600"/>
              <a:gd name="connsiteY122" fmla="*/ 11430 h 106680"/>
              <a:gd name="connsiteX123" fmla="*/ 855345 w 1371600"/>
              <a:gd name="connsiteY123" fmla="*/ 14288 h 106680"/>
              <a:gd name="connsiteX124" fmla="*/ 856297 w 1371600"/>
              <a:gd name="connsiteY124" fmla="*/ 14288 h 106680"/>
              <a:gd name="connsiteX125" fmla="*/ 856297 w 1371600"/>
              <a:gd name="connsiteY125" fmla="*/ 1905 h 106680"/>
              <a:gd name="connsiteX126" fmla="*/ 842010 w 1371600"/>
              <a:gd name="connsiteY126" fmla="*/ 0 h 106680"/>
              <a:gd name="connsiteX127" fmla="*/ 734377 w 1371600"/>
              <a:gd name="connsiteY127" fmla="*/ 56198 h 106680"/>
              <a:gd name="connsiteX128" fmla="*/ 734377 w 1371600"/>
              <a:gd name="connsiteY128" fmla="*/ 19050 h 106680"/>
              <a:gd name="connsiteX129" fmla="*/ 762000 w 1371600"/>
              <a:gd name="connsiteY129" fmla="*/ 19050 h 106680"/>
              <a:gd name="connsiteX130" fmla="*/ 782955 w 1371600"/>
              <a:gd name="connsiteY130" fmla="*/ 37148 h 106680"/>
              <a:gd name="connsiteX131" fmla="*/ 762000 w 1371600"/>
              <a:gd name="connsiteY131" fmla="*/ 55245 h 106680"/>
              <a:gd name="connsiteX132" fmla="*/ 734377 w 1371600"/>
              <a:gd name="connsiteY132" fmla="*/ 55245 h 106680"/>
              <a:gd name="connsiteX133" fmla="*/ 734377 w 1371600"/>
              <a:gd name="connsiteY133" fmla="*/ 56198 h 106680"/>
              <a:gd name="connsiteX134" fmla="*/ 720090 w 1371600"/>
              <a:gd name="connsiteY134" fmla="*/ 5715 h 106680"/>
              <a:gd name="connsiteX135" fmla="*/ 720090 w 1371600"/>
              <a:gd name="connsiteY135" fmla="*/ 104775 h 106680"/>
              <a:gd name="connsiteX136" fmla="*/ 734377 w 1371600"/>
              <a:gd name="connsiteY136" fmla="*/ 104775 h 106680"/>
              <a:gd name="connsiteX137" fmla="*/ 734377 w 1371600"/>
              <a:gd name="connsiteY137" fmla="*/ 68580 h 106680"/>
              <a:gd name="connsiteX138" fmla="*/ 762952 w 1371600"/>
              <a:gd name="connsiteY138" fmla="*/ 68580 h 106680"/>
              <a:gd name="connsiteX139" fmla="*/ 798195 w 1371600"/>
              <a:gd name="connsiteY139" fmla="*/ 37148 h 106680"/>
              <a:gd name="connsiteX140" fmla="*/ 762952 w 1371600"/>
              <a:gd name="connsiteY140" fmla="*/ 5715 h 106680"/>
              <a:gd name="connsiteX141" fmla="*/ 720090 w 1371600"/>
              <a:gd name="connsiteY141" fmla="*/ 5715 h 106680"/>
              <a:gd name="connsiteX142" fmla="*/ 660082 w 1371600"/>
              <a:gd name="connsiteY142" fmla="*/ 71438 h 106680"/>
              <a:gd name="connsiteX143" fmla="*/ 701040 w 1371600"/>
              <a:gd name="connsiteY143" fmla="*/ 71438 h 106680"/>
              <a:gd name="connsiteX144" fmla="*/ 701040 w 1371600"/>
              <a:gd name="connsiteY144" fmla="*/ 58103 h 106680"/>
              <a:gd name="connsiteX145" fmla="*/ 660082 w 1371600"/>
              <a:gd name="connsiteY145" fmla="*/ 58103 h 106680"/>
              <a:gd name="connsiteX146" fmla="*/ 660082 w 1371600"/>
              <a:gd name="connsiteY146" fmla="*/ 71438 h 106680"/>
              <a:gd name="connsiteX147" fmla="*/ 607695 w 1371600"/>
              <a:gd name="connsiteY147" fmla="*/ 95250 h 106680"/>
              <a:gd name="connsiteX148" fmla="*/ 583882 w 1371600"/>
              <a:gd name="connsiteY148" fmla="*/ 70485 h 106680"/>
              <a:gd name="connsiteX149" fmla="*/ 607695 w 1371600"/>
              <a:gd name="connsiteY149" fmla="*/ 45720 h 106680"/>
              <a:gd name="connsiteX150" fmla="*/ 631507 w 1371600"/>
              <a:gd name="connsiteY150" fmla="*/ 70485 h 106680"/>
              <a:gd name="connsiteX151" fmla="*/ 607695 w 1371600"/>
              <a:gd name="connsiteY151" fmla="*/ 95250 h 106680"/>
              <a:gd name="connsiteX152" fmla="*/ 643890 w 1371600"/>
              <a:gd name="connsiteY152" fmla="*/ 105728 h 106680"/>
              <a:gd name="connsiteX153" fmla="*/ 643890 w 1371600"/>
              <a:gd name="connsiteY153" fmla="*/ 953 h 106680"/>
              <a:gd name="connsiteX154" fmla="*/ 631507 w 1371600"/>
              <a:gd name="connsiteY154" fmla="*/ 953 h 106680"/>
              <a:gd name="connsiteX155" fmla="*/ 631507 w 1371600"/>
              <a:gd name="connsiteY155" fmla="*/ 44768 h 106680"/>
              <a:gd name="connsiteX156" fmla="*/ 605790 w 1371600"/>
              <a:gd name="connsiteY156" fmla="*/ 34290 h 106680"/>
              <a:gd name="connsiteX157" fmla="*/ 571500 w 1371600"/>
              <a:gd name="connsiteY157" fmla="*/ 70485 h 106680"/>
              <a:gd name="connsiteX158" fmla="*/ 605790 w 1371600"/>
              <a:gd name="connsiteY158" fmla="*/ 106680 h 106680"/>
              <a:gd name="connsiteX159" fmla="*/ 632460 w 1371600"/>
              <a:gd name="connsiteY159" fmla="*/ 94298 h 106680"/>
              <a:gd name="connsiteX160" fmla="*/ 632460 w 1371600"/>
              <a:gd name="connsiteY160" fmla="*/ 105728 h 106680"/>
              <a:gd name="connsiteX161" fmla="*/ 643890 w 1371600"/>
              <a:gd name="connsiteY161" fmla="*/ 105728 h 106680"/>
              <a:gd name="connsiteX162" fmla="*/ 529590 w 1371600"/>
              <a:gd name="connsiteY162" fmla="*/ 34290 h 106680"/>
              <a:gd name="connsiteX163" fmla="*/ 504825 w 1371600"/>
              <a:gd name="connsiteY163" fmla="*/ 46673 h 106680"/>
              <a:gd name="connsiteX164" fmla="*/ 504825 w 1371600"/>
              <a:gd name="connsiteY164" fmla="*/ 35243 h 106680"/>
              <a:gd name="connsiteX165" fmla="*/ 494347 w 1371600"/>
              <a:gd name="connsiteY165" fmla="*/ 35243 h 106680"/>
              <a:gd name="connsiteX166" fmla="*/ 494347 w 1371600"/>
              <a:gd name="connsiteY166" fmla="*/ 104775 h 106680"/>
              <a:gd name="connsiteX167" fmla="*/ 506730 w 1371600"/>
              <a:gd name="connsiteY167" fmla="*/ 104775 h 106680"/>
              <a:gd name="connsiteX168" fmla="*/ 506730 w 1371600"/>
              <a:gd name="connsiteY168" fmla="*/ 69533 h 106680"/>
              <a:gd name="connsiteX169" fmla="*/ 527685 w 1371600"/>
              <a:gd name="connsiteY169" fmla="*/ 45720 h 106680"/>
              <a:gd name="connsiteX170" fmla="*/ 546735 w 1371600"/>
              <a:gd name="connsiteY170" fmla="*/ 66675 h 106680"/>
              <a:gd name="connsiteX171" fmla="*/ 546735 w 1371600"/>
              <a:gd name="connsiteY171" fmla="*/ 105728 h 106680"/>
              <a:gd name="connsiteX172" fmla="*/ 559118 w 1371600"/>
              <a:gd name="connsiteY172" fmla="*/ 105728 h 106680"/>
              <a:gd name="connsiteX173" fmla="*/ 559118 w 1371600"/>
              <a:gd name="connsiteY173" fmla="*/ 64770 h 106680"/>
              <a:gd name="connsiteX174" fmla="*/ 529590 w 1371600"/>
              <a:gd name="connsiteY174" fmla="*/ 34290 h 106680"/>
              <a:gd name="connsiteX175" fmla="*/ 437197 w 1371600"/>
              <a:gd name="connsiteY175" fmla="*/ 95250 h 106680"/>
              <a:gd name="connsiteX176" fmla="*/ 413385 w 1371600"/>
              <a:gd name="connsiteY176" fmla="*/ 70485 h 106680"/>
              <a:gd name="connsiteX177" fmla="*/ 437197 w 1371600"/>
              <a:gd name="connsiteY177" fmla="*/ 45720 h 106680"/>
              <a:gd name="connsiteX178" fmla="*/ 461010 w 1371600"/>
              <a:gd name="connsiteY178" fmla="*/ 70485 h 106680"/>
              <a:gd name="connsiteX179" fmla="*/ 437197 w 1371600"/>
              <a:gd name="connsiteY179" fmla="*/ 95250 h 106680"/>
              <a:gd name="connsiteX180" fmla="*/ 473392 w 1371600"/>
              <a:gd name="connsiteY180" fmla="*/ 105728 h 106680"/>
              <a:gd name="connsiteX181" fmla="*/ 473392 w 1371600"/>
              <a:gd name="connsiteY181" fmla="*/ 35243 h 106680"/>
              <a:gd name="connsiteX182" fmla="*/ 462915 w 1371600"/>
              <a:gd name="connsiteY182" fmla="*/ 35243 h 106680"/>
              <a:gd name="connsiteX183" fmla="*/ 462915 w 1371600"/>
              <a:gd name="connsiteY183" fmla="*/ 46673 h 106680"/>
              <a:gd name="connsiteX184" fmla="*/ 436245 w 1371600"/>
              <a:gd name="connsiteY184" fmla="*/ 34290 h 106680"/>
              <a:gd name="connsiteX185" fmla="*/ 401955 w 1371600"/>
              <a:gd name="connsiteY185" fmla="*/ 70485 h 106680"/>
              <a:gd name="connsiteX186" fmla="*/ 436245 w 1371600"/>
              <a:gd name="connsiteY186" fmla="*/ 106680 h 106680"/>
              <a:gd name="connsiteX187" fmla="*/ 462915 w 1371600"/>
              <a:gd name="connsiteY187" fmla="*/ 94298 h 106680"/>
              <a:gd name="connsiteX188" fmla="*/ 462915 w 1371600"/>
              <a:gd name="connsiteY188" fmla="*/ 105728 h 106680"/>
              <a:gd name="connsiteX189" fmla="*/ 473392 w 1371600"/>
              <a:gd name="connsiteY189" fmla="*/ 105728 h 106680"/>
              <a:gd name="connsiteX190" fmla="*/ 373380 w 1371600"/>
              <a:gd name="connsiteY190" fmla="*/ 104775 h 106680"/>
              <a:gd name="connsiteX191" fmla="*/ 385763 w 1371600"/>
              <a:gd name="connsiteY191" fmla="*/ 104775 h 106680"/>
              <a:gd name="connsiteX192" fmla="*/ 385763 w 1371600"/>
              <a:gd name="connsiteY192" fmla="*/ 953 h 106680"/>
              <a:gd name="connsiteX193" fmla="*/ 373380 w 1371600"/>
              <a:gd name="connsiteY193" fmla="*/ 953 h 106680"/>
              <a:gd name="connsiteX194" fmla="*/ 373380 w 1371600"/>
              <a:gd name="connsiteY194" fmla="*/ 104775 h 106680"/>
              <a:gd name="connsiteX195" fmla="*/ 326707 w 1371600"/>
              <a:gd name="connsiteY195" fmla="*/ 34290 h 106680"/>
              <a:gd name="connsiteX196" fmla="*/ 301942 w 1371600"/>
              <a:gd name="connsiteY196" fmla="*/ 46673 h 106680"/>
              <a:gd name="connsiteX197" fmla="*/ 301942 w 1371600"/>
              <a:gd name="connsiteY197" fmla="*/ 35243 h 106680"/>
              <a:gd name="connsiteX198" fmla="*/ 291465 w 1371600"/>
              <a:gd name="connsiteY198" fmla="*/ 35243 h 106680"/>
              <a:gd name="connsiteX199" fmla="*/ 291465 w 1371600"/>
              <a:gd name="connsiteY199" fmla="*/ 104775 h 106680"/>
              <a:gd name="connsiteX200" fmla="*/ 303847 w 1371600"/>
              <a:gd name="connsiteY200" fmla="*/ 104775 h 106680"/>
              <a:gd name="connsiteX201" fmla="*/ 303847 w 1371600"/>
              <a:gd name="connsiteY201" fmla="*/ 69533 h 106680"/>
              <a:gd name="connsiteX202" fmla="*/ 324802 w 1371600"/>
              <a:gd name="connsiteY202" fmla="*/ 45720 h 106680"/>
              <a:gd name="connsiteX203" fmla="*/ 343852 w 1371600"/>
              <a:gd name="connsiteY203" fmla="*/ 66675 h 106680"/>
              <a:gd name="connsiteX204" fmla="*/ 343852 w 1371600"/>
              <a:gd name="connsiteY204" fmla="*/ 105728 h 106680"/>
              <a:gd name="connsiteX205" fmla="*/ 356235 w 1371600"/>
              <a:gd name="connsiteY205" fmla="*/ 105728 h 106680"/>
              <a:gd name="connsiteX206" fmla="*/ 356235 w 1371600"/>
              <a:gd name="connsiteY206" fmla="*/ 64770 h 106680"/>
              <a:gd name="connsiteX207" fmla="*/ 326707 w 1371600"/>
              <a:gd name="connsiteY207" fmla="*/ 34290 h 106680"/>
              <a:gd name="connsiteX208" fmla="*/ 259080 w 1371600"/>
              <a:gd name="connsiteY208" fmla="*/ 104775 h 106680"/>
              <a:gd name="connsiteX209" fmla="*/ 271463 w 1371600"/>
              <a:gd name="connsiteY209" fmla="*/ 104775 h 106680"/>
              <a:gd name="connsiteX210" fmla="*/ 271463 w 1371600"/>
              <a:gd name="connsiteY210" fmla="*/ 35243 h 106680"/>
              <a:gd name="connsiteX211" fmla="*/ 259080 w 1371600"/>
              <a:gd name="connsiteY211" fmla="*/ 35243 h 106680"/>
              <a:gd name="connsiteX212" fmla="*/ 259080 w 1371600"/>
              <a:gd name="connsiteY212" fmla="*/ 104775 h 106680"/>
              <a:gd name="connsiteX213" fmla="*/ 264795 w 1371600"/>
              <a:gd name="connsiteY213" fmla="*/ 5715 h 106680"/>
              <a:gd name="connsiteX214" fmla="*/ 256222 w 1371600"/>
              <a:gd name="connsiteY214" fmla="*/ 14288 h 106680"/>
              <a:gd name="connsiteX215" fmla="*/ 264795 w 1371600"/>
              <a:gd name="connsiteY215" fmla="*/ 22860 h 106680"/>
              <a:gd name="connsiteX216" fmla="*/ 273367 w 1371600"/>
              <a:gd name="connsiteY216" fmla="*/ 14288 h 106680"/>
              <a:gd name="connsiteX217" fmla="*/ 264795 w 1371600"/>
              <a:gd name="connsiteY217" fmla="*/ 5715 h 106680"/>
              <a:gd name="connsiteX218" fmla="*/ 208597 w 1371600"/>
              <a:gd name="connsiteY218" fmla="*/ 45720 h 106680"/>
              <a:gd name="connsiteX219" fmla="*/ 231457 w 1371600"/>
              <a:gd name="connsiteY219" fmla="*/ 63818 h 106680"/>
              <a:gd name="connsiteX220" fmla="*/ 184785 w 1371600"/>
              <a:gd name="connsiteY220" fmla="*/ 63818 h 106680"/>
              <a:gd name="connsiteX221" fmla="*/ 208597 w 1371600"/>
              <a:gd name="connsiteY221" fmla="*/ 45720 h 106680"/>
              <a:gd name="connsiteX222" fmla="*/ 243840 w 1371600"/>
              <a:gd name="connsiteY222" fmla="*/ 75248 h 106680"/>
              <a:gd name="connsiteX223" fmla="*/ 243840 w 1371600"/>
              <a:gd name="connsiteY223" fmla="*/ 67628 h 106680"/>
              <a:gd name="connsiteX224" fmla="*/ 208597 w 1371600"/>
              <a:gd name="connsiteY224" fmla="*/ 34290 h 106680"/>
              <a:gd name="connsiteX225" fmla="*/ 172402 w 1371600"/>
              <a:gd name="connsiteY225" fmla="*/ 70485 h 106680"/>
              <a:gd name="connsiteX226" fmla="*/ 212407 w 1371600"/>
              <a:gd name="connsiteY226" fmla="*/ 106680 h 106680"/>
              <a:gd name="connsiteX227" fmla="*/ 239077 w 1371600"/>
              <a:gd name="connsiteY227" fmla="*/ 99060 h 106680"/>
              <a:gd name="connsiteX228" fmla="*/ 239077 w 1371600"/>
              <a:gd name="connsiteY228" fmla="*/ 86678 h 106680"/>
              <a:gd name="connsiteX229" fmla="*/ 238125 w 1371600"/>
              <a:gd name="connsiteY229" fmla="*/ 86678 h 106680"/>
              <a:gd name="connsiteX230" fmla="*/ 212407 w 1371600"/>
              <a:gd name="connsiteY230" fmla="*/ 96203 h 106680"/>
              <a:gd name="connsiteX231" fmla="*/ 184785 w 1371600"/>
              <a:gd name="connsiteY231" fmla="*/ 75248 h 106680"/>
              <a:gd name="connsiteX232" fmla="*/ 243840 w 1371600"/>
              <a:gd name="connsiteY232" fmla="*/ 75248 h 106680"/>
              <a:gd name="connsiteX233" fmla="*/ 130492 w 1371600"/>
              <a:gd name="connsiteY233" fmla="*/ 34290 h 106680"/>
              <a:gd name="connsiteX234" fmla="*/ 107632 w 1371600"/>
              <a:gd name="connsiteY234" fmla="*/ 44768 h 106680"/>
              <a:gd name="connsiteX235" fmla="*/ 107632 w 1371600"/>
              <a:gd name="connsiteY235" fmla="*/ 953 h 106680"/>
              <a:gd name="connsiteX236" fmla="*/ 95250 w 1371600"/>
              <a:gd name="connsiteY236" fmla="*/ 953 h 106680"/>
              <a:gd name="connsiteX237" fmla="*/ 95250 w 1371600"/>
              <a:gd name="connsiteY237" fmla="*/ 104775 h 106680"/>
              <a:gd name="connsiteX238" fmla="*/ 107632 w 1371600"/>
              <a:gd name="connsiteY238" fmla="*/ 104775 h 106680"/>
              <a:gd name="connsiteX239" fmla="*/ 107632 w 1371600"/>
              <a:gd name="connsiteY239" fmla="*/ 69533 h 106680"/>
              <a:gd name="connsiteX240" fmla="*/ 128588 w 1371600"/>
              <a:gd name="connsiteY240" fmla="*/ 45720 h 106680"/>
              <a:gd name="connsiteX241" fmla="*/ 147638 w 1371600"/>
              <a:gd name="connsiteY241" fmla="*/ 66675 h 106680"/>
              <a:gd name="connsiteX242" fmla="*/ 147638 w 1371600"/>
              <a:gd name="connsiteY242" fmla="*/ 105728 h 106680"/>
              <a:gd name="connsiteX243" fmla="*/ 160020 w 1371600"/>
              <a:gd name="connsiteY243" fmla="*/ 105728 h 106680"/>
              <a:gd name="connsiteX244" fmla="*/ 160020 w 1371600"/>
              <a:gd name="connsiteY244" fmla="*/ 64770 h 106680"/>
              <a:gd name="connsiteX245" fmla="*/ 130492 w 1371600"/>
              <a:gd name="connsiteY245" fmla="*/ 34290 h 106680"/>
              <a:gd name="connsiteX246" fmla="*/ 13335 w 1371600"/>
              <a:gd name="connsiteY246" fmla="*/ 55245 h 106680"/>
              <a:gd name="connsiteX247" fmla="*/ 13335 w 1371600"/>
              <a:gd name="connsiteY247" fmla="*/ 19050 h 106680"/>
              <a:gd name="connsiteX248" fmla="*/ 41910 w 1371600"/>
              <a:gd name="connsiteY248" fmla="*/ 19050 h 106680"/>
              <a:gd name="connsiteX249" fmla="*/ 62865 w 1371600"/>
              <a:gd name="connsiteY249" fmla="*/ 37148 h 106680"/>
              <a:gd name="connsiteX250" fmla="*/ 41910 w 1371600"/>
              <a:gd name="connsiteY250" fmla="*/ 55245 h 106680"/>
              <a:gd name="connsiteX251" fmla="*/ 13335 w 1371600"/>
              <a:gd name="connsiteY251" fmla="*/ 55245 h 106680"/>
              <a:gd name="connsiteX252" fmla="*/ 13335 w 1371600"/>
              <a:gd name="connsiteY252" fmla="*/ 104775 h 106680"/>
              <a:gd name="connsiteX253" fmla="*/ 13335 w 1371600"/>
              <a:gd name="connsiteY253" fmla="*/ 67628 h 106680"/>
              <a:gd name="connsiteX254" fmla="*/ 40005 w 1371600"/>
              <a:gd name="connsiteY254" fmla="*/ 67628 h 106680"/>
              <a:gd name="connsiteX255" fmla="*/ 63817 w 1371600"/>
              <a:gd name="connsiteY255" fmla="*/ 104775 h 106680"/>
              <a:gd name="connsiteX256" fmla="*/ 80963 w 1371600"/>
              <a:gd name="connsiteY256" fmla="*/ 104775 h 106680"/>
              <a:gd name="connsiteX257" fmla="*/ 55245 w 1371600"/>
              <a:gd name="connsiteY257" fmla="*/ 65723 h 106680"/>
              <a:gd name="connsiteX258" fmla="*/ 78105 w 1371600"/>
              <a:gd name="connsiteY258" fmla="*/ 36195 h 106680"/>
              <a:gd name="connsiteX259" fmla="*/ 42863 w 1371600"/>
              <a:gd name="connsiteY259" fmla="*/ 5715 h 106680"/>
              <a:gd name="connsiteX260" fmla="*/ 0 w 1371600"/>
              <a:gd name="connsiteY260" fmla="*/ 5715 h 106680"/>
              <a:gd name="connsiteX261" fmla="*/ 0 w 1371600"/>
              <a:gd name="connsiteY261" fmla="*/ 103823 h 106680"/>
              <a:gd name="connsiteX262" fmla="*/ 13335 w 1371600"/>
              <a:gd name="connsiteY262" fmla="*/ 103823 h 106680"/>
              <a:gd name="connsiteX263" fmla="*/ 13335 w 1371600"/>
              <a:gd name="connsiteY263" fmla="*/ 104775 h 1066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</a:cxnLst>
            <a:rect l="l" t="t" r="r" b="b"/>
            <a:pathLst>
              <a:path w="1371600" h="106680">
                <a:moveTo>
                  <a:pt x="1336357" y="45720"/>
                </a:moveTo>
                <a:cubicBezTo>
                  <a:pt x="1348740" y="45720"/>
                  <a:pt x="1358265" y="53340"/>
                  <a:pt x="1359217" y="63818"/>
                </a:cubicBezTo>
                <a:lnTo>
                  <a:pt x="1312545" y="63818"/>
                </a:lnTo>
                <a:cubicBezTo>
                  <a:pt x="1315403" y="53340"/>
                  <a:pt x="1324928" y="45720"/>
                  <a:pt x="1336357" y="45720"/>
                </a:cubicBezTo>
                <a:moveTo>
                  <a:pt x="1371600" y="75248"/>
                </a:moveTo>
                <a:lnTo>
                  <a:pt x="1371600" y="67628"/>
                </a:lnTo>
                <a:cubicBezTo>
                  <a:pt x="1371600" y="47625"/>
                  <a:pt x="1358265" y="34290"/>
                  <a:pt x="1336357" y="34290"/>
                </a:cubicBezTo>
                <a:cubicBezTo>
                  <a:pt x="1315403" y="34290"/>
                  <a:pt x="1300163" y="49530"/>
                  <a:pt x="1300163" y="70485"/>
                </a:cubicBezTo>
                <a:cubicBezTo>
                  <a:pt x="1300163" y="92393"/>
                  <a:pt x="1316355" y="106680"/>
                  <a:pt x="1340167" y="106680"/>
                </a:cubicBezTo>
                <a:cubicBezTo>
                  <a:pt x="1350645" y="106680"/>
                  <a:pt x="1360170" y="103823"/>
                  <a:pt x="1366838" y="99060"/>
                </a:cubicBezTo>
                <a:lnTo>
                  <a:pt x="1366838" y="86678"/>
                </a:lnTo>
                <a:lnTo>
                  <a:pt x="1365885" y="86678"/>
                </a:lnTo>
                <a:cubicBezTo>
                  <a:pt x="1359217" y="93345"/>
                  <a:pt x="1350645" y="96203"/>
                  <a:pt x="1340167" y="96203"/>
                </a:cubicBezTo>
                <a:cubicBezTo>
                  <a:pt x="1324928" y="96203"/>
                  <a:pt x="1314450" y="88583"/>
                  <a:pt x="1312545" y="75248"/>
                </a:cubicBezTo>
                <a:lnTo>
                  <a:pt x="1371600" y="75248"/>
                </a:lnTo>
                <a:close/>
                <a:moveTo>
                  <a:pt x="1258253" y="34290"/>
                </a:moveTo>
                <a:cubicBezTo>
                  <a:pt x="1247775" y="34290"/>
                  <a:pt x="1240155" y="38100"/>
                  <a:pt x="1235392" y="44768"/>
                </a:cubicBezTo>
                <a:lnTo>
                  <a:pt x="1235392" y="953"/>
                </a:lnTo>
                <a:lnTo>
                  <a:pt x="1223010" y="953"/>
                </a:lnTo>
                <a:lnTo>
                  <a:pt x="1223010" y="104775"/>
                </a:lnTo>
                <a:lnTo>
                  <a:pt x="1235392" y="104775"/>
                </a:lnTo>
                <a:lnTo>
                  <a:pt x="1235392" y="69533"/>
                </a:lnTo>
                <a:cubicBezTo>
                  <a:pt x="1235392" y="55245"/>
                  <a:pt x="1243013" y="45720"/>
                  <a:pt x="1256348" y="45720"/>
                </a:cubicBezTo>
                <a:cubicBezTo>
                  <a:pt x="1267778" y="45720"/>
                  <a:pt x="1275398" y="53340"/>
                  <a:pt x="1275398" y="66675"/>
                </a:cubicBezTo>
                <a:lnTo>
                  <a:pt x="1275398" y="105728"/>
                </a:lnTo>
                <a:lnTo>
                  <a:pt x="1287780" y="105728"/>
                </a:lnTo>
                <a:lnTo>
                  <a:pt x="1287780" y="64770"/>
                </a:lnTo>
                <a:cubicBezTo>
                  <a:pt x="1286828" y="45720"/>
                  <a:pt x="1276350" y="34290"/>
                  <a:pt x="1258253" y="34290"/>
                </a:cubicBezTo>
                <a:moveTo>
                  <a:pt x="1183005" y="34290"/>
                </a:moveTo>
                <a:cubicBezTo>
                  <a:pt x="1160145" y="34290"/>
                  <a:pt x="1145857" y="49530"/>
                  <a:pt x="1145857" y="70485"/>
                </a:cubicBezTo>
                <a:cubicBezTo>
                  <a:pt x="1145857" y="91440"/>
                  <a:pt x="1161098" y="106680"/>
                  <a:pt x="1183005" y="106680"/>
                </a:cubicBezTo>
                <a:cubicBezTo>
                  <a:pt x="1192530" y="106680"/>
                  <a:pt x="1200150" y="104775"/>
                  <a:pt x="1205865" y="100013"/>
                </a:cubicBezTo>
                <a:lnTo>
                  <a:pt x="1205865" y="85725"/>
                </a:lnTo>
                <a:lnTo>
                  <a:pt x="1204913" y="85725"/>
                </a:lnTo>
                <a:cubicBezTo>
                  <a:pt x="1200150" y="92393"/>
                  <a:pt x="1192530" y="95250"/>
                  <a:pt x="1183957" y="95250"/>
                </a:cubicBezTo>
                <a:cubicBezTo>
                  <a:pt x="1167765" y="95250"/>
                  <a:pt x="1158240" y="84773"/>
                  <a:pt x="1158240" y="70485"/>
                </a:cubicBezTo>
                <a:cubicBezTo>
                  <a:pt x="1158240" y="55245"/>
                  <a:pt x="1167765" y="45720"/>
                  <a:pt x="1183957" y="45720"/>
                </a:cubicBezTo>
                <a:cubicBezTo>
                  <a:pt x="1192530" y="45720"/>
                  <a:pt x="1199198" y="48578"/>
                  <a:pt x="1204913" y="55245"/>
                </a:cubicBezTo>
                <a:lnTo>
                  <a:pt x="1205865" y="55245"/>
                </a:lnTo>
                <a:lnTo>
                  <a:pt x="1205865" y="40958"/>
                </a:lnTo>
                <a:cubicBezTo>
                  <a:pt x="1200150" y="36195"/>
                  <a:pt x="1192530" y="34290"/>
                  <a:pt x="1183005" y="34290"/>
                </a:cubicBezTo>
                <a:moveTo>
                  <a:pt x="1109663" y="34290"/>
                </a:moveTo>
                <a:cubicBezTo>
                  <a:pt x="1093470" y="34290"/>
                  <a:pt x="1082993" y="42863"/>
                  <a:pt x="1082993" y="56198"/>
                </a:cubicBezTo>
                <a:cubicBezTo>
                  <a:pt x="1082993" y="68580"/>
                  <a:pt x="1089660" y="74295"/>
                  <a:pt x="1107757" y="76200"/>
                </a:cubicBezTo>
                <a:cubicBezTo>
                  <a:pt x="1120140" y="77153"/>
                  <a:pt x="1123950" y="80010"/>
                  <a:pt x="1123950" y="85725"/>
                </a:cubicBezTo>
                <a:cubicBezTo>
                  <a:pt x="1123950" y="92393"/>
                  <a:pt x="1118235" y="96203"/>
                  <a:pt x="1108710" y="96203"/>
                </a:cubicBezTo>
                <a:cubicBezTo>
                  <a:pt x="1097280" y="96203"/>
                  <a:pt x="1088707" y="93345"/>
                  <a:pt x="1082993" y="86678"/>
                </a:cubicBezTo>
                <a:lnTo>
                  <a:pt x="1082040" y="86678"/>
                </a:lnTo>
                <a:lnTo>
                  <a:pt x="1082040" y="99060"/>
                </a:lnTo>
                <a:cubicBezTo>
                  <a:pt x="1087755" y="103823"/>
                  <a:pt x="1097280" y="106680"/>
                  <a:pt x="1108710" y="106680"/>
                </a:cubicBezTo>
                <a:cubicBezTo>
                  <a:pt x="1125855" y="106680"/>
                  <a:pt x="1136332" y="98108"/>
                  <a:pt x="1136332" y="84773"/>
                </a:cubicBezTo>
                <a:cubicBezTo>
                  <a:pt x="1136332" y="71438"/>
                  <a:pt x="1129665" y="64770"/>
                  <a:pt x="1110615" y="63818"/>
                </a:cubicBezTo>
                <a:cubicBezTo>
                  <a:pt x="1099185" y="62865"/>
                  <a:pt x="1095375" y="60960"/>
                  <a:pt x="1095375" y="56198"/>
                </a:cubicBezTo>
                <a:cubicBezTo>
                  <a:pt x="1095375" y="49530"/>
                  <a:pt x="1101090" y="45720"/>
                  <a:pt x="1109663" y="45720"/>
                </a:cubicBezTo>
                <a:cubicBezTo>
                  <a:pt x="1119188" y="45720"/>
                  <a:pt x="1126807" y="48578"/>
                  <a:pt x="1131570" y="53340"/>
                </a:cubicBezTo>
                <a:lnTo>
                  <a:pt x="1132523" y="53340"/>
                </a:lnTo>
                <a:lnTo>
                  <a:pt x="1132523" y="40005"/>
                </a:lnTo>
                <a:cubicBezTo>
                  <a:pt x="1126807" y="36195"/>
                  <a:pt x="1118235" y="34290"/>
                  <a:pt x="1109663" y="34290"/>
                </a:cubicBezTo>
                <a:moveTo>
                  <a:pt x="1054418" y="104775"/>
                </a:moveTo>
                <a:lnTo>
                  <a:pt x="1066800" y="104775"/>
                </a:lnTo>
                <a:lnTo>
                  <a:pt x="1066800" y="35243"/>
                </a:lnTo>
                <a:lnTo>
                  <a:pt x="1054418" y="35243"/>
                </a:lnTo>
                <a:lnTo>
                  <a:pt x="1054418" y="104775"/>
                </a:lnTo>
                <a:close/>
                <a:moveTo>
                  <a:pt x="1060132" y="5715"/>
                </a:moveTo>
                <a:cubicBezTo>
                  <a:pt x="1055370" y="5715"/>
                  <a:pt x="1051560" y="9525"/>
                  <a:pt x="1051560" y="14288"/>
                </a:cubicBezTo>
                <a:cubicBezTo>
                  <a:pt x="1051560" y="19050"/>
                  <a:pt x="1055370" y="22860"/>
                  <a:pt x="1060132" y="22860"/>
                </a:cubicBezTo>
                <a:cubicBezTo>
                  <a:pt x="1064895" y="22860"/>
                  <a:pt x="1068705" y="19050"/>
                  <a:pt x="1068705" y="14288"/>
                </a:cubicBezTo>
                <a:cubicBezTo>
                  <a:pt x="1068705" y="9525"/>
                  <a:pt x="1064895" y="5715"/>
                  <a:pt x="1060132" y="5715"/>
                </a:cubicBezTo>
                <a:moveTo>
                  <a:pt x="978218" y="104775"/>
                </a:moveTo>
                <a:lnTo>
                  <a:pt x="1038225" y="104775"/>
                </a:lnTo>
                <a:lnTo>
                  <a:pt x="1038225" y="93345"/>
                </a:lnTo>
                <a:lnTo>
                  <a:pt x="995363" y="93345"/>
                </a:lnTo>
                <a:lnTo>
                  <a:pt x="1038225" y="44768"/>
                </a:lnTo>
                <a:lnTo>
                  <a:pt x="1038225" y="35243"/>
                </a:lnTo>
                <a:lnTo>
                  <a:pt x="981075" y="35243"/>
                </a:lnTo>
                <a:lnTo>
                  <a:pt x="981075" y="46673"/>
                </a:lnTo>
                <a:lnTo>
                  <a:pt x="1021080" y="46673"/>
                </a:lnTo>
                <a:lnTo>
                  <a:pt x="978218" y="95250"/>
                </a:lnTo>
                <a:lnTo>
                  <a:pt x="978218" y="104775"/>
                </a:lnTo>
                <a:close/>
                <a:moveTo>
                  <a:pt x="949643" y="104775"/>
                </a:moveTo>
                <a:lnTo>
                  <a:pt x="962025" y="104775"/>
                </a:lnTo>
                <a:lnTo>
                  <a:pt x="962025" y="953"/>
                </a:lnTo>
                <a:lnTo>
                  <a:pt x="949643" y="953"/>
                </a:lnTo>
                <a:lnTo>
                  <a:pt x="949643" y="104775"/>
                </a:lnTo>
                <a:close/>
                <a:moveTo>
                  <a:pt x="907732" y="5715"/>
                </a:moveTo>
                <a:cubicBezTo>
                  <a:pt x="902970" y="5715"/>
                  <a:pt x="900113" y="8573"/>
                  <a:pt x="900113" y="13335"/>
                </a:cubicBezTo>
                <a:cubicBezTo>
                  <a:pt x="900113" y="18098"/>
                  <a:pt x="902970" y="20955"/>
                  <a:pt x="907732" y="20955"/>
                </a:cubicBezTo>
                <a:cubicBezTo>
                  <a:pt x="912495" y="20955"/>
                  <a:pt x="915352" y="18098"/>
                  <a:pt x="915352" y="13335"/>
                </a:cubicBezTo>
                <a:cubicBezTo>
                  <a:pt x="915352" y="8573"/>
                  <a:pt x="912495" y="5715"/>
                  <a:pt x="907732" y="5715"/>
                </a:cubicBezTo>
                <a:moveTo>
                  <a:pt x="879157" y="5715"/>
                </a:moveTo>
                <a:cubicBezTo>
                  <a:pt x="874395" y="5715"/>
                  <a:pt x="871538" y="8573"/>
                  <a:pt x="871538" y="13335"/>
                </a:cubicBezTo>
                <a:cubicBezTo>
                  <a:pt x="871538" y="18098"/>
                  <a:pt x="874395" y="20955"/>
                  <a:pt x="879157" y="20955"/>
                </a:cubicBezTo>
                <a:cubicBezTo>
                  <a:pt x="883920" y="20955"/>
                  <a:pt x="886777" y="18098"/>
                  <a:pt x="886777" y="13335"/>
                </a:cubicBezTo>
                <a:cubicBezTo>
                  <a:pt x="886777" y="8573"/>
                  <a:pt x="883920" y="5715"/>
                  <a:pt x="879157" y="5715"/>
                </a:cubicBezTo>
                <a:moveTo>
                  <a:pt x="893445" y="95250"/>
                </a:moveTo>
                <a:cubicBezTo>
                  <a:pt x="879157" y="95250"/>
                  <a:pt x="869632" y="84773"/>
                  <a:pt x="869632" y="70485"/>
                </a:cubicBezTo>
                <a:cubicBezTo>
                  <a:pt x="869632" y="56198"/>
                  <a:pt x="879157" y="45720"/>
                  <a:pt x="893445" y="45720"/>
                </a:cubicBezTo>
                <a:cubicBezTo>
                  <a:pt x="907732" y="45720"/>
                  <a:pt x="917257" y="56198"/>
                  <a:pt x="917257" y="70485"/>
                </a:cubicBezTo>
                <a:cubicBezTo>
                  <a:pt x="917257" y="84773"/>
                  <a:pt x="907732" y="95250"/>
                  <a:pt x="893445" y="95250"/>
                </a:cubicBezTo>
                <a:moveTo>
                  <a:pt x="929640" y="105728"/>
                </a:moveTo>
                <a:lnTo>
                  <a:pt x="929640" y="35243"/>
                </a:lnTo>
                <a:lnTo>
                  <a:pt x="919163" y="35243"/>
                </a:lnTo>
                <a:lnTo>
                  <a:pt x="919163" y="46673"/>
                </a:lnTo>
                <a:cubicBezTo>
                  <a:pt x="914400" y="39053"/>
                  <a:pt x="904875" y="34290"/>
                  <a:pt x="892493" y="34290"/>
                </a:cubicBezTo>
                <a:cubicBezTo>
                  <a:pt x="872490" y="34290"/>
                  <a:pt x="858202" y="49530"/>
                  <a:pt x="858202" y="70485"/>
                </a:cubicBezTo>
                <a:cubicBezTo>
                  <a:pt x="858202" y="91440"/>
                  <a:pt x="872490" y="106680"/>
                  <a:pt x="892493" y="106680"/>
                </a:cubicBezTo>
                <a:cubicBezTo>
                  <a:pt x="904875" y="106680"/>
                  <a:pt x="914400" y="101918"/>
                  <a:pt x="919163" y="94298"/>
                </a:cubicBezTo>
                <a:lnTo>
                  <a:pt x="919163" y="105728"/>
                </a:lnTo>
                <a:lnTo>
                  <a:pt x="929640" y="105728"/>
                </a:lnTo>
                <a:close/>
                <a:moveTo>
                  <a:pt x="842010" y="0"/>
                </a:moveTo>
                <a:cubicBezTo>
                  <a:pt x="826770" y="0"/>
                  <a:pt x="819150" y="8573"/>
                  <a:pt x="819150" y="24765"/>
                </a:cubicBezTo>
                <a:lnTo>
                  <a:pt x="819150" y="36195"/>
                </a:lnTo>
                <a:lnTo>
                  <a:pt x="806768" y="36195"/>
                </a:lnTo>
                <a:lnTo>
                  <a:pt x="806768" y="47625"/>
                </a:lnTo>
                <a:lnTo>
                  <a:pt x="819150" y="47625"/>
                </a:lnTo>
                <a:lnTo>
                  <a:pt x="819150" y="105728"/>
                </a:lnTo>
                <a:lnTo>
                  <a:pt x="831532" y="105728"/>
                </a:lnTo>
                <a:lnTo>
                  <a:pt x="831532" y="46673"/>
                </a:lnTo>
                <a:lnTo>
                  <a:pt x="853440" y="46673"/>
                </a:lnTo>
                <a:lnTo>
                  <a:pt x="853440" y="35243"/>
                </a:lnTo>
                <a:lnTo>
                  <a:pt x="831532" y="35243"/>
                </a:lnTo>
                <a:lnTo>
                  <a:pt x="831532" y="24765"/>
                </a:lnTo>
                <a:cubicBezTo>
                  <a:pt x="831532" y="16193"/>
                  <a:pt x="836295" y="11430"/>
                  <a:pt x="843915" y="11430"/>
                </a:cubicBezTo>
                <a:cubicBezTo>
                  <a:pt x="847725" y="11430"/>
                  <a:pt x="852488" y="12383"/>
                  <a:pt x="855345" y="14288"/>
                </a:cubicBezTo>
                <a:lnTo>
                  <a:pt x="856297" y="14288"/>
                </a:lnTo>
                <a:lnTo>
                  <a:pt x="856297" y="1905"/>
                </a:lnTo>
                <a:cubicBezTo>
                  <a:pt x="852488" y="953"/>
                  <a:pt x="847725" y="0"/>
                  <a:pt x="842010" y="0"/>
                </a:cubicBezTo>
                <a:moveTo>
                  <a:pt x="734377" y="56198"/>
                </a:moveTo>
                <a:lnTo>
                  <a:pt x="734377" y="19050"/>
                </a:lnTo>
                <a:lnTo>
                  <a:pt x="762000" y="19050"/>
                </a:lnTo>
                <a:cubicBezTo>
                  <a:pt x="776288" y="19050"/>
                  <a:pt x="782955" y="24765"/>
                  <a:pt x="782955" y="37148"/>
                </a:cubicBezTo>
                <a:cubicBezTo>
                  <a:pt x="782955" y="49530"/>
                  <a:pt x="776288" y="55245"/>
                  <a:pt x="762000" y="55245"/>
                </a:cubicBezTo>
                <a:lnTo>
                  <a:pt x="734377" y="55245"/>
                </a:lnTo>
                <a:lnTo>
                  <a:pt x="734377" y="56198"/>
                </a:lnTo>
                <a:close/>
                <a:moveTo>
                  <a:pt x="720090" y="5715"/>
                </a:moveTo>
                <a:lnTo>
                  <a:pt x="720090" y="104775"/>
                </a:lnTo>
                <a:lnTo>
                  <a:pt x="734377" y="104775"/>
                </a:lnTo>
                <a:lnTo>
                  <a:pt x="734377" y="68580"/>
                </a:lnTo>
                <a:lnTo>
                  <a:pt x="762952" y="68580"/>
                </a:lnTo>
                <a:cubicBezTo>
                  <a:pt x="785813" y="68580"/>
                  <a:pt x="798195" y="58103"/>
                  <a:pt x="798195" y="37148"/>
                </a:cubicBezTo>
                <a:cubicBezTo>
                  <a:pt x="798195" y="16193"/>
                  <a:pt x="785813" y="5715"/>
                  <a:pt x="762952" y="5715"/>
                </a:cubicBezTo>
                <a:lnTo>
                  <a:pt x="720090" y="5715"/>
                </a:lnTo>
                <a:close/>
                <a:moveTo>
                  <a:pt x="660082" y="71438"/>
                </a:moveTo>
                <a:lnTo>
                  <a:pt x="701040" y="71438"/>
                </a:lnTo>
                <a:lnTo>
                  <a:pt x="701040" y="58103"/>
                </a:lnTo>
                <a:lnTo>
                  <a:pt x="660082" y="58103"/>
                </a:lnTo>
                <a:lnTo>
                  <a:pt x="660082" y="71438"/>
                </a:lnTo>
                <a:close/>
                <a:moveTo>
                  <a:pt x="607695" y="95250"/>
                </a:moveTo>
                <a:cubicBezTo>
                  <a:pt x="593407" y="95250"/>
                  <a:pt x="583882" y="84773"/>
                  <a:pt x="583882" y="70485"/>
                </a:cubicBezTo>
                <a:cubicBezTo>
                  <a:pt x="583882" y="56198"/>
                  <a:pt x="593407" y="45720"/>
                  <a:pt x="607695" y="45720"/>
                </a:cubicBezTo>
                <a:cubicBezTo>
                  <a:pt x="621982" y="45720"/>
                  <a:pt x="631507" y="56198"/>
                  <a:pt x="631507" y="70485"/>
                </a:cubicBezTo>
                <a:cubicBezTo>
                  <a:pt x="631507" y="84773"/>
                  <a:pt x="621982" y="95250"/>
                  <a:pt x="607695" y="95250"/>
                </a:cubicBezTo>
                <a:moveTo>
                  <a:pt x="643890" y="105728"/>
                </a:moveTo>
                <a:lnTo>
                  <a:pt x="643890" y="953"/>
                </a:lnTo>
                <a:lnTo>
                  <a:pt x="631507" y="953"/>
                </a:lnTo>
                <a:lnTo>
                  <a:pt x="631507" y="44768"/>
                </a:lnTo>
                <a:cubicBezTo>
                  <a:pt x="625793" y="38100"/>
                  <a:pt x="617220" y="34290"/>
                  <a:pt x="605790" y="34290"/>
                </a:cubicBezTo>
                <a:cubicBezTo>
                  <a:pt x="585788" y="34290"/>
                  <a:pt x="571500" y="49530"/>
                  <a:pt x="571500" y="70485"/>
                </a:cubicBezTo>
                <a:cubicBezTo>
                  <a:pt x="571500" y="91440"/>
                  <a:pt x="585788" y="106680"/>
                  <a:pt x="605790" y="106680"/>
                </a:cubicBezTo>
                <a:cubicBezTo>
                  <a:pt x="618172" y="106680"/>
                  <a:pt x="627697" y="101918"/>
                  <a:pt x="632460" y="94298"/>
                </a:cubicBezTo>
                <a:lnTo>
                  <a:pt x="632460" y="105728"/>
                </a:lnTo>
                <a:lnTo>
                  <a:pt x="643890" y="105728"/>
                </a:lnTo>
                <a:close/>
                <a:moveTo>
                  <a:pt x="529590" y="34290"/>
                </a:moveTo>
                <a:cubicBezTo>
                  <a:pt x="518160" y="34290"/>
                  <a:pt x="509588" y="39053"/>
                  <a:pt x="504825" y="46673"/>
                </a:cubicBezTo>
                <a:lnTo>
                  <a:pt x="504825" y="35243"/>
                </a:lnTo>
                <a:lnTo>
                  <a:pt x="494347" y="35243"/>
                </a:lnTo>
                <a:lnTo>
                  <a:pt x="494347" y="104775"/>
                </a:lnTo>
                <a:lnTo>
                  <a:pt x="506730" y="104775"/>
                </a:lnTo>
                <a:lnTo>
                  <a:pt x="506730" y="69533"/>
                </a:lnTo>
                <a:cubicBezTo>
                  <a:pt x="506730" y="55245"/>
                  <a:pt x="514350" y="45720"/>
                  <a:pt x="527685" y="45720"/>
                </a:cubicBezTo>
                <a:cubicBezTo>
                  <a:pt x="539115" y="45720"/>
                  <a:pt x="546735" y="53340"/>
                  <a:pt x="546735" y="66675"/>
                </a:cubicBezTo>
                <a:lnTo>
                  <a:pt x="546735" y="105728"/>
                </a:lnTo>
                <a:lnTo>
                  <a:pt x="559118" y="105728"/>
                </a:lnTo>
                <a:lnTo>
                  <a:pt x="559118" y="64770"/>
                </a:lnTo>
                <a:cubicBezTo>
                  <a:pt x="558165" y="45720"/>
                  <a:pt x="546735" y="34290"/>
                  <a:pt x="529590" y="34290"/>
                </a:cubicBezTo>
                <a:moveTo>
                  <a:pt x="437197" y="95250"/>
                </a:moveTo>
                <a:cubicBezTo>
                  <a:pt x="422910" y="95250"/>
                  <a:pt x="413385" y="84773"/>
                  <a:pt x="413385" y="70485"/>
                </a:cubicBezTo>
                <a:cubicBezTo>
                  <a:pt x="413385" y="56198"/>
                  <a:pt x="422910" y="45720"/>
                  <a:pt x="437197" y="45720"/>
                </a:cubicBezTo>
                <a:cubicBezTo>
                  <a:pt x="451485" y="45720"/>
                  <a:pt x="461010" y="56198"/>
                  <a:pt x="461010" y="70485"/>
                </a:cubicBezTo>
                <a:cubicBezTo>
                  <a:pt x="461010" y="84773"/>
                  <a:pt x="451485" y="95250"/>
                  <a:pt x="437197" y="95250"/>
                </a:cubicBezTo>
                <a:moveTo>
                  <a:pt x="473392" y="105728"/>
                </a:moveTo>
                <a:lnTo>
                  <a:pt x="473392" y="35243"/>
                </a:lnTo>
                <a:lnTo>
                  <a:pt x="462915" y="35243"/>
                </a:lnTo>
                <a:lnTo>
                  <a:pt x="462915" y="46673"/>
                </a:lnTo>
                <a:cubicBezTo>
                  <a:pt x="458152" y="39053"/>
                  <a:pt x="448627" y="34290"/>
                  <a:pt x="436245" y="34290"/>
                </a:cubicBezTo>
                <a:cubicBezTo>
                  <a:pt x="416242" y="34290"/>
                  <a:pt x="401955" y="49530"/>
                  <a:pt x="401955" y="70485"/>
                </a:cubicBezTo>
                <a:cubicBezTo>
                  <a:pt x="401955" y="91440"/>
                  <a:pt x="416242" y="106680"/>
                  <a:pt x="436245" y="106680"/>
                </a:cubicBezTo>
                <a:cubicBezTo>
                  <a:pt x="448627" y="106680"/>
                  <a:pt x="458152" y="101918"/>
                  <a:pt x="462915" y="94298"/>
                </a:cubicBezTo>
                <a:lnTo>
                  <a:pt x="462915" y="105728"/>
                </a:lnTo>
                <a:lnTo>
                  <a:pt x="473392" y="105728"/>
                </a:lnTo>
                <a:close/>
                <a:moveTo>
                  <a:pt x="373380" y="104775"/>
                </a:moveTo>
                <a:lnTo>
                  <a:pt x="385763" y="104775"/>
                </a:lnTo>
                <a:lnTo>
                  <a:pt x="385763" y="953"/>
                </a:lnTo>
                <a:lnTo>
                  <a:pt x="373380" y="953"/>
                </a:lnTo>
                <a:lnTo>
                  <a:pt x="373380" y="104775"/>
                </a:lnTo>
                <a:close/>
                <a:moveTo>
                  <a:pt x="326707" y="34290"/>
                </a:moveTo>
                <a:cubicBezTo>
                  <a:pt x="315277" y="34290"/>
                  <a:pt x="306705" y="39053"/>
                  <a:pt x="301942" y="46673"/>
                </a:cubicBezTo>
                <a:lnTo>
                  <a:pt x="301942" y="35243"/>
                </a:lnTo>
                <a:lnTo>
                  <a:pt x="291465" y="35243"/>
                </a:lnTo>
                <a:lnTo>
                  <a:pt x="291465" y="104775"/>
                </a:lnTo>
                <a:lnTo>
                  <a:pt x="303847" y="104775"/>
                </a:lnTo>
                <a:lnTo>
                  <a:pt x="303847" y="69533"/>
                </a:lnTo>
                <a:cubicBezTo>
                  <a:pt x="303847" y="55245"/>
                  <a:pt x="311467" y="45720"/>
                  <a:pt x="324802" y="45720"/>
                </a:cubicBezTo>
                <a:cubicBezTo>
                  <a:pt x="336232" y="45720"/>
                  <a:pt x="343852" y="53340"/>
                  <a:pt x="343852" y="66675"/>
                </a:cubicBezTo>
                <a:lnTo>
                  <a:pt x="343852" y="105728"/>
                </a:lnTo>
                <a:lnTo>
                  <a:pt x="356235" y="105728"/>
                </a:lnTo>
                <a:lnTo>
                  <a:pt x="356235" y="64770"/>
                </a:lnTo>
                <a:cubicBezTo>
                  <a:pt x="355282" y="45720"/>
                  <a:pt x="344805" y="34290"/>
                  <a:pt x="326707" y="34290"/>
                </a:cubicBezTo>
                <a:moveTo>
                  <a:pt x="259080" y="104775"/>
                </a:moveTo>
                <a:lnTo>
                  <a:pt x="271463" y="104775"/>
                </a:lnTo>
                <a:lnTo>
                  <a:pt x="271463" y="35243"/>
                </a:lnTo>
                <a:lnTo>
                  <a:pt x="259080" y="35243"/>
                </a:lnTo>
                <a:lnTo>
                  <a:pt x="259080" y="104775"/>
                </a:lnTo>
                <a:close/>
                <a:moveTo>
                  <a:pt x="264795" y="5715"/>
                </a:moveTo>
                <a:cubicBezTo>
                  <a:pt x="260032" y="5715"/>
                  <a:pt x="256222" y="9525"/>
                  <a:pt x="256222" y="14288"/>
                </a:cubicBezTo>
                <a:cubicBezTo>
                  <a:pt x="256222" y="19050"/>
                  <a:pt x="260032" y="22860"/>
                  <a:pt x="264795" y="22860"/>
                </a:cubicBezTo>
                <a:cubicBezTo>
                  <a:pt x="269557" y="22860"/>
                  <a:pt x="273367" y="19050"/>
                  <a:pt x="273367" y="14288"/>
                </a:cubicBezTo>
                <a:cubicBezTo>
                  <a:pt x="273367" y="9525"/>
                  <a:pt x="269557" y="5715"/>
                  <a:pt x="264795" y="5715"/>
                </a:cubicBezTo>
                <a:moveTo>
                  <a:pt x="208597" y="45720"/>
                </a:moveTo>
                <a:cubicBezTo>
                  <a:pt x="220980" y="45720"/>
                  <a:pt x="230505" y="53340"/>
                  <a:pt x="231457" y="63818"/>
                </a:cubicBezTo>
                <a:lnTo>
                  <a:pt x="184785" y="63818"/>
                </a:lnTo>
                <a:cubicBezTo>
                  <a:pt x="187642" y="53340"/>
                  <a:pt x="197167" y="45720"/>
                  <a:pt x="208597" y="45720"/>
                </a:cubicBezTo>
                <a:moveTo>
                  <a:pt x="243840" y="75248"/>
                </a:moveTo>
                <a:lnTo>
                  <a:pt x="243840" y="67628"/>
                </a:lnTo>
                <a:cubicBezTo>
                  <a:pt x="243840" y="47625"/>
                  <a:pt x="230505" y="34290"/>
                  <a:pt x="208597" y="34290"/>
                </a:cubicBezTo>
                <a:cubicBezTo>
                  <a:pt x="187642" y="34290"/>
                  <a:pt x="172402" y="49530"/>
                  <a:pt x="172402" y="70485"/>
                </a:cubicBezTo>
                <a:cubicBezTo>
                  <a:pt x="172402" y="92393"/>
                  <a:pt x="188595" y="106680"/>
                  <a:pt x="212407" y="106680"/>
                </a:cubicBezTo>
                <a:cubicBezTo>
                  <a:pt x="222885" y="106680"/>
                  <a:pt x="232410" y="103823"/>
                  <a:pt x="239077" y="99060"/>
                </a:cubicBezTo>
                <a:lnTo>
                  <a:pt x="239077" y="86678"/>
                </a:lnTo>
                <a:lnTo>
                  <a:pt x="238125" y="86678"/>
                </a:lnTo>
                <a:cubicBezTo>
                  <a:pt x="231457" y="93345"/>
                  <a:pt x="222885" y="96203"/>
                  <a:pt x="212407" y="96203"/>
                </a:cubicBezTo>
                <a:cubicBezTo>
                  <a:pt x="197167" y="96203"/>
                  <a:pt x="186690" y="88583"/>
                  <a:pt x="184785" y="75248"/>
                </a:cubicBezTo>
                <a:lnTo>
                  <a:pt x="243840" y="75248"/>
                </a:lnTo>
                <a:close/>
                <a:moveTo>
                  <a:pt x="130492" y="34290"/>
                </a:moveTo>
                <a:cubicBezTo>
                  <a:pt x="120015" y="34290"/>
                  <a:pt x="112395" y="38100"/>
                  <a:pt x="107632" y="44768"/>
                </a:cubicBezTo>
                <a:lnTo>
                  <a:pt x="107632" y="953"/>
                </a:lnTo>
                <a:lnTo>
                  <a:pt x="95250" y="953"/>
                </a:lnTo>
                <a:lnTo>
                  <a:pt x="95250" y="104775"/>
                </a:lnTo>
                <a:lnTo>
                  <a:pt x="107632" y="104775"/>
                </a:lnTo>
                <a:lnTo>
                  <a:pt x="107632" y="69533"/>
                </a:lnTo>
                <a:cubicBezTo>
                  <a:pt x="107632" y="55245"/>
                  <a:pt x="115252" y="45720"/>
                  <a:pt x="128588" y="45720"/>
                </a:cubicBezTo>
                <a:cubicBezTo>
                  <a:pt x="140017" y="45720"/>
                  <a:pt x="147638" y="53340"/>
                  <a:pt x="147638" y="66675"/>
                </a:cubicBezTo>
                <a:lnTo>
                  <a:pt x="147638" y="105728"/>
                </a:lnTo>
                <a:lnTo>
                  <a:pt x="160020" y="105728"/>
                </a:lnTo>
                <a:lnTo>
                  <a:pt x="160020" y="64770"/>
                </a:lnTo>
                <a:cubicBezTo>
                  <a:pt x="159067" y="45720"/>
                  <a:pt x="148590" y="34290"/>
                  <a:pt x="130492" y="34290"/>
                </a:cubicBezTo>
                <a:moveTo>
                  <a:pt x="13335" y="55245"/>
                </a:moveTo>
                <a:lnTo>
                  <a:pt x="13335" y="19050"/>
                </a:lnTo>
                <a:lnTo>
                  <a:pt x="41910" y="19050"/>
                </a:lnTo>
                <a:cubicBezTo>
                  <a:pt x="56197" y="19050"/>
                  <a:pt x="62865" y="24765"/>
                  <a:pt x="62865" y="37148"/>
                </a:cubicBezTo>
                <a:cubicBezTo>
                  <a:pt x="62865" y="49530"/>
                  <a:pt x="56197" y="55245"/>
                  <a:pt x="41910" y="55245"/>
                </a:cubicBezTo>
                <a:lnTo>
                  <a:pt x="13335" y="55245"/>
                </a:lnTo>
                <a:close/>
                <a:moveTo>
                  <a:pt x="13335" y="104775"/>
                </a:moveTo>
                <a:lnTo>
                  <a:pt x="13335" y="67628"/>
                </a:lnTo>
                <a:lnTo>
                  <a:pt x="40005" y="67628"/>
                </a:lnTo>
                <a:lnTo>
                  <a:pt x="63817" y="104775"/>
                </a:lnTo>
                <a:lnTo>
                  <a:pt x="80963" y="104775"/>
                </a:lnTo>
                <a:lnTo>
                  <a:pt x="55245" y="65723"/>
                </a:lnTo>
                <a:cubicBezTo>
                  <a:pt x="70485" y="62865"/>
                  <a:pt x="78105" y="52388"/>
                  <a:pt x="78105" y="36195"/>
                </a:cubicBezTo>
                <a:cubicBezTo>
                  <a:pt x="78105" y="16193"/>
                  <a:pt x="65722" y="5715"/>
                  <a:pt x="42863" y="5715"/>
                </a:cubicBezTo>
                <a:lnTo>
                  <a:pt x="0" y="5715"/>
                </a:lnTo>
                <a:lnTo>
                  <a:pt x="0" y="103823"/>
                </a:lnTo>
                <a:lnTo>
                  <a:pt x="13335" y="103823"/>
                </a:lnTo>
                <a:lnTo>
                  <a:pt x="13335" y="104775"/>
                </a:lnTo>
                <a:close/>
              </a:path>
            </a:pathLst>
          </a:custGeom>
          <a:solidFill>
            <a:srgbClr val="FFA252"/>
          </a:solidFill>
          <a:ln w="9525" cap="flat">
            <a:solidFill>
              <a:srgbClr val="FFA252"/>
            </a:solidFill>
            <a:prstDash val="solid"/>
            <a:round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2" name="Freeform: Shape 21">
            <a:extLst>
              <a:ext uri="{FF2B5EF4-FFF2-40B4-BE49-F238E27FC236}">
                <a16:creationId xmlns:a16="http://schemas.microsoft.com/office/drawing/2014/main" id="{68EAC7FC-DC51-1174-9428-300ABA64F995}"/>
              </a:ext>
            </a:extLst>
          </p:cNvPr>
          <p:cNvSpPr/>
          <p:nvPr/>
        </p:nvSpPr>
        <p:spPr>
          <a:xfrm>
            <a:off x="1132750" y="779540"/>
            <a:ext cx="266699" cy="297180"/>
          </a:xfrm>
          <a:custGeom>
            <a:avLst/>
            <a:gdLst>
              <a:gd name="connsiteX0" fmla="*/ 0 w 266699"/>
              <a:gd name="connsiteY0" fmla="*/ 0 h 297180"/>
              <a:gd name="connsiteX1" fmla="*/ 155258 w 266699"/>
              <a:gd name="connsiteY1" fmla="*/ 0 h 297180"/>
              <a:gd name="connsiteX2" fmla="*/ 227648 w 266699"/>
              <a:gd name="connsiteY2" fmla="*/ 28575 h 297180"/>
              <a:gd name="connsiteX3" fmla="*/ 256223 w 266699"/>
              <a:gd name="connsiteY3" fmla="*/ 98108 h 297180"/>
              <a:gd name="connsiteX4" fmla="*/ 250507 w 266699"/>
              <a:gd name="connsiteY4" fmla="*/ 131445 h 297180"/>
              <a:gd name="connsiteX5" fmla="*/ 237173 w 266699"/>
              <a:gd name="connsiteY5" fmla="*/ 156210 h 297180"/>
              <a:gd name="connsiteX6" fmla="*/ 221933 w 266699"/>
              <a:gd name="connsiteY6" fmla="*/ 172403 h 297180"/>
              <a:gd name="connsiteX7" fmla="*/ 208598 w 266699"/>
              <a:gd name="connsiteY7" fmla="*/ 181928 h 297180"/>
              <a:gd name="connsiteX8" fmla="*/ 203835 w 266699"/>
              <a:gd name="connsiteY8" fmla="*/ 184785 h 297180"/>
              <a:gd name="connsiteX9" fmla="*/ 266700 w 266699"/>
              <a:gd name="connsiteY9" fmla="*/ 297180 h 297180"/>
              <a:gd name="connsiteX10" fmla="*/ 199073 w 266699"/>
              <a:gd name="connsiteY10" fmla="*/ 297180 h 297180"/>
              <a:gd name="connsiteX11" fmla="*/ 142875 w 266699"/>
              <a:gd name="connsiteY11" fmla="*/ 193358 h 297180"/>
              <a:gd name="connsiteX12" fmla="*/ 63818 w 266699"/>
              <a:gd name="connsiteY12" fmla="*/ 193358 h 297180"/>
              <a:gd name="connsiteX13" fmla="*/ 63818 w 266699"/>
              <a:gd name="connsiteY13" fmla="*/ 297180 h 297180"/>
              <a:gd name="connsiteX14" fmla="*/ 0 w 266699"/>
              <a:gd name="connsiteY14" fmla="*/ 297180 h 297180"/>
              <a:gd name="connsiteX15" fmla="*/ 0 w 266699"/>
              <a:gd name="connsiteY15" fmla="*/ 0 h 297180"/>
              <a:gd name="connsiteX16" fmla="*/ 181928 w 266699"/>
              <a:gd name="connsiteY16" fmla="*/ 69533 h 297180"/>
              <a:gd name="connsiteX17" fmla="*/ 153353 w 266699"/>
              <a:gd name="connsiteY17" fmla="*/ 58103 h 297180"/>
              <a:gd name="connsiteX18" fmla="*/ 63818 w 266699"/>
              <a:gd name="connsiteY18" fmla="*/ 58103 h 297180"/>
              <a:gd name="connsiteX19" fmla="*/ 63818 w 266699"/>
              <a:gd name="connsiteY19" fmla="*/ 137160 h 297180"/>
              <a:gd name="connsiteX20" fmla="*/ 153353 w 266699"/>
              <a:gd name="connsiteY20" fmla="*/ 137160 h 297180"/>
              <a:gd name="connsiteX21" fmla="*/ 181928 w 266699"/>
              <a:gd name="connsiteY21" fmla="*/ 125730 h 297180"/>
              <a:gd name="connsiteX22" fmla="*/ 193358 w 266699"/>
              <a:gd name="connsiteY22" fmla="*/ 98108 h 297180"/>
              <a:gd name="connsiteX23" fmla="*/ 181928 w 266699"/>
              <a:gd name="connsiteY23" fmla="*/ 69533 h 2971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</a:cxnLst>
            <a:rect l="l" t="t" r="r" b="b"/>
            <a:pathLst>
              <a:path w="266699" h="297180">
                <a:moveTo>
                  <a:pt x="0" y="0"/>
                </a:moveTo>
                <a:lnTo>
                  <a:pt x="155258" y="0"/>
                </a:lnTo>
                <a:cubicBezTo>
                  <a:pt x="184785" y="0"/>
                  <a:pt x="208598" y="9525"/>
                  <a:pt x="227648" y="28575"/>
                </a:cubicBezTo>
                <a:cubicBezTo>
                  <a:pt x="246698" y="47625"/>
                  <a:pt x="256223" y="70485"/>
                  <a:pt x="256223" y="98108"/>
                </a:cubicBezTo>
                <a:cubicBezTo>
                  <a:pt x="256223" y="109538"/>
                  <a:pt x="254318" y="120968"/>
                  <a:pt x="250507" y="131445"/>
                </a:cubicBezTo>
                <a:cubicBezTo>
                  <a:pt x="246698" y="141923"/>
                  <a:pt x="242887" y="150495"/>
                  <a:pt x="237173" y="156210"/>
                </a:cubicBezTo>
                <a:cubicBezTo>
                  <a:pt x="232410" y="162878"/>
                  <a:pt x="226695" y="167640"/>
                  <a:pt x="221933" y="172403"/>
                </a:cubicBezTo>
                <a:cubicBezTo>
                  <a:pt x="217170" y="177165"/>
                  <a:pt x="212408" y="180023"/>
                  <a:pt x="208598" y="181928"/>
                </a:cubicBezTo>
                <a:lnTo>
                  <a:pt x="203835" y="184785"/>
                </a:lnTo>
                <a:lnTo>
                  <a:pt x="266700" y="297180"/>
                </a:lnTo>
                <a:lnTo>
                  <a:pt x="199073" y="297180"/>
                </a:lnTo>
                <a:lnTo>
                  <a:pt x="142875" y="193358"/>
                </a:lnTo>
                <a:lnTo>
                  <a:pt x="63818" y="193358"/>
                </a:lnTo>
                <a:lnTo>
                  <a:pt x="63818" y="297180"/>
                </a:lnTo>
                <a:lnTo>
                  <a:pt x="0" y="297180"/>
                </a:lnTo>
                <a:lnTo>
                  <a:pt x="0" y="0"/>
                </a:lnTo>
                <a:close/>
                <a:moveTo>
                  <a:pt x="181928" y="69533"/>
                </a:moveTo>
                <a:cubicBezTo>
                  <a:pt x="174308" y="61913"/>
                  <a:pt x="164783" y="58103"/>
                  <a:pt x="153353" y="58103"/>
                </a:cubicBezTo>
                <a:lnTo>
                  <a:pt x="63818" y="58103"/>
                </a:lnTo>
                <a:lnTo>
                  <a:pt x="63818" y="137160"/>
                </a:lnTo>
                <a:lnTo>
                  <a:pt x="153353" y="137160"/>
                </a:lnTo>
                <a:cubicBezTo>
                  <a:pt x="164783" y="137160"/>
                  <a:pt x="174308" y="133350"/>
                  <a:pt x="181928" y="125730"/>
                </a:cubicBezTo>
                <a:cubicBezTo>
                  <a:pt x="189548" y="118110"/>
                  <a:pt x="193358" y="109538"/>
                  <a:pt x="193358" y="98108"/>
                </a:cubicBezTo>
                <a:cubicBezTo>
                  <a:pt x="193358" y="86678"/>
                  <a:pt x="189548" y="77153"/>
                  <a:pt x="181928" y="69533"/>
                </a:cubicBezTo>
              </a:path>
            </a:pathLst>
          </a:custGeom>
          <a:solidFill>
            <a:srgbClr val="FFA252"/>
          </a:solidFill>
          <a:ln w="9525" cap="flat">
            <a:solidFill>
              <a:srgbClr val="FFA252"/>
            </a:solidFill>
            <a:prstDash val="solid"/>
            <a:round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3" name="Freeform: Shape 22">
            <a:extLst>
              <a:ext uri="{FF2B5EF4-FFF2-40B4-BE49-F238E27FC236}">
                <a16:creationId xmlns:a16="http://schemas.microsoft.com/office/drawing/2014/main" id="{296659D6-9D7B-0277-2A99-E665278DBD33}"/>
              </a:ext>
            </a:extLst>
          </p:cNvPr>
          <p:cNvSpPr/>
          <p:nvPr/>
        </p:nvSpPr>
        <p:spPr>
          <a:xfrm>
            <a:off x="1433740" y="779540"/>
            <a:ext cx="265747" cy="298132"/>
          </a:xfrm>
          <a:custGeom>
            <a:avLst/>
            <a:gdLst>
              <a:gd name="connsiteX0" fmla="*/ 160972 w 265747"/>
              <a:gd name="connsiteY0" fmla="*/ 0 h 298132"/>
              <a:gd name="connsiteX1" fmla="*/ 236220 w 265747"/>
              <a:gd name="connsiteY1" fmla="*/ 28575 h 298132"/>
              <a:gd name="connsiteX2" fmla="*/ 265748 w 265747"/>
              <a:gd name="connsiteY2" fmla="*/ 100013 h 298132"/>
              <a:gd name="connsiteX3" fmla="*/ 236220 w 265747"/>
              <a:gd name="connsiteY3" fmla="*/ 171450 h 298132"/>
              <a:gd name="connsiteX4" fmla="*/ 160972 w 265747"/>
              <a:gd name="connsiteY4" fmla="*/ 200025 h 298132"/>
              <a:gd name="connsiteX5" fmla="*/ 62865 w 265747"/>
              <a:gd name="connsiteY5" fmla="*/ 200025 h 298132"/>
              <a:gd name="connsiteX6" fmla="*/ 62865 w 265747"/>
              <a:gd name="connsiteY6" fmla="*/ 298133 h 298132"/>
              <a:gd name="connsiteX7" fmla="*/ 0 w 265747"/>
              <a:gd name="connsiteY7" fmla="*/ 298133 h 298132"/>
              <a:gd name="connsiteX8" fmla="*/ 0 w 265747"/>
              <a:gd name="connsiteY8" fmla="*/ 0 h 298132"/>
              <a:gd name="connsiteX9" fmla="*/ 160972 w 265747"/>
              <a:gd name="connsiteY9" fmla="*/ 0 h 298132"/>
              <a:gd name="connsiteX10" fmla="*/ 62865 w 265747"/>
              <a:gd name="connsiteY10" fmla="*/ 57150 h 298132"/>
              <a:gd name="connsiteX11" fmla="*/ 62865 w 265747"/>
              <a:gd name="connsiteY11" fmla="*/ 142875 h 298132"/>
              <a:gd name="connsiteX12" fmla="*/ 159067 w 265747"/>
              <a:gd name="connsiteY12" fmla="*/ 142875 h 298132"/>
              <a:gd name="connsiteX13" fmla="*/ 190500 w 265747"/>
              <a:gd name="connsiteY13" fmla="*/ 130493 h 298132"/>
              <a:gd name="connsiteX14" fmla="*/ 202883 w 265747"/>
              <a:gd name="connsiteY14" fmla="*/ 100013 h 298132"/>
              <a:gd name="connsiteX15" fmla="*/ 190500 w 265747"/>
              <a:gd name="connsiteY15" fmla="*/ 69533 h 298132"/>
              <a:gd name="connsiteX16" fmla="*/ 159067 w 265747"/>
              <a:gd name="connsiteY16" fmla="*/ 57150 h 298132"/>
              <a:gd name="connsiteX17" fmla="*/ 62865 w 265747"/>
              <a:gd name="connsiteY17" fmla="*/ 57150 h 2981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265747" h="298132">
                <a:moveTo>
                  <a:pt x="160972" y="0"/>
                </a:moveTo>
                <a:cubicBezTo>
                  <a:pt x="191452" y="0"/>
                  <a:pt x="216217" y="9525"/>
                  <a:pt x="236220" y="28575"/>
                </a:cubicBezTo>
                <a:cubicBezTo>
                  <a:pt x="256223" y="47625"/>
                  <a:pt x="265748" y="71438"/>
                  <a:pt x="265748" y="100013"/>
                </a:cubicBezTo>
                <a:cubicBezTo>
                  <a:pt x="265748" y="128588"/>
                  <a:pt x="256223" y="152400"/>
                  <a:pt x="236220" y="171450"/>
                </a:cubicBezTo>
                <a:cubicBezTo>
                  <a:pt x="216217" y="190500"/>
                  <a:pt x="191452" y="200025"/>
                  <a:pt x="160972" y="200025"/>
                </a:cubicBezTo>
                <a:lnTo>
                  <a:pt x="62865" y="200025"/>
                </a:lnTo>
                <a:lnTo>
                  <a:pt x="62865" y="298133"/>
                </a:lnTo>
                <a:lnTo>
                  <a:pt x="0" y="298133"/>
                </a:lnTo>
                <a:lnTo>
                  <a:pt x="0" y="0"/>
                </a:lnTo>
                <a:lnTo>
                  <a:pt x="160972" y="0"/>
                </a:lnTo>
                <a:close/>
                <a:moveTo>
                  <a:pt x="62865" y="57150"/>
                </a:moveTo>
                <a:lnTo>
                  <a:pt x="62865" y="142875"/>
                </a:lnTo>
                <a:lnTo>
                  <a:pt x="159067" y="142875"/>
                </a:lnTo>
                <a:cubicBezTo>
                  <a:pt x="171450" y="142875"/>
                  <a:pt x="181927" y="139065"/>
                  <a:pt x="190500" y="130493"/>
                </a:cubicBezTo>
                <a:cubicBezTo>
                  <a:pt x="199072" y="121920"/>
                  <a:pt x="202883" y="112395"/>
                  <a:pt x="202883" y="100013"/>
                </a:cubicBezTo>
                <a:cubicBezTo>
                  <a:pt x="202883" y="88583"/>
                  <a:pt x="199072" y="78105"/>
                  <a:pt x="190500" y="69533"/>
                </a:cubicBezTo>
                <a:cubicBezTo>
                  <a:pt x="181927" y="60960"/>
                  <a:pt x="171450" y="57150"/>
                  <a:pt x="159067" y="57150"/>
                </a:cubicBezTo>
                <a:lnTo>
                  <a:pt x="62865" y="57150"/>
                </a:lnTo>
                <a:close/>
              </a:path>
            </a:pathLst>
          </a:custGeom>
          <a:solidFill>
            <a:srgbClr val="FFA252"/>
          </a:solidFill>
          <a:ln w="9525" cap="flat">
            <a:solidFill>
              <a:srgbClr val="FFA252"/>
            </a:solidFill>
            <a:prstDash val="solid"/>
            <a:round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9DFDE3D2-7281-4E96-15BB-A218F56727FA}"/>
              </a:ext>
            </a:extLst>
          </p:cNvPr>
          <p:cNvSpPr/>
          <p:nvPr/>
        </p:nvSpPr>
        <p:spPr>
          <a:xfrm>
            <a:off x="2012859" y="395683"/>
            <a:ext cx="264795" cy="298132"/>
          </a:xfrm>
          <a:custGeom>
            <a:avLst/>
            <a:gdLst>
              <a:gd name="connsiteX0" fmla="*/ 120968 w 264795"/>
              <a:gd name="connsiteY0" fmla="*/ 268605 h 298132"/>
              <a:gd name="connsiteX1" fmla="*/ 104775 w 264795"/>
              <a:gd name="connsiteY1" fmla="*/ 241935 h 298132"/>
              <a:gd name="connsiteX2" fmla="*/ 101918 w 264795"/>
              <a:gd name="connsiteY2" fmla="*/ 240983 h 298132"/>
              <a:gd name="connsiteX3" fmla="*/ 81915 w 264795"/>
              <a:gd name="connsiteY3" fmla="*/ 226695 h 298132"/>
              <a:gd name="connsiteX4" fmla="*/ 62865 w 264795"/>
              <a:gd name="connsiteY4" fmla="*/ 177165 h 298132"/>
              <a:gd name="connsiteX5" fmla="*/ 62865 w 264795"/>
              <a:gd name="connsiteY5" fmla="*/ 0 h 298132"/>
              <a:gd name="connsiteX6" fmla="*/ 0 w 264795"/>
              <a:gd name="connsiteY6" fmla="*/ 0 h 298132"/>
              <a:gd name="connsiteX7" fmla="*/ 0 w 264795"/>
              <a:gd name="connsiteY7" fmla="*/ 176213 h 298132"/>
              <a:gd name="connsiteX8" fmla="*/ 36195 w 264795"/>
              <a:gd name="connsiteY8" fmla="*/ 266700 h 298132"/>
              <a:gd name="connsiteX9" fmla="*/ 80963 w 264795"/>
              <a:gd name="connsiteY9" fmla="*/ 295275 h 298132"/>
              <a:gd name="connsiteX10" fmla="*/ 85725 w 264795"/>
              <a:gd name="connsiteY10" fmla="*/ 297180 h 298132"/>
              <a:gd name="connsiteX11" fmla="*/ 93345 w 264795"/>
              <a:gd name="connsiteY11" fmla="*/ 298133 h 298132"/>
              <a:gd name="connsiteX12" fmla="*/ 120968 w 264795"/>
              <a:gd name="connsiteY12" fmla="*/ 268605 h 298132"/>
              <a:gd name="connsiteX13" fmla="*/ 264795 w 264795"/>
              <a:gd name="connsiteY13" fmla="*/ 176213 h 298132"/>
              <a:gd name="connsiteX14" fmla="*/ 264795 w 264795"/>
              <a:gd name="connsiteY14" fmla="*/ 0 h 298132"/>
              <a:gd name="connsiteX15" fmla="*/ 201930 w 264795"/>
              <a:gd name="connsiteY15" fmla="*/ 0 h 298132"/>
              <a:gd name="connsiteX16" fmla="*/ 201930 w 264795"/>
              <a:gd name="connsiteY16" fmla="*/ 176213 h 298132"/>
              <a:gd name="connsiteX17" fmla="*/ 182880 w 264795"/>
              <a:gd name="connsiteY17" fmla="*/ 225743 h 298132"/>
              <a:gd name="connsiteX18" fmla="*/ 162878 w 264795"/>
              <a:gd name="connsiteY18" fmla="*/ 240030 h 298132"/>
              <a:gd name="connsiteX19" fmla="*/ 160020 w 264795"/>
              <a:gd name="connsiteY19" fmla="*/ 240983 h 298132"/>
              <a:gd name="connsiteX20" fmla="*/ 143828 w 264795"/>
              <a:gd name="connsiteY20" fmla="*/ 267653 h 298132"/>
              <a:gd name="connsiteX21" fmla="*/ 173355 w 264795"/>
              <a:gd name="connsiteY21" fmla="*/ 297180 h 298132"/>
              <a:gd name="connsiteX22" fmla="*/ 180975 w 264795"/>
              <a:gd name="connsiteY22" fmla="*/ 296228 h 298132"/>
              <a:gd name="connsiteX23" fmla="*/ 185738 w 264795"/>
              <a:gd name="connsiteY23" fmla="*/ 294323 h 298132"/>
              <a:gd name="connsiteX24" fmla="*/ 230505 w 264795"/>
              <a:gd name="connsiteY24" fmla="*/ 265748 h 298132"/>
              <a:gd name="connsiteX25" fmla="*/ 264795 w 264795"/>
              <a:gd name="connsiteY25" fmla="*/ 176213 h 2981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264795" h="298132">
                <a:moveTo>
                  <a:pt x="120968" y="268605"/>
                </a:moveTo>
                <a:cubicBezTo>
                  <a:pt x="120968" y="257175"/>
                  <a:pt x="114300" y="246698"/>
                  <a:pt x="104775" y="241935"/>
                </a:cubicBezTo>
                <a:cubicBezTo>
                  <a:pt x="103823" y="240983"/>
                  <a:pt x="102870" y="240983"/>
                  <a:pt x="101918" y="240983"/>
                </a:cubicBezTo>
                <a:cubicBezTo>
                  <a:pt x="94298" y="238125"/>
                  <a:pt x="87630" y="233363"/>
                  <a:pt x="81915" y="226695"/>
                </a:cubicBezTo>
                <a:cubicBezTo>
                  <a:pt x="69533" y="213360"/>
                  <a:pt x="62865" y="197168"/>
                  <a:pt x="62865" y="177165"/>
                </a:cubicBezTo>
                <a:lnTo>
                  <a:pt x="62865" y="0"/>
                </a:lnTo>
                <a:lnTo>
                  <a:pt x="0" y="0"/>
                </a:lnTo>
                <a:lnTo>
                  <a:pt x="0" y="176213"/>
                </a:lnTo>
                <a:cubicBezTo>
                  <a:pt x="0" y="212408"/>
                  <a:pt x="12383" y="242888"/>
                  <a:pt x="36195" y="266700"/>
                </a:cubicBezTo>
                <a:cubicBezTo>
                  <a:pt x="49530" y="280035"/>
                  <a:pt x="63818" y="289560"/>
                  <a:pt x="80963" y="295275"/>
                </a:cubicBezTo>
                <a:cubicBezTo>
                  <a:pt x="81915" y="296228"/>
                  <a:pt x="83820" y="296228"/>
                  <a:pt x="85725" y="297180"/>
                </a:cubicBezTo>
                <a:cubicBezTo>
                  <a:pt x="87630" y="298133"/>
                  <a:pt x="90488" y="298133"/>
                  <a:pt x="93345" y="298133"/>
                </a:cubicBezTo>
                <a:cubicBezTo>
                  <a:pt x="107633" y="298133"/>
                  <a:pt x="120968" y="284798"/>
                  <a:pt x="120968" y="268605"/>
                </a:cubicBezTo>
                <a:moveTo>
                  <a:pt x="264795" y="176213"/>
                </a:moveTo>
                <a:lnTo>
                  <a:pt x="264795" y="0"/>
                </a:lnTo>
                <a:lnTo>
                  <a:pt x="201930" y="0"/>
                </a:lnTo>
                <a:lnTo>
                  <a:pt x="201930" y="176213"/>
                </a:lnTo>
                <a:cubicBezTo>
                  <a:pt x="201930" y="196215"/>
                  <a:pt x="195263" y="212408"/>
                  <a:pt x="182880" y="225743"/>
                </a:cubicBezTo>
                <a:cubicBezTo>
                  <a:pt x="177165" y="232410"/>
                  <a:pt x="170498" y="237173"/>
                  <a:pt x="162878" y="240030"/>
                </a:cubicBezTo>
                <a:cubicBezTo>
                  <a:pt x="161925" y="240030"/>
                  <a:pt x="160973" y="240983"/>
                  <a:pt x="160020" y="240983"/>
                </a:cubicBezTo>
                <a:cubicBezTo>
                  <a:pt x="150495" y="245745"/>
                  <a:pt x="143828" y="256223"/>
                  <a:pt x="143828" y="267653"/>
                </a:cubicBezTo>
                <a:cubicBezTo>
                  <a:pt x="143828" y="283845"/>
                  <a:pt x="157163" y="297180"/>
                  <a:pt x="173355" y="297180"/>
                </a:cubicBezTo>
                <a:cubicBezTo>
                  <a:pt x="176213" y="297180"/>
                  <a:pt x="178118" y="297180"/>
                  <a:pt x="180975" y="296228"/>
                </a:cubicBezTo>
                <a:cubicBezTo>
                  <a:pt x="182880" y="296228"/>
                  <a:pt x="183833" y="295275"/>
                  <a:pt x="185738" y="294323"/>
                </a:cubicBezTo>
                <a:cubicBezTo>
                  <a:pt x="201930" y="288608"/>
                  <a:pt x="217170" y="279083"/>
                  <a:pt x="230505" y="265748"/>
                </a:cubicBezTo>
                <a:cubicBezTo>
                  <a:pt x="253365" y="241935"/>
                  <a:pt x="264795" y="212408"/>
                  <a:pt x="264795" y="176213"/>
                </a:cubicBezTo>
              </a:path>
            </a:pathLst>
          </a:custGeom>
          <a:solidFill>
            <a:srgbClr val="FFA252"/>
          </a:solidFill>
          <a:ln w="9525" cap="flat">
            <a:solidFill>
              <a:srgbClr val="FFA252"/>
            </a:solidFill>
            <a:prstDash val="solid"/>
            <a:round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939C76E3-44F4-E0FD-A9A6-1CA612628562}"/>
              </a:ext>
            </a:extLst>
          </p:cNvPr>
          <p:cNvSpPr/>
          <p:nvPr/>
        </p:nvSpPr>
        <p:spPr>
          <a:xfrm>
            <a:off x="1710917" y="395683"/>
            <a:ext cx="266700" cy="298132"/>
          </a:xfrm>
          <a:custGeom>
            <a:avLst/>
            <a:gdLst>
              <a:gd name="connsiteX0" fmla="*/ 266700 w 266700"/>
              <a:gd name="connsiteY0" fmla="*/ 0 h 298132"/>
              <a:gd name="connsiteX1" fmla="*/ 266700 w 266700"/>
              <a:gd name="connsiteY1" fmla="*/ 58102 h 298132"/>
              <a:gd name="connsiteX2" fmla="*/ 164783 w 266700"/>
              <a:gd name="connsiteY2" fmla="*/ 58102 h 298132"/>
              <a:gd name="connsiteX3" fmla="*/ 164783 w 266700"/>
              <a:gd name="connsiteY3" fmla="*/ 298133 h 298132"/>
              <a:gd name="connsiteX4" fmla="*/ 101917 w 266700"/>
              <a:gd name="connsiteY4" fmla="*/ 298133 h 298132"/>
              <a:gd name="connsiteX5" fmla="*/ 101917 w 266700"/>
              <a:gd name="connsiteY5" fmla="*/ 58102 h 298132"/>
              <a:gd name="connsiteX6" fmla="*/ 0 w 266700"/>
              <a:gd name="connsiteY6" fmla="*/ 58102 h 298132"/>
              <a:gd name="connsiteX7" fmla="*/ 0 w 266700"/>
              <a:gd name="connsiteY7" fmla="*/ 0 h 298132"/>
              <a:gd name="connsiteX8" fmla="*/ 266700 w 266700"/>
              <a:gd name="connsiteY8" fmla="*/ 0 h 2981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266700" h="298132">
                <a:moveTo>
                  <a:pt x="266700" y="0"/>
                </a:moveTo>
                <a:lnTo>
                  <a:pt x="266700" y="58102"/>
                </a:lnTo>
                <a:lnTo>
                  <a:pt x="164783" y="58102"/>
                </a:lnTo>
                <a:lnTo>
                  <a:pt x="164783" y="298133"/>
                </a:lnTo>
                <a:lnTo>
                  <a:pt x="101917" y="298133"/>
                </a:lnTo>
                <a:lnTo>
                  <a:pt x="101917" y="58102"/>
                </a:lnTo>
                <a:lnTo>
                  <a:pt x="0" y="58102"/>
                </a:lnTo>
                <a:lnTo>
                  <a:pt x="0" y="0"/>
                </a:lnTo>
                <a:lnTo>
                  <a:pt x="266700" y="0"/>
                </a:lnTo>
                <a:close/>
              </a:path>
            </a:pathLst>
          </a:custGeom>
          <a:solidFill>
            <a:srgbClr val="FFA252"/>
          </a:solidFill>
          <a:ln w="9525" cap="flat">
            <a:solidFill>
              <a:srgbClr val="FFA252"/>
            </a:solidFill>
            <a:prstDash val="solid"/>
            <a:round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31" name="Isosceles Triangle 30"/>
          <p:cNvSpPr/>
          <p:nvPr/>
        </p:nvSpPr>
        <p:spPr>
          <a:xfrm>
            <a:off x="10371666" y="3589867"/>
            <a:ext cx="1817159" cy="3268133"/>
          </a:xfrm>
          <a:prstGeom prst="triangle">
            <a:avLst>
              <a:gd name="adj" fmla="val 100000"/>
            </a:avLst>
          </a:prstGeom>
          <a:solidFill>
            <a:srgbClr val="FFA25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9" name="Isosceles Triangle 18"/>
          <p:cNvSpPr/>
          <p:nvPr/>
        </p:nvSpPr>
        <p:spPr>
          <a:xfrm rot="10800000">
            <a:off x="0" y="0"/>
            <a:ext cx="842596" cy="5666154"/>
          </a:xfrm>
          <a:prstGeom prst="triangle">
            <a:avLst>
              <a:gd name="adj" fmla="val 100000"/>
            </a:avLst>
          </a:prstGeom>
          <a:solidFill>
            <a:srgbClr val="FFA25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 userDrawn="1">
            <p:ph type="ctrTitle"/>
          </p:nvPr>
        </p:nvSpPr>
        <p:spPr>
          <a:xfrm>
            <a:off x="1507067" y="2404534"/>
            <a:ext cx="7766936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 userDrawn="1">
            <p:ph type="subTitle" idx="1"/>
          </p:nvPr>
        </p:nvSpPr>
        <p:spPr>
          <a:xfrm>
            <a:off x="1507067" y="4050833"/>
            <a:ext cx="7766936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4189607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609600"/>
            <a:ext cx="8596668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9456627" y="6048035"/>
            <a:ext cx="911939" cy="365125"/>
          </a:xfrm>
          <a:prstGeom prst="rect">
            <a:avLst/>
          </a:prstGeom>
        </p:spPr>
        <p:txBody>
          <a:bodyPr/>
          <a:lstStyle/>
          <a:p>
            <a:fld id="{CB2F33D3-3FB0-447E-93C3-8374FE04F0E3}" type="datetimeFigureOut">
              <a:rPr lang="en-US" smtClean="0"/>
              <a:t>4/22/2023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77334" y="6048036"/>
            <a:ext cx="8549106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42157" y="6053726"/>
            <a:ext cx="683339" cy="365125"/>
          </a:xfrm>
          <a:prstGeom prst="rect">
            <a:avLst/>
          </a:prstGeom>
        </p:spPr>
        <p:txBody>
          <a:bodyPr/>
          <a:lstStyle/>
          <a:p>
            <a:fld id="{49D46EF5-27D0-4193-B8C6-B3D22FB4E0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2260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366139" y="3632200"/>
            <a:ext cx="722452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470400"/>
            <a:ext cx="8596668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9456627" y="6048035"/>
            <a:ext cx="911939" cy="365125"/>
          </a:xfrm>
          <a:prstGeom prst="rect">
            <a:avLst/>
          </a:prstGeom>
        </p:spPr>
        <p:txBody>
          <a:bodyPr/>
          <a:lstStyle/>
          <a:p>
            <a:fld id="{CB2F33D3-3FB0-447E-93C3-8374FE04F0E3}" type="datetimeFigureOut">
              <a:rPr lang="en-US" smtClean="0"/>
              <a:t>4/22/2023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77334" y="6048036"/>
            <a:ext cx="8549106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42157" y="6053726"/>
            <a:ext cx="683339" cy="365125"/>
          </a:xfrm>
          <a:prstGeom prst="rect">
            <a:avLst/>
          </a:prstGeom>
        </p:spPr>
        <p:txBody>
          <a:bodyPr/>
          <a:lstStyle/>
          <a:p>
            <a:fld id="{49D46EF5-27D0-4193-B8C6-B3D22FB4E03B}" type="slidenum">
              <a:rPr lang="en-US" smtClean="0"/>
              <a:t>‹#›</a:t>
            </a:fld>
            <a:endParaRPr lang="en-US"/>
          </a:p>
        </p:txBody>
      </p:sp>
      <p:sp>
        <p:nvSpPr>
          <p:cNvPr id="20" name="TextBox 19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latin typeface="Arial"/>
              </a:rPr>
              <a:t>”</a:t>
            </a:r>
            <a:endParaRPr lang="en-US">
              <a:solidFill>
                <a:schemeClr val="accent1">
                  <a:lumMod val="60000"/>
                  <a:lumOff val="40000"/>
                </a:schemeClr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29591907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1931988"/>
            <a:ext cx="8596668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9456627" y="6048035"/>
            <a:ext cx="911939" cy="365125"/>
          </a:xfrm>
          <a:prstGeom prst="rect">
            <a:avLst/>
          </a:prstGeom>
        </p:spPr>
        <p:txBody>
          <a:bodyPr/>
          <a:lstStyle/>
          <a:p>
            <a:fld id="{CB2F33D3-3FB0-447E-93C3-8374FE04F0E3}" type="datetimeFigureOut">
              <a:rPr lang="en-US" smtClean="0"/>
              <a:t>4/22/2023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77334" y="6048036"/>
            <a:ext cx="8549106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42157" y="6053726"/>
            <a:ext cx="683339" cy="365125"/>
          </a:xfrm>
          <a:prstGeom prst="rect">
            <a:avLst/>
          </a:prstGeom>
        </p:spPr>
        <p:txBody>
          <a:bodyPr/>
          <a:lstStyle/>
          <a:p>
            <a:fld id="{49D46EF5-27D0-4193-B8C6-B3D22FB4E0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760368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31334" y="609600"/>
            <a:ext cx="8094134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9456627" y="6048035"/>
            <a:ext cx="911939" cy="365125"/>
          </a:xfrm>
          <a:prstGeom prst="rect">
            <a:avLst/>
          </a:prstGeom>
        </p:spPr>
        <p:txBody>
          <a:bodyPr/>
          <a:lstStyle/>
          <a:p>
            <a:fld id="{CB2F33D3-3FB0-447E-93C3-8374FE04F0E3}" type="datetimeFigureOut">
              <a:rPr lang="en-US" smtClean="0"/>
              <a:t>4/22/2023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77334" y="6048036"/>
            <a:ext cx="8549106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42157" y="6053726"/>
            <a:ext cx="683339" cy="365125"/>
          </a:xfrm>
          <a:prstGeom prst="rect">
            <a:avLst/>
          </a:prstGeom>
        </p:spPr>
        <p:txBody>
          <a:bodyPr/>
          <a:lstStyle/>
          <a:p>
            <a:fld id="{49D46EF5-27D0-4193-B8C6-B3D22FB4E03B}" type="slidenum">
              <a:rPr lang="en-US" smtClean="0"/>
              <a:t>‹#›</a:t>
            </a:fld>
            <a:endParaRPr lang="en-US"/>
          </a:p>
        </p:txBody>
      </p:sp>
      <p:sp>
        <p:nvSpPr>
          <p:cNvPr id="24" name="TextBox 23"/>
          <p:cNvSpPr txBox="1"/>
          <p:nvPr/>
        </p:nvSpPr>
        <p:spPr>
          <a:xfrm>
            <a:off x="541870" y="790378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8893011" y="288655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81640902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799" y="609600"/>
            <a:ext cx="8588203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77332" y="4013200"/>
            <a:ext cx="8596669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9456627" y="6048035"/>
            <a:ext cx="911939" cy="365125"/>
          </a:xfrm>
          <a:prstGeom prst="rect">
            <a:avLst/>
          </a:prstGeom>
        </p:spPr>
        <p:txBody>
          <a:bodyPr/>
          <a:lstStyle/>
          <a:p>
            <a:fld id="{CB2F33D3-3FB0-447E-93C3-8374FE04F0E3}" type="datetimeFigureOut">
              <a:rPr lang="en-US" smtClean="0"/>
              <a:t>4/22/2023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77334" y="6048036"/>
            <a:ext cx="8549106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42157" y="6053726"/>
            <a:ext cx="683339" cy="365125"/>
          </a:xfrm>
          <a:prstGeom prst="rect">
            <a:avLst/>
          </a:prstGeom>
        </p:spPr>
        <p:txBody>
          <a:bodyPr/>
          <a:lstStyle/>
          <a:p>
            <a:fld id="{49D46EF5-27D0-4193-B8C6-B3D22FB4E0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196038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9456627" y="6048035"/>
            <a:ext cx="911939" cy="365125"/>
          </a:xfrm>
          <a:prstGeom prst="rect">
            <a:avLst/>
          </a:prstGeom>
        </p:spPr>
        <p:txBody>
          <a:bodyPr/>
          <a:lstStyle/>
          <a:p>
            <a:fld id="{CB2F33D3-3FB0-447E-93C3-8374FE04F0E3}" type="datetimeFigureOut">
              <a:rPr lang="en-US" smtClean="0"/>
              <a:t>4/22/2023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77334" y="6048036"/>
            <a:ext cx="8549106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42157" y="6053726"/>
            <a:ext cx="683339" cy="365125"/>
          </a:xfrm>
          <a:prstGeom prst="rect">
            <a:avLst/>
          </a:prstGeom>
        </p:spPr>
        <p:txBody>
          <a:bodyPr/>
          <a:lstStyle/>
          <a:p>
            <a:fld id="{49D46EF5-27D0-4193-B8C6-B3D22FB4E0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86385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967673" y="609599"/>
            <a:ext cx="1304743" cy="5251451"/>
          </a:xfrm>
        </p:spPr>
        <p:txBody>
          <a:bodyPr vert="eaVert" anchor="ctr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77335" y="609600"/>
            <a:ext cx="7060150" cy="525145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9456627" y="6048035"/>
            <a:ext cx="911939" cy="365125"/>
          </a:xfrm>
          <a:prstGeom prst="rect">
            <a:avLst/>
          </a:prstGeom>
        </p:spPr>
        <p:txBody>
          <a:bodyPr/>
          <a:lstStyle/>
          <a:p>
            <a:fld id="{CB2F33D3-3FB0-447E-93C3-8374FE04F0E3}" type="datetimeFigureOut">
              <a:rPr lang="en-US" smtClean="0"/>
              <a:t>4/22/2023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77334" y="6048036"/>
            <a:ext cx="8549106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42157" y="6053726"/>
            <a:ext cx="683339" cy="365125"/>
          </a:xfrm>
          <a:prstGeom prst="rect">
            <a:avLst/>
          </a:prstGeom>
        </p:spPr>
        <p:txBody>
          <a:bodyPr/>
          <a:lstStyle/>
          <a:p>
            <a:fld id="{49D46EF5-27D0-4193-B8C6-B3D22FB4E0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79821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>
            <a:lvl1pPr>
              <a:defRPr sz="2800">
                <a:solidFill>
                  <a:schemeClr val="tx2"/>
                </a:solidFill>
              </a:defRPr>
            </a:lvl1pPr>
            <a:lvl2pPr>
              <a:defRPr sz="2400">
                <a:solidFill>
                  <a:schemeClr val="tx2"/>
                </a:solidFill>
              </a:defRPr>
            </a:lvl2pPr>
            <a:lvl3pPr>
              <a:defRPr sz="2000">
                <a:solidFill>
                  <a:schemeClr val="tx2"/>
                </a:solidFill>
              </a:defRPr>
            </a:lvl3pPr>
            <a:lvl4pPr>
              <a:defRPr sz="1800">
                <a:solidFill>
                  <a:schemeClr val="tx2"/>
                </a:solidFill>
              </a:defRPr>
            </a:lvl4pPr>
            <a:lvl5pPr>
              <a:defRPr sz="1800">
                <a:solidFill>
                  <a:schemeClr val="tx2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Slide Number Placeholder 3">
            <a:extLst>
              <a:ext uri="{FF2B5EF4-FFF2-40B4-BE49-F238E27FC236}">
                <a16:creationId xmlns:a16="http://schemas.microsoft.com/office/drawing/2014/main" id="{A21E104B-5E92-4A96-89AF-2113B70916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94996" y="635480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A0D76B91-F453-43A5-A555-0BB2B93A765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061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5" y="2700867"/>
            <a:ext cx="8596668" cy="1826581"/>
          </a:xfrm>
        </p:spPr>
        <p:txBody>
          <a:bodyPr anchor="b"/>
          <a:lstStyle>
            <a:lvl1pPr algn="l">
              <a:defRPr sz="4000" b="0" cap="none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5" y="4527448"/>
            <a:ext cx="8596668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9456627" y="6048035"/>
            <a:ext cx="911939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CB2F33D3-3FB0-447E-93C3-8374FE04F0E3}" type="datetimeFigureOut">
              <a:rPr lang="en-US" smtClean="0"/>
              <a:pPr/>
              <a:t>4/22/2023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77334" y="6048036"/>
            <a:ext cx="8549106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842157" y="6053726"/>
            <a:ext cx="683339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9D46EF5-27D0-4193-B8C6-B3D22FB4E03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91511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77334" y="2160589"/>
            <a:ext cx="4184035" cy="388077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89970" y="2160589"/>
            <a:ext cx="4184034" cy="388077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9456627" y="6048035"/>
            <a:ext cx="911939" cy="365125"/>
          </a:xfrm>
          <a:prstGeom prst="rect">
            <a:avLst/>
          </a:prstGeom>
        </p:spPr>
        <p:txBody>
          <a:bodyPr/>
          <a:lstStyle/>
          <a:p>
            <a:fld id="{CB2F33D3-3FB0-447E-93C3-8374FE04F0E3}" type="datetimeFigureOut">
              <a:rPr lang="en-US" smtClean="0"/>
              <a:t>4/22/2023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77334" y="6048036"/>
            <a:ext cx="8549106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42157" y="6053726"/>
            <a:ext cx="683339" cy="365125"/>
          </a:xfrm>
          <a:prstGeom prst="rect">
            <a:avLst/>
          </a:prstGeom>
        </p:spPr>
        <p:txBody>
          <a:bodyPr/>
          <a:lstStyle/>
          <a:p>
            <a:fld id="{49D46EF5-27D0-4193-B8C6-B3D22FB4E0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093778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745" y="2160983"/>
            <a:ext cx="4185623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5745" y="2737245"/>
            <a:ext cx="4185623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88383" y="2160983"/>
            <a:ext cx="418561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88384" y="2737245"/>
            <a:ext cx="4185617" cy="330411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9456627" y="6048035"/>
            <a:ext cx="911939" cy="365125"/>
          </a:xfrm>
          <a:prstGeom prst="rect">
            <a:avLst/>
          </a:prstGeom>
        </p:spPr>
        <p:txBody>
          <a:bodyPr/>
          <a:lstStyle/>
          <a:p>
            <a:fld id="{CB2F33D3-3FB0-447E-93C3-8374FE04F0E3}" type="datetimeFigureOut">
              <a:rPr lang="en-US" smtClean="0"/>
              <a:t>4/22/2023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677334" y="6048036"/>
            <a:ext cx="8549106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10842157" y="6053726"/>
            <a:ext cx="683339" cy="365125"/>
          </a:xfrm>
          <a:prstGeom prst="rect">
            <a:avLst/>
          </a:prstGeom>
        </p:spPr>
        <p:txBody>
          <a:bodyPr/>
          <a:lstStyle/>
          <a:p>
            <a:fld id="{49D46EF5-27D0-4193-B8C6-B3D22FB4E0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17802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609600"/>
            <a:ext cx="8596668" cy="13208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9456627" y="6048035"/>
            <a:ext cx="911939" cy="365125"/>
          </a:xfrm>
          <a:prstGeom prst="rect">
            <a:avLst/>
          </a:prstGeom>
        </p:spPr>
        <p:txBody>
          <a:bodyPr/>
          <a:lstStyle/>
          <a:p>
            <a:fld id="{CB2F33D3-3FB0-447E-93C3-8374FE04F0E3}" type="datetimeFigureOut">
              <a:rPr lang="en-US" smtClean="0"/>
              <a:t>4/22/2023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677334" y="6048036"/>
            <a:ext cx="8549106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0842157" y="6053726"/>
            <a:ext cx="683339" cy="365125"/>
          </a:xfrm>
          <a:prstGeom prst="rect">
            <a:avLst/>
          </a:prstGeom>
        </p:spPr>
        <p:txBody>
          <a:bodyPr/>
          <a:lstStyle/>
          <a:p>
            <a:fld id="{49D46EF5-27D0-4193-B8C6-B3D22FB4E0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69617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9456627" y="6048035"/>
            <a:ext cx="911939" cy="365125"/>
          </a:xfrm>
          <a:prstGeom prst="rect">
            <a:avLst/>
          </a:prstGeom>
        </p:spPr>
        <p:txBody>
          <a:bodyPr/>
          <a:lstStyle/>
          <a:p>
            <a:fld id="{CB2F33D3-3FB0-447E-93C3-8374FE04F0E3}" type="datetimeFigureOut">
              <a:rPr lang="en-US" smtClean="0"/>
              <a:t>4/22/2023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77334" y="6048036"/>
            <a:ext cx="8549106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842157" y="6053726"/>
            <a:ext cx="683339" cy="365125"/>
          </a:xfrm>
          <a:prstGeom prst="rect">
            <a:avLst/>
          </a:prstGeom>
        </p:spPr>
        <p:txBody>
          <a:bodyPr/>
          <a:lstStyle/>
          <a:p>
            <a:fld id="{49D46EF5-27D0-4193-B8C6-B3D22FB4E0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08405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1498604"/>
            <a:ext cx="3854528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0461" y="514924"/>
            <a:ext cx="4513541" cy="5526437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2777069"/>
            <a:ext cx="3854528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400"/>
            </a:lvl2pPr>
            <a:lvl3pPr marL="914126" indent="0">
              <a:buNone/>
              <a:defRPr sz="1200"/>
            </a:lvl3pPr>
            <a:lvl4pPr marL="1371189" indent="0">
              <a:buNone/>
              <a:defRPr sz="1000"/>
            </a:lvl4pPr>
            <a:lvl5pPr marL="1828251" indent="0">
              <a:buNone/>
              <a:defRPr sz="1000"/>
            </a:lvl5pPr>
            <a:lvl6pPr marL="2285314" indent="0">
              <a:buNone/>
              <a:defRPr sz="1000"/>
            </a:lvl6pPr>
            <a:lvl7pPr marL="2742377" indent="0">
              <a:buNone/>
              <a:defRPr sz="1000"/>
            </a:lvl7pPr>
            <a:lvl8pPr marL="3199440" indent="0">
              <a:buNone/>
              <a:defRPr sz="1000"/>
            </a:lvl8pPr>
            <a:lvl9pPr marL="3656503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9456627" y="6048035"/>
            <a:ext cx="911939" cy="365125"/>
          </a:xfrm>
          <a:prstGeom prst="rect">
            <a:avLst/>
          </a:prstGeom>
        </p:spPr>
        <p:txBody>
          <a:bodyPr/>
          <a:lstStyle/>
          <a:p>
            <a:fld id="{CB2F33D3-3FB0-447E-93C3-8374FE04F0E3}" type="datetimeFigureOut">
              <a:rPr lang="en-US" smtClean="0"/>
              <a:t>4/22/2023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77334" y="6048036"/>
            <a:ext cx="8549106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42157" y="6053726"/>
            <a:ext cx="683339" cy="365125"/>
          </a:xfrm>
          <a:prstGeom prst="rect">
            <a:avLst/>
          </a:prstGeom>
        </p:spPr>
        <p:txBody>
          <a:bodyPr/>
          <a:lstStyle/>
          <a:p>
            <a:fld id="{49D46EF5-27D0-4193-B8C6-B3D22FB4E0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52928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334" y="4800600"/>
            <a:ext cx="859666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77334" y="609600"/>
            <a:ext cx="8596668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7334" y="5367338"/>
            <a:ext cx="8596667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9456627" y="6048035"/>
            <a:ext cx="911939" cy="365125"/>
          </a:xfrm>
          <a:prstGeom prst="rect">
            <a:avLst/>
          </a:prstGeom>
        </p:spPr>
        <p:txBody>
          <a:bodyPr/>
          <a:lstStyle/>
          <a:p>
            <a:fld id="{CB2F33D3-3FB0-447E-93C3-8374FE04F0E3}" type="datetimeFigureOut">
              <a:rPr lang="en-US" smtClean="0"/>
              <a:t>4/22/2023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677334" y="6048036"/>
            <a:ext cx="8549106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842157" y="6053726"/>
            <a:ext cx="683339" cy="365125"/>
          </a:xfrm>
          <a:prstGeom prst="rect">
            <a:avLst/>
          </a:prstGeom>
        </p:spPr>
        <p:txBody>
          <a:bodyPr/>
          <a:lstStyle/>
          <a:p>
            <a:fld id="{49D46EF5-27D0-4193-B8C6-B3D22FB4E0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28258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77334" y="8899"/>
            <a:ext cx="10848162" cy="1320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7334" y="1408308"/>
            <a:ext cx="10848162" cy="51290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8" name="Rectangle 17"/>
          <p:cNvSpPr/>
          <p:nvPr userDrawn="1"/>
        </p:nvSpPr>
        <p:spPr>
          <a:xfrm>
            <a:off x="12112830" y="0"/>
            <a:ext cx="90000" cy="6858000"/>
          </a:xfrm>
          <a:prstGeom prst="rect">
            <a:avLst/>
          </a:prstGeom>
          <a:solidFill>
            <a:srgbClr val="5072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Rectangle 18"/>
          <p:cNvSpPr/>
          <p:nvPr userDrawn="1"/>
        </p:nvSpPr>
        <p:spPr>
          <a:xfrm>
            <a:off x="0" y="0"/>
            <a:ext cx="90000" cy="6858000"/>
          </a:xfrm>
          <a:prstGeom prst="rect">
            <a:avLst/>
          </a:prstGeom>
          <a:solidFill>
            <a:srgbClr val="50728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34816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3" r:id="rId4"/>
    <p:sldLayoutId id="2147483694" r:id="rId5"/>
    <p:sldLayoutId id="2147483695" r:id="rId6"/>
    <p:sldLayoutId id="2147483696" r:id="rId7"/>
    <p:sldLayoutId id="2147483697" r:id="rId8"/>
    <p:sldLayoutId id="2147483698" r:id="rId9"/>
    <p:sldLayoutId id="2147483699" r:id="rId10"/>
    <p:sldLayoutId id="2147483700" r:id="rId11"/>
    <p:sldLayoutId id="2147483701" r:id="rId12"/>
    <p:sldLayoutId id="2147483702" r:id="rId13"/>
    <p:sldLayoutId id="2147483703" r:id="rId14"/>
    <p:sldLayoutId id="2147483704" r:id="rId15"/>
    <p:sldLayoutId id="2147483705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tx2"/>
        </a:buClr>
        <a:buSzPct val="80000"/>
        <a:buFont typeface="Wingdings 3" charset="2"/>
        <a:buChar char=""/>
        <a:defRPr sz="18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tx2"/>
        </a:buClr>
        <a:buSzPct val="80000"/>
        <a:buFont typeface="Wingdings 3" charset="2"/>
        <a:buChar char=""/>
        <a:defRPr sz="16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tx2"/>
        </a:buClr>
        <a:buSzPct val="80000"/>
        <a:buFont typeface="Wingdings 3" charset="2"/>
        <a:buChar char=""/>
        <a:defRPr sz="1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tx2"/>
        </a:buClr>
        <a:buSzPct val="80000"/>
        <a:buFont typeface="Wingdings 3" charset="2"/>
        <a:buChar char=""/>
        <a:defRPr sz="12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tx2"/>
        </a:buClr>
        <a:buSzPct val="80000"/>
        <a:buFont typeface="Wingdings 3" charset="2"/>
        <a:buChar char=""/>
        <a:defRPr sz="12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sv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image" Target="../media/image14.sv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sv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sv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sv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svg"/><Relationship Id="rId3" Type="http://schemas.openxmlformats.org/officeDocument/2006/relationships/image" Target="../media/image4.svg"/><Relationship Id="rId7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svg"/><Relationship Id="rId5" Type="http://schemas.openxmlformats.org/officeDocument/2006/relationships/image" Target="../media/image6.png"/><Relationship Id="rId10" Type="http://schemas.openxmlformats.org/officeDocument/2006/relationships/image" Target="../media/image11.png"/><Relationship Id="rId4" Type="http://schemas.openxmlformats.org/officeDocument/2006/relationships/image" Target="../media/image5.png"/><Relationship Id="rId9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png"/><Relationship Id="rId4" Type="http://schemas.openxmlformats.org/officeDocument/2006/relationships/image" Target="../media/image4.sv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svg"/><Relationship Id="rId4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png"/><Relationship Id="rId5" Type="http://schemas.openxmlformats.org/officeDocument/2006/relationships/image" Target="../media/image14.svg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58883" y="1460809"/>
            <a:ext cx="10074234" cy="2387600"/>
          </a:xfrm>
        </p:spPr>
        <p:txBody>
          <a:bodyPr>
            <a:noAutofit/>
          </a:bodyPr>
          <a:lstStyle/>
          <a:p>
            <a:pPr algn="ctr"/>
            <a:r>
              <a:rPr lang="en-US" sz="4400" b="1" dirty="0" err="1"/>
              <a:t>Arcify</a:t>
            </a:r>
            <a:r>
              <a:rPr lang="en-US" sz="4400" b="1" dirty="0"/>
              <a:t> your TurboID Experiment</a:t>
            </a:r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>
          <a:xfrm>
            <a:off x="2617339" y="3848409"/>
            <a:ext cx="7766936" cy="1096899"/>
          </a:xfrm>
        </p:spPr>
        <p:txBody>
          <a:bodyPr>
            <a:normAutofit/>
          </a:bodyPr>
          <a:lstStyle/>
          <a:p>
            <a:r>
              <a:rPr lang="de-DE" sz="2400" dirty="0"/>
              <a:t>Day 2</a:t>
            </a:r>
            <a:endParaRPr lang="en-US" sz="24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DE9AE95-3AB2-46EA-9CCD-895A6B212698}"/>
              </a:ext>
            </a:extLst>
          </p:cNvPr>
          <p:cNvSpPr txBox="1"/>
          <p:nvPr/>
        </p:nvSpPr>
        <p:spPr>
          <a:xfrm>
            <a:off x="9274003" y="4774267"/>
            <a:ext cx="209544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bg1"/>
                </a:solidFill>
              </a:rPr>
              <a:t>David Zimmer</a:t>
            </a:r>
            <a:endParaRPr lang="en-US" dirty="0">
              <a:solidFill>
                <a:schemeClr val="bg1"/>
              </a:solidFill>
            </a:endParaRPr>
          </a:p>
        </p:txBody>
      </p:sp>
      <p:pic>
        <p:nvPicPr>
          <p:cNvPr id="10" name="Picture 9" descr="A picture containing drawing&#10;&#10;Description automatically generated">
            <a:extLst>
              <a:ext uri="{FF2B5EF4-FFF2-40B4-BE49-F238E27FC236}">
                <a16:creationId xmlns:a16="http://schemas.microsoft.com/office/drawing/2014/main" id="{90BD4967-D463-482D-A982-4155C69DE49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60919" y="5211860"/>
            <a:ext cx="2602638" cy="12618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95465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5044"/>
    </mc:Choice>
    <mc:Fallback xmlns="">
      <p:transition spd="slow" advTm="5044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5" name="Picture 454">
            <a:extLst>
              <a:ext uri="{FF2B5EF4-FFF2-40B4-BE49-F238E27FC236}">
                <a16:creationId xmlns:a16="http://schemas.microsoft.com/office/drawing/2014/main" id="{8EEB39E9-EEAE-A642-DC7D-3C5A3BBB145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82213" y="1314586"/>
            <a:ext cx="1249788" cy="476748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DB2F43A8-3C9D-2C9A-B281-4805E4C0A5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8899"/>
            <a:ext cx="11336866" cy="1320800"/>
          </a:xfrm>
        </p:spPr>
        <p:txBody>
          <a:bodyPr/>
          <a:lstStyle/>
          <a:p>
            <a:r>
              <a:rPr lang="en-US" dirty="0"/>
              <a:t>Step 2. Initialize the mandatory study/assay structure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C53E91CB-7A3E-5E1D-BB55-CCA95524F75E}"/>
              </a:ext>
            </a:extLst>
          </p:cNvPr>
          <p:cNvSpPr txBox="1"/>
          <p:nvPr/>
        </p:nvSpPr>
        <p:spPr>
          <a:xfrm>
            <a:off x="1062984" y="4250470"/>
            <a:ext cx="10414834" cy="2246769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sz="2800" i="1" dirty="0"/>
              <a:t>arc i create -i </a:t>
            </a:r>
            <a:r>
              <a:rPr lang="en-US" sz="2800" i="1" dirty="0" err="1"/>
              <a:t>TurboIDSamples</a:t>
            </a:r>
            <a:endParaRPr lang="en-US" sz="2800" i="1" dirty="0"/>
          </a:p>
          <a:p>
            <a:pPr marL="514350" indent="-514350">
              <a:buFont typeface="+mj-lt"/>
              <a:buAutoNum type="arabicPeriod"/>
            </a:pPr>
            <a:r>
              <a:rPr lang="en-US" sz="2800" i="1" dirty="0"/>
              <a:t>arc s add -s </a:t>
            </a:r>
            <a:r>
              <a:rPr lang="en-US" sz="2800" i="1" dirty="0" err="1"/>
              <a:t>TurboIDSampleStudy_TwoBaits</a:t>
            </a:r>
            <a:endParaRPr lang="en-US" sz="2800" i="1" dirty="0"/>
          </a:p>
          <a:p>
            <a:pPr marL="514350" indent="-514350">
              <a:buFont typeface="+mj-lt"/>
              <a:buAutoNum type="arabicPeriod"/>
            </a:pPr>
            <a:r>
              <a:rPr lang="en-US" sz="2800" i="1" dirty="0"/>
              <a:t>arc a add -s </a:t>
            </a:r>
            <a:r>
              <a:rPr lang="en-US" sz="2800" i="1" dirty="0" err="1"/>
              <a:t>TurboIDSampleStudy_TwoBaits</a:t>
            </a:r>
            <a:r>
              <a:rPr lang="en-US" sz="2800" i="1" dirty="0"/>
              <a:t> -a </a:t>
            </a:r>
            <a:r>
              <a:rPr lang="en-US" sz="2800" i="1" dirty="0" err="1"/>
              <a:t>TurboIDAssay</a:t>
            </a:r>
            <a:endParaRPr lang="en-US" sz="2800" i="1" dirty="0"/>
          </a:p>
          <a:p>
            <a:pPr marL="514350" indent="-514350">
              <a:buFont typeface="+mj-lt"/>
              <a:buAutoNum type="arabicPeriod"/>
            </a:pPr>
            <a:r>
              <a:rPr lang="en-US" sz="2800" i="1" dirty="0"/>
              <a:t>arc a add -s </a:t>
            </a:r>
            <a:r>
              <a:rPr lang="en-US" sz="2800" i="1" dirty="0" err="1"/>
              <a:t>TurboIDSampleStudy_TwoBaits</a:t>
            </a:r>
            <a:r>
              <a:rPr lang="en-US" sz="2800" i="1" dirty="0"/>
              <a:t> -a MS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i="1" dirty="0"/>
              <a:t>arc a add -s </a:t>
            </a:r>
            <a:r>
              <a:rPr lang="en-US" sz="2800" i="1" dirty="0" err="1"/>
              <a:t>TurboIDSampleStudy_TwoBaits</a:t>
            </a:r>
            <a:r>
              <a:rPr lang="en-US" sz="2800" i="1" dirty="0"/>
              <a:t> -a </a:t>
            </a:r>
            <a:r>
              <a:rPr lang="en-US" sz="2800" i="1" dirty="0" err="1"/>
              <a:t>MSEval</a:t>
            </a:r>
            <a:endParaRPr lang="en-US" sz="2800" i="1" dirty="0"/>
          </a:p>
        </p:txBody>
      </p: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E429FFD4-D44E-0316-113F-635EE51B001C}"/>
              </a:ext>
            </a:extLst>
          </p:cNvPr>
          <p:cNvCxnSpPr>
            <a:cxnSpLocks/>
            <a:stCxn id="344" idx="42"/>
            <a:endCxn id="433" idx="5"/>
          </p:cNvCxnSpPr>
          <p:nvPr/>
        </p:nvCxnSpPr>
        <p:spPr>
          <a:xfrm flipV="1">
            <a:off x="5240807" y="1610657"/>
            <a:ext cx="2159603" cy="1451942"/>
          </a:xfrm>
          <a:prstGeom prst="straightConnector1">
            <a:avLst/>
          </a:prstGeom>
          <a:noFill/>
          <a:ln w="19050" cap="flat" cmpd="sng" algn="ctr">
            <a:solidFill>
              <a:sysClr val="window" lastClr="FFFFFF">
                <a:lumMod val="50000"/>
              </a:sysClr>
            </a:solidFill>
            <a:prstDash val="solid"/>
            <a:miter lim="800000"/>
            <a:tailEnd type="oval"/>
          </a:ln>
          <a:effectLst/>
        </p:spPr>
      </p:cxn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D2100225-7424-4299-5043-AB4A7F22DCA3}"/>
              </a:ext>
            </a:extLst>
          </p:cNvPr>
          <p:cNvCxnSpPr>
            <a:cxnSpLocks/>
            <a:stCxn id="380" idx="10"/>
            <a:endCxn id="422" idx="6"/>
          </p:cNvCxnSpPr>
          <p:nvPr/>
        </p:nvCxnSpPr>
        <p:spPr>
          <a:xfrm>
            <a:off x="4682148" y="1577149"/>
            <a:ext cx="2775040" cy="16999"/>
          </a:xfrm>
          <a:prstGeom prst="straightConnector1">
            <a:avLst/>
          </a:prstGeom>
          <a:noFill/>
          <a:ln w="19050" cap="flat" cmpd="sng" algn="ctr">
            <a:solidFill>
              <a:sysClr val="window" lastClr="FFFFFF">
                <a:lumMod val="50000"/>
              </a:sysClr>
            </a:solidFill>
            <a:prstDash val="solid"/>
            <a:miter lim="800000"/>
            <a:tailEnd type="oval"/>
          </a:ln>
          <a:effectLst/>
        </p:spPr>
      </p:cxnSp>
      <p:pic>
        <p:nvPicPr>
          <p:cNvPr id="24" name="Graphic 23" descr="Folder">
            <a:extLst>
              <a:ext uri="{FF2B5EF4-FFF2-40B4-BE49-F238E27FC236}">
                <a16:creationId xmlns:a16="http://schemas.microsoft.com/office/drawing/2014/main" id="{12B09314-5124-4A2B-A1A2-7FBE0821D6B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559593" y="1183555"/>
            <a:ext cx="813221" cy="706906"/>
          </a:xfrm>
          <a:prstGeom prst="rect">
            <a:avLst/>
          </a:prstGeom>
        </p:spPr>
      </p:pic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F5FF682A-3D10-B389-C29F-9D43477E70C5}"/>
              </a:ext>
            </a:extLst>
          </p:cNvPr>
          <p:cNvCxnSpPr>
            <a:cxnSpLocks/>
            <a:stCxn id="340" idx="3"/>
            <a:endCxn id="352" idx="1"/>
          </p:cNvCxnSpPr>
          <p:nvPr/>
        </p:nvCxnSpPr>
        <p:spPr>
          <a:xfrm>
            <a:off x="5644777" y="3097214"/>
            <a:ext cx="3763080" cy="0"/>
          </a:xfrm>
          <a:prstGeom prst="straightConnector1">
            <a:avLst/>
          </a:prstGeom>
          <a:noFill/>
          <a:ln w="19050" cap="flat" cmpd="sng" algn="ctr">
            <a:solidFill>
              <a:sysClr val="window" lastClr="FFFFFF">
                <a:lumMod val="50000"/>
              </a:sysClr>
            </a:solidFill>
            <a:prstDash val="solid"/>
            <a:miter lim="800000"/>
            <a:tailEnd type="oval"/>
          </a:ln>
          <a:effectLst/>
        </p:spPr>
      </p:cxnSp>
      <p:grpSp>
        <p:nvGrpSpPr>
          <p:cNvPr id="26" name="Group 25">
            <a:extLst>
              <a:ext uri="{FF2B5EF4-FFF2-40B4-BE49-F238E27FC236}">
                <a16:creationId xmlns:a16="http://schemas.microsoft.com/office/drawing/2014/main" id="{60DCB2A8-DC40-6BC9-FDC3-69D7638C82EF}"/>
              </a:ext>
            </a:extLst>
          </p:cNvPr>
          <p:cNvGrpSpPr/>
          <p:nvPr/>
        </p:nvGrpSpPr>
        <p:grpSpPr>
          <a:xfrm>
            <a:off x="6721585" y="3353197"/>
            <a:ext cx="1087279" cy="443267"/>
            <a:chOff x="5240353" y="2201107"/>
            <a:chExt cx="1186877" cy="483872"/>
          </a:xfrm>
        </p:grpSpPr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AD41CBC8-2329-15A8-D1E0-0AEEE256BB50}"/>
                </a:ext>
              </a:extLst>
            </p:cNvPr>
            <p:cNvGrpSpPr/>
            <p:nvPr/>
          </p:nvGrpSpPr>
          <p:grpSpPr>
            <a:xfrm>
              <a:off x="5240353" y="2201107"/>
              <a:ext cx="1186877" cy="483872"/>
              <a:chOff x="6310343" y="4165438"/>
              <a:chExt cx="2506091" cy="1359015"/>
            </a:xfrm>
          </p:grpSpPr>
          <p:cxnSp>
            <p:nvCxnSpPr>
              <p:cNvPr id="277" name="Straight Arrow Connector 276">
                <a:extLst>
                  <a:ext uri="{FF2B5EF4-FFF2-40B4-BE49-F238E27FC236}">
                    <a16:creationId xmlns:a16="http://schemas.microsoft.com/office/drawing/2014/main" id="{6C6942C0-3166-AF73-3658-CA13DD29CC2A}"/>
                  </a:ext>
                </a:extLst>
              </p:cNvPr>
              <p:cNvCxnSpPr/>
              <p:nvPr/>
            </p:nvCxnSpPr>
            <p:spPr>
              <a:xfrm flipV="1">
                <a:off x="6659648" y="4165438"/>
                <a:ext cx="0" cy="1023522"/>
              </a:xfrm>
              <a:prstGeom prst="straightConnector1">
                <a:avLst/>
              </a:prstGeom>
              <a:noFill/>
              <a:ln w="12700" cap="flat" cmpd="sng" algn="ctr">
                <a:solidFill>
                  <a:srgbClr val="595959">
                    <a:lumMod val="50000"/>
                    <a:lumOff val="50000"/>
                  </a:srgbClr>
                </a:solidFill>
                <a:prstDash val="solid"/>
                <a:miter lim="800000"/>
                <a:tailEnd type="triangle"/>
              </a:ln>
              <a:effectLst/>
            </p:spPr>
          </p:cxnSp>
          <p:cxnSp>
            <p:nvCxnSpPr>
              <p:cNvPr id="278" name="Straight Arrow Connector 277">
                <a:extLst>
                  <a:ext uri="{FF2B5EF4-FFF2-40B4-BE49-F238E27FC236}">
                    <a16:creationId xmlns:a16="http://schemas.microsoft.com/office/drawing/2014/main" id="{8EF95A78-A23C-2481-2C3A-0BAED15516F5}"/>
                  </a:ext>
                </a:extLst>
              </p:cNvPr>
              <p:cNvCxnSpPr/>
              <p:nvPr/>
            </p:nvCxnSpPr>
            <p:spPr>
              <a:xfrm flipV="1">
                <a:off x="6659648" y="5188456"/>
                <a:ext cx="1732177" cy="1"/>
              </a:xfrm>
              <a:prstGeom prst="straightConnector1">
                <a:avLst/>
              </a:prstGeom>
              <a:noFill/>
              <a:ln w="12700" cap="flat" cmpd="sng" algn="ctr">
                <a:solidFill>
                  <a:srgbClr val="595959">
                    <a:lumMod val="50000"/>
                    <a:lumOff val="50000"/>
                  </a:srgbClr>
                </a:solidFill>
                <a:prstDash val="solid"/>
                <a:miter lim="800000"/>
                <a:tailEnd type="triangle"/>
              </a:ln>
              <a:effectLst/>
            </p:spPr>
          </p:cxnSp>
          <p:sp>
            <p:nvSpPr>
              <p:cNvPr id="279" name="TextBox 278">
                <a:extLst>
                  <a:ext uri="{FF2B5EF4-FFF2-40B4-BE49-F238E27FC236}">
                    <a16:creationId xmlns:a16="http://schemas.microsoft.com/office/drawing/2014/main" id="{255E975D-0E80-8C91-FFE7-2C14AA76C042}"/>
                  </a:ext>
                </a:extLst>
              </p:cNvPr>
              <p:cNvSpPr txBox="1"/>
              <p:nvPr/>
            </p:nvSpPr>
            <p:spPr>
              <a:xfrm>
                <a:off x="8141414" y="5117745"/>
                <a:ext cx="675020" cy="40670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>
                  <a:defRPr sz="1600">
                    <a:solidFill>
                      <a:schemeClr val="tx1">
                        <a:lumMod val="65000"/>
                        <a:lumOff val="35000"/>
                      </a:schemeClr>
                    </a:solidFill>
                  </a:defRPr>
                </a:lvl1pPr>
              </a:lstStyle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600" b="0" i="0" u="none" strike="noStrike" kern="0" cap="none" spc="0" normalizeH="0" baseline="0" noProof="0">
                    <a:ln>
                      <a:noFill/>
                    </a:ln>
                    <a:solidFill>
                      <a:srgbClr val="595959">
                        <a:lumMod val="65000"/>
                        <a:lumOff val="35000"/>
                      </a:srgbClr>
                    </a:solidFill>
                    <a:effectLst/>
                    <a:uLnTx/>
                    <a:uFillTx/>
                    <a:latin typeface="Calibri" panose="020F0502020204030204"/>
                  </a:rPr>
                  <a:t>m/z</a:t>
                </a:r>
              </a:p>
            </p:txBody>
          </p:sp>
          <p:sp>
            <p:nvSpPr>
              <p:cNvPr id="280" name="TextBox 279">
                <a:extLst>
                  <a:ext uri="{FF2B5EF4-FFF2-40B4-BE49-F238E27FC236}">
                    <a16:creationId xmlns:a16="http://schemas.microsoft.com/office/drawing/2014/main" id="{FF08898A-3988-E861-2DC4-82E18649CCB0}"/>
                  </a:ext>
                </a:extLst>
              </p:cNvPr>
              <p:cNvSpPr txBox="1"/>
              <p:nvPr/>
            </p:nvSpPr>
            <p:spPr>
              <a:xfrm rot="16200000">
                <a:off x="6012020" y="4488195"/>
                <a:ext cx="1003354" cy="40670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600" b="0" i="0" u="none" strike="noStrike" kern="0" cap="none" spc="0" normalizeH="0" baseline="0" noProof="0">
                    <a:ln>
                      <a:noFill/>
                    </a:ln>
                    <a:solidFill>
                      <a:srgbClr val="595959">
                        <a:lumMod val="65000"/>
                        <a:lumOff val="35000"/>
                      </a:srgbClr>
                    </a:solidFill>
                    <a:effectLst/>
                    <a:uLnTx/>
                    <a:uFillTx/>
                    <a:latin typeface="Calibri" panose="020F0502020204030204"/>
                  </a:rPr>
                  <a:t>intensity</a:t>
                </a:r>
                <a:endParaRPr kumimoji="0" lang="en-US" sz="700" b="0" i="0" u="none" strike="noStrike" kern="0" cap="none" spc="0" normalizeH="0" baseline="0" noProof="0">
                  <a:ln>
                    <a:noFill/>
                  </a:ln>
                  <a:solidFill>
                    <a:srgbClr val="595959">
                      <a:lumMod val="65000"/>
                      <a:lumOff val="35000"/>
                    </a:srgbClr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</p:grpSp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17C7E6D0-D664-7AE5-2E75-3BC63E181E46}"/>
                </a:ext>
              </a:extLst>
            </p:cNvPr>
            <p:cNvGrpSpPr/>
            <p:nvPr/>
          </p:nvGrpSpPr>
          <p:grpSpPr>
            <a:xfrm>
              <a:off x="5476103" y="2235602"/>
              <a:ext cx="537374" cy="325569"/>
              <a:chOff x="6130446" y="3519519"/>
              <a:chExt cx="1509285" cy="914400"/>
            </a:xfrm>
          </p:grpSpPr>
          <p:grpSp>
            <p:nvGrpSpPr>
              <p:cNvPr id="29" name="Group 28">
                <a:extLst>
                  <a:ext uri="{FF2B5EF4-FFF2-40B4-BE49-F238E27FC236}">
                    <a16:creationId xmlns:a16="http://schemas.microsoft.com/office/drawing/2014/main" id="{CAA8BEB0-7133-2667-CC6E-E1F5F96265B8}"/>
                  </a:ext>
                </a:extLst>
              </p:cNvPr>
              <p:cNvGrpSpPr/>
              <p:nvPr/>
            </p:nvGrpSpPr>
            <p:grpSpPr>
              <a:xfrm>
                <a:off x="6182169" y="3519519"/>
                <a:ext cx="1441956" cy="914400"/>
                <a:chOff x="6759817" y="4276309"/>
                <a:chExt cx="1441956" cy="914400"/>
              </a:xfrm>
            </p:grpSpPr>
            <p:cxnSp>
              <p:nvCxnSpPr>
                <p:cNvPr id="265" name="Straight Connector 264">
                  <a:extLst>
                    <a:ext uri="{FF2B5EF4-FFF2-40B4-BE49-F238E27FC236}">
                      <a16:creationId xmlns:a16="http://schemas.microsoft.com/office/drawing/2014/main" id="{6348290C-C3C4-6F3E-AA25-47AABCE8DF13}"/>
                    </a:ext>
                  </a:extLst>
                </p:cNvPr>
                <p:cNvCxnSpPr/>
                <p:nvPr/>
              </p:nvCxnSpPr>
              <p:spPr>
                <a:xfrm flipV="1">
                  <a:off x="6759817" y="4507878"/>
                  <a:ext cx="0" cy="682831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66" name="Straight Connector 265">
                  <a:extLst>
                    <a:ext uri="{FF2B5EF4-FFF2-40B4-BE49-F238E27FC236}">
                      <a16:creationId xmlns:a16="http://schemas.microsoft.com/office/drawing/2014/main" id="{1204C27C-0A75-ADC8-D3CC-FE0E9DA2A086}"/>
                    </a:ext>
                  </a:extLst>
                </p:cNvPr>
                <p:cNvCxnSpPr/>
                <p:nvPr/>
              </p:nvCxnSpPr>
              <p:spPr>
                <a:xfrm>
                  <a:off x="6848236" y="4905701"/>
                  <a:ext cx="0" cy="285008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67" name="Straight Connector 266">
                  <a:extLst>
                    <a:ext uri="{FF2B5EF4-FFF2-40B4-BE49-F238E27FC236}">
                      <a16:creationId xmlns:a16="http://schemas.microsoft.com/office/drawing/2014/main" id="{55F51778-A57B-A247-74BD-C2A748257881}"/>
                    </a:ext>
                  </a:extLst>
                </p:cNvPr>
                <p:cNvCxnSpPr/>
                <p:nvPr/>
              </p:nvCxnSpPr>
              <p:spPr>
                <a:xfrm>
                  <a:off x="7078200" y="4905701"/>
                  <a:ext cx="0" cy="285008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68" name="Straight Connector 267">
                  <a:extLst>
                    <a:ext uri="{FF2B5EF4-FFF2-40B4-BE49-F238E27FC236}">
                      <a16:creationId xmlns:a16="http://schemas.microsoft.com/office/drawing/2014/main" id="{DBA134E2-BDF7-F906-E1E3-F172D984D18F}"/>
                    </a:ext>
                  </a:extLst>
                </p:cNvPr>
                <p:cNvCxnSpPr/>
                <p:nvPr/>
              </p:nvCxnSpPr>
              <p:spPr>
                <a:xfrm>
                  <a:off x="7592568" y="4905701"/>
                  <a:ext cx="0" cy="285008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69" name="Straight Connector 268">
                  <a:extLst>
                    <a:ext uri="{FF2B5EF4-FFF2-40B4-BE49-F238E27FC236}">
                      <a16:creationId xmlns:a16="http://schemas.microsoft.com/office/drawing/2014/main" id="{CE6E670F-CE00-D30C-2C30-FC308CD125C5}"/>
                    </a:ext>
                  </a:extLst>
                </p:cNvPr>
                <p:cNvCxnSpPr/>
                <p:nvPr/>
              </p:nvCxnSpPr>
              <p:spPr>
                <a:xfrm>
                  <a:off x="6997238" y="4618267"/>
                  <a:ext cx="0" cy="572442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70" name="Straight Connector 269">
                  <a:extLst>
                    <a:ext uri="{FF2B5EF4-FFF2-40B4-BE49-F238E27FC236}">
                      <a16:creationId xmlns:a16="http://schemas.microsoft.com/office/drawing/2014/main" id="{2CE61233-2880-F16A-33DB-587915813813}"/>
                    </a:ext>
                  </a:extLst>
                </p:cNvPr>
                <p:cNvCxnSpPr/>
                <p:nvPr/>
              </p:nvCxnSpPr>
              <p:spPr>
                <a:xfrm>
                  <a:off x="7525917" y="4618267"/>
                  <a:ext cx="0" cy="572442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71" name="Straight Connector 270">
                  <a:extLst>
                    <a:ext uri="{FF2B5EF4-FFF2-40B4-BE49-F238E27FC236}">
                      <a16:creationId xmlns:a16="http://schemas.microsoft.com/office/drawing/2014/main" id="{4F9801C6-0B18-A094-A9FB-656DD53B267E}"/>
                    </a:ext>
                  </a:extLst>
                </p:cNvPr>
                <p:cNvCxnSpPr/>
                <p:nvPr/>
              </p:nvCxnSpPr>
              <p:spPr>
                <a:xfrm>
                  <a:off x="7940337" y="4618267"/>
                  <a:ext cx="0" cy="572442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72" name="Straight Connector 271">
                  <a:extLst>
                    <a:ext uri="{FF2B5EF4-FFF2-40B4-BE49-F238E27FC236}">
                      <a16:creationId xmlns:a16="http://schemas.microsoft.com/office/drawing/2014/main" id="{01964448-639D-0672-4397-1033AF2330B9}"/>
                    </a:ext>
                  </a:extLst>
                </p:cNvPr>
                <p:cNvCxnSpPr/>
                <p:nvPr/>
              </p:nvCxnSpPr>
              <p:spPr>
                <a:xfrm>
                  <a:off x="8201773" y="4618267"/>
                  <a:ext cx="0" cy="572442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73" name="Straight Connector 272">
                  <a:extLst>
                    <a:ext uri="{FF2B5EF4-FFF2-40B4-BE49-F238E27FC236}">
                      <a16:creationId xmlns:a16="http://schemas.microsoft.com/office/drawing/2014/main" id="{3DAE297D-53CF-4BA3-EB5F-BD03FE2E73E5}"/>
                    </a:ext>
                  </a:extLst>
                </p:cNvPr>
                <p:cNvCxnSpPr/>
                <p:nvPr/>
              </p:nvCxnSpPr>
              <p:spPr>
                <a:xfrm>
                  <a:off x="7282990" y="4412875"/>
                  <a:ext cx="0" cy="777834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74" name="Straight Connector 273">
                  <a:extLst>
                    <a:ext uri="{FF2B5EF4-FFF2-40B4-BE49-F238E27FC236}">
                      <a16:creationId xmlns:a16="http://schemas.microsoft.com/office/drawing/2014/main" id="{3601366E-E528-FA84-CBE3-7BFCBD2E0ABA}"/>
                    </a:ext>
                  </a:extLst>
                </p:cNvPr>
                <p:cNvCxnSpPr/>
                <p:nvPr/>
              </p:nvCxnSpPr>
              <p:spPr>
                <a:xfrm>
                  <a:off x="7696491" y="4276309"/>
                  <a:ext cx="0" cy="914400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75" name="Straight Connector 274">
                  <a:extLst>
                    <a:ext uri="{FF2B5EF4-FFF2-40B4-BE49-F238E27FC236}">
                      <a16:creationId xmlns:a16="http://schemas.microsoft.com/office/drawing/2014/main" id="{227560D3-D42B-1A74-7C0F-A39C83ADFB61}"/>
                    </a:ext>
                  </a:extLst>
                </p:cNvPr>
                <p:cNvCxnSpPr/>
                <p:nvPr/>
              </p:nvCxnSpPr>
              <p:spPr>
                <a:xfrm>
                  <a:off x="7821744" y="4276309"/>
                  <a:ext cx="0" cy="914400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76" name="Straight Connector 275">
                  <a:extLst>
                    <a:ext uri="{FF2B5EF4-FFF2-40B4-BE49-F238E27FC236}">
                      <a16:creationId xmlns:a16="http://schemas.microsoft.com/office/drawing/2014/main" id="{DCCFF4CE-30E6-721F-CB2E-DAB982D76782}"/>
                    </a:ext>
                  </a:extLst>
                </p:cNvPr>
                <p:cNvCxnSpPr/>
                <p:nvPr/>
              </p:nvCxnSpPr>
              <p:spPr>
                <a:xfrm>
                  <a:off x="7869669" y="4504125"/>
                  <a:ext cx="0" cy="686584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</p:grpSp>
          <p:grpSp>
            <p:nvGrpSpPr>
              <p:cNvPr id="30" name="Group 29">
                <a:extLst>
                  <a:ext uri="{FF2B5EF4-FFF2-40B4-BE49-F238E27FC236}">
                    <a16:creationId xmlns:a16="http://schemas.microsoft.com/office/drawing/2014/main" id="{E8449D48-2DD4-98B7-8ED1-D1CC516D12F6}"/>
                  </a:ext>
                </a:extLst>
              </p:cNvPr>
              <p:cNvGrpSpPr/>
              <p:nvPr/>
            </p:nvGrpSpPr>
            <p:grpSpPr>
              <a:xfrm>
                <a:off x="6130446" y="4309884"/>
                <a:ext cx="1509285" cy="116892"/>
                <a:chOff x="6708094" y="5066674"/>
                <a:chExt cx="1509285" cy="116892"/>
              </a:xfrm>
            </p:grpSpPr>
            <p:cxnSp>
              <p:nvCxnSpPr>
                <p:cNvPr id="31" name="Straight Connector 30">
                  <a:extLst>
                    <a:ext uri="{FF2B5EF4-FFF2-40B4-BE49-F238E27FC236}">
                      <a16:creationId xmlns:a16="http://schemas.microsoft.com/office/drawing/2014/main" id="{F1EF1C3B-4F95-8728-3ADE-A6D6903915D3}"/>
                    </a:ext>
                  </a:extLst>
                </p:cNvPr>
                <p:cNvCxnSpPr/>
                <p:nvPr/>
              </p:nvCxnSpPr>
              <p:spPr>
                <a:xfrm>
                  <a:off x="6729526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32" name="Straight Connector 31">
                  <a:extLst>
                    <a:ext uri="{FF2B5EF4-FFF2-40B4-BE49-F238E27FC236}">
                      <a16:creationId xmlns:a16="http://schemas.microsoft.com/office/drawing/2014/main" id="{8881FE2A-730F-C323-6ADF-6FBB4E9B124F}"/>
                    </a:ext>
                  </a:extLst>
                </p:cNvPr>
                <p:cNvCxnSpPr/>
                <p:nvPr/>
              </p:nvCxnSpPr>
              <p:spPr>
                <a:xfrm>
                  <a:off x="6708094" y="5066674"/>
                  <a:ext cx="0" cy="116892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33" name="Straight Connector 32">
                  <a:extLst>
                    <a:ext uri="{FF2B5EF4-FFF2-40B4-BE49-F238E27FC236}">
                      <a16:creationId xmlns:a16="http://schemas.microsoft.com/office/drawing/2014/main" id="{D61CDAB7-6D83-3B08-F07E-1CFACC82CD88}"/>
                    </a:ext>
                  </a:extLst>
                </p:cNvPr>
                <p:cNvCxnSpPr/>
                <p:nvPr/>
              </p:nvCxnSpPr>
              <p:spPr>
                <a:xfrm flipH="1">
                  <a:off x="6883720" y="5066674"/>
                  <a:ext cx="0" cy="116892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34" name="Straight Connector 33">
                  <a:extLst>
                    <a:ext uri="{FF2B5EF4-FFF2-40B4-BE49-F238E27FC236}">
                      <a16:creationId xmlns:a16="http://schemas.microsoft.com/office/drawing/2014/main" id="{B5D59ED6-A1FA-4C1C-F449-2F03A06EF548}"/>
                    </a:ext>
                  </a:extLst>
                </p:cNvPr>
                <p:cNvCxnSpPr/>
                <p:nvPr/>
              </p:nvCxnSpPr>
              <p:spPr>
                <a:xfrm flipH="1">
                  <a:off x="6792397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35" name="Straight Connector 34">
                  <a:extLst>
                    <a:ext uri="{FF2B5EF4-FFF2-40B4-BE49-F238E27FC236}">
                      <a16:creationId xmlns:a16="http://schemas.microsoft.com/office/drawing/2014/main" id="{9C3CCBEB-BF76-D43F-7A68-644916BA20F2}"/>
                    </a:ext>
                  </a:extLst>
                </p:cNvPr>
                <p:cNvCxnSpPr/>
                <p:nvPr/>
              </p:nvCxnSpPr>
              <p:spPr>
                <a:xfrm flipH="1">
                  <a:off x="6830474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36" name="Straight Connector 35">
                  <a:extLst>
                    <a:ext uri="{FF2B5EF4-FFF2-40B4-BE49-F238E27FC236}">
                      <a16:creationId xmlns:a16="http://schemas.microsoft.com/office/drawing/2014/main" id="{323C7BFC-F4B6-34F5-66C0-E8CC7EDB3F54}"/>
                    </a:ext>
                  </a:extLst>
                </p:cNvPr>
                <p:cNvCxnSpPr/>
                <p:nvPr/>
              </p:nvCxnSpPr>
              <p:spPr>
                <a:xfrm flipH="1">
                  <a:off x="6956680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37" name="Straight Connector 36">
                  <a:extLst>
                    <a:ext uri="{FF2B5EF4-FFF2-40B4-BE49-F238E27FC236}">
                      <a16:creationId xmlns:a16="http://schemas.microsoft.com/office/drawing/2014/main" id="{23575968-B5CC-C092-6F5B-684563DEB0A7}"/>
                    </a:ext>
                  </a:extLst>
                </p:cNvPr>
                <p:cNvCxnSpPr/>
                <p:nvPr/>
              </p:nvCxnSpPr>
              <p:spPr>
                <a:xfrm flipH="1">
                  <a:off x="6912884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38" name="Straight Connector 37">
                  <a:extLst>
                    <a:ext uri="{FF2B5EF4-FFF2-40B4-BE49-F238E27FC236}">
                      <a16:creationId xmlns:a16="http://schemas.microsoft.com/office/drawing/2014/main" id="{0C456530-0879-EC52-2A04-DCA51133B7F1}"/>
                    </a:ext>
                  </a:extLst>
                </p:cNvPr>
                <p:cNvCxnSpPr/>
                <p:nvPr/>
              </p:nvCxnSpPr>
              <p:spPr>
                <a:xfrm flipH="1">
                  <a:off x="6934316" y="5066674"/>
                  <a:ext cx="0" cy="116892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39" name="Straight Connector 38">
                  <a:extLst>
                    <a:ext uri="{FF2B5EF4-FFF2-40B4-BE49-F238E27FC236}">
                      <a16:creationId xmlns:a16="http://schemas.microsoft.com/office/drawing/2014/main" id="{EAC6C090-D1C6-4FD7-A1FC-459F87A927C6}"/>
                    </a:ext>
                  </a:extLst>
                </p:cNvPr>
                <p:cNvCxnSpPr/>
                <p:nvPr/>
              </p:nvCxnSpPr>
              <p:spPr>
                <a:xfrm>
                  <a:off x="7250296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40" name="Straight Connector 39">
                  <a:extLst>
                    <a:ext uri="{FF2B5EF4-FFF2-40B4-BE49-F238E27FC236}">
                      <a16:creationId xmlns:a16="http://schemas.microsoft.com/office/drawing/2014/main" id="{20BF3BE9-7388-A44E-5FB1-2A2376419C3B}"/>
                    </a:ext>
                  </a:extLst>
                </p:cNvPr>
                <p:cNvCxnSpPr/>
                <p:nvPr/>
              </p:nvCxnSpPr>
              <p:spPr>
                <a:xfrm>
                  <a:off x="7228864" y="5066674"/>
                  <a:ext cx="0" cy="116892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41" name="Straight Connector 40">
                  <a:extLst>
                    <a:ext uri="{FF2B5EF4-FFF2-40B4-BE49-F238E27FC236}">
                      <a16:creationId xmlns:a16="http://schemas.microsoft.com/office/drawing/2014/main" id="{25823DFE-9AB9-E15A-84A2-72CA38A62D03}"/>
                    </a:ext>
                  </a:extLst>
                </p:cNvPr>
                <p:cNvCxnSpPr/>
                <p:nvPr/>
              </p:nvCxnSpPr>
              <p:spPr>
                <a:xfrm flipH="1">
                  <a:off x="7404490" y="5066674"/>
                  <a:ext cx="0" cy="116892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42" name="Straight Connector 41">
                  <a:extLst>
                    <a:ext uri="{FF2B5EF4-FFF2-40B4-BE49-F238E27FC236}">
                      <a16:creationId xmlns:a16="http://schemas.microsoft.com/office/drawing/2014/main" id="{5F2DC563-CD83-0E83-F521-17C6C97BCB1E}"/>
                    </a:ext>
                  </a:extLst>
                </p:cNvPr>
                <p:cNvCxnSpPr/>
                <p:nvPr/>
              </p:nvCxnSpPr>
              <p:spPr>
                <a:xfrm flipH="1">
                  <a:off x="7313167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43" name="Straight Connector 42">
                  <a:extLst>
                    <a:ext uri="{FF2B5EF4-FFF2-40B4-BE49-F238E27FC236}">
                      <a16:creationId xmlns:a16="http://schemas.microsoft.com/office/drawing/2014/main" id="{3AE1C24F-7B1F-807C-12A8-C72F8A201E68}"/>
                    </a:ext>
                  </a:extLst>
                </p:cNvPr>
                <p:cNvCxnSpPr/>
                <p:nvPr/>
              </p:nvCxnSpPr>
              <p:spPr>
                <a:xfrm flipH="1">
                  <a:off x="7351244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44" name="Straight Connector 43">
                  <a:extLst>
                    <a:ext uri="{FF2B5EF4-FFF2-40B4-BE49-F238E27FC236}">
                      <a16:creationId xmlns:a16="http://schemas.microsoft.com/office/drawing/2014/main" id="{EBA9F514-00D8-F5ED-7DCA-C6C512B9F506}"/>
                    </a:ext>
                  </a:extLst>
                </p:cNvPr>
                <p:cNvCxnSpPr/>
                <p:nvPr/>
              </p:nvCxnSpPr>
              <p:spPr>
                <a:xfrm flipH="1">
                  <a:off x="7477450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45" name="Straight Connector 44">
                  <a:extLst>
                    <a:ext uri="{FF2B5EF4-FFF2-40B4-BE49-F238E27FC236}">
                      <a16:creationId xmlns:a16="http://schemas.microsoft.com/office/drawing/2014/main" id="{82595F18-F843-9180-9CC5-1C43AE60CA75}"/>
                    </a:ext>
                  </a:extLst>
                </p:cNvPr>
                <p:cNvCxnSpPr/>
                <p:nvPr/>
              </p:nvCxnSpPr>
              <p:spPr>
                <a:xfrm flipH="1">
                  <a:off x="7433654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46" name="Straight Connector 45">
                  <a:extLst>
                    <a:ext uri="{FF2B5EF4-FFF2-40B4-BE49-F238E27FC236}">
                      <a16:creationId xmlns:a16="http://schemas.microsoft.com/office/drawing/2014/main" id="{9DFEB38A-88A4-5592-B5E5-07532B198D98}"/>
                    </a:ext>
                  </a:extLst>
                </p:cNvPr>
                <p:cNvCxnSpPr/>
                <p:nvPr/>
              </p:nvCxnSpPr>
              <p:spPr>
                <a:xfrm flipH="1">
                  <a:off x="7455086" y="5066674"/>
                  <a:ext cx="0" cy="116892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47" name="Straight Connector 46">
                  <a:extLst>
                    <a:ext uri="{FF2B5EF4-FFF2-40B4-BE49-F238E27FC236}">
                      <a16:creationId xmlns:a16="http://schemas.microsoft.com/office/drawing/2014/main" id="{7BB2E146-BCEB-92E3-56DD-D6EB030956A1}"/>
                    </a:ext>
                  </a:extLst>
                </p:cNvPr>
                <p:cNvCxnSpPr/>
                <p:nvPr/>
              </p:nvCxnSpPr>
              <p:spPr>
                <a:xfrm flipH="1">
                  <a:off x="7180072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48" name="Straight Connector 47">
                  <a:extLst>
                    <a:ext uri="{FF2B5EF4-FFF2-40B4-BE49-F238E27FC236}">
                      <a16:creationId xmlns:a16="http://schemas.microsoft.com/office/drawing/2014/main" id="{FED9460E-2F86-F4FC-39A3-142A6D9E5D99}"/>
                    </a:ext>
                  </a:extLst>
                </p:cNvPr>
                <p:cNvCxnSpPr/>
                <p:nvPr/>
              </p:nvCxnSpPr>
              <p:spPr>
                <a:xfrm flipH="1">
                  <a:off x="7201504" y="5066674"/>
                  <a:ext cx="0" cy="116892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49" name="Straight Connector 48">
                  <a:extLst>
                    <a:ext uri="{FF2B5EF4-FFF2-40B4-BE49-F238E27FC236}">
                      <a16:creationId xmlns:a16="http://schemas.microsoft.com/office/drawing/2014/main" id="{EC04CE4F-BBF8-C620-5613-A6B5E8781D37}"/>
                    </a:ext>
                  </a:extLst>
                </p:cNvPr>
                <p:cNvCxnSpPr/>
                <p:nvPr/>
              </p:nvCxnSpPr>
              <p:spPr>
                <a:xfrm>
                  <a:off x="7052235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50" name="Straight Connector 49">
                  <a:extLst>
                    <a:ext uri="{FF2B5EF4-FFF2-40B4-BE49-F238E27FC236}">
                      <a16:creationId xmlns:a16="http://schemas.microsoft.com/office/drawing/2014/main" id="{B0008B57-7322-991B-D3CD-75F718371ABC}"/>
                    </a:ext>
                  </a:extLst>
                </p:cNvPr>
                <p:cNvCxnSpPr/>
                <p:nvPr/>
              </p:nvCxnSpPr>
              <p:spPr>
                <a:xfrm>
                  <a:off x="7030803" y="5066674"/>
                  <a:ext cx="0" cy="116892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51" name="Straight Connector 50">
                  <a:extLst>
                    <a:ext uri="{FF2B5EF4-FFF2-40B4-BE49-F238E27FC236}">
                      <a16:creationId xmlns:a16="http://schemas.microsoft.com/office/drawing/2014/main" id="{D0B58219-3250-889E-A905-60E762DE599D}"/>
                    </a:ext>
                  </a:extLst>
                </p:cNvPr>
                <p:cNvCxnSpPr/>
                <p:nvPr/>
              </p:nvCxnSpPr>
              <p:spPr>
                <a:xfrm flipH="1">
                  <a:off x="7115106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52" name="Straight Connector 51">
                  <a:extLst>
                    <a:ext uri="{FF2B5EF4-FFF2-40B4-BE49-F238E27FC236}">
                      <a16:creationId xmlns:a16="http://schemas.microsoft.com/office/drawing/2014/main" id="{E4F4F856-408B-B598-3075-54CC34DF707E}"/>
                    </a:ext>
                  </a:extLst>
                </p:cNvPr>
                <p:cNvCxnSpPr/>
                <p:nvPr/>
              </p:nvCxnSpPr>
              <p:spPr>
                <a:xfrm flipH="1">
                  <a:off x="7153183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53" name="Straight Connector 52">
                  <a:extLst>
                    <a:ext uri="{FF2B5EF4-FFF2-40B4-BE49-F238E27FC236}">
                      <a16:creationId xmlns:a16="http://schemas.microsoft.com/office/drawing/2014/main" id="{65E87C4D-8B3A-6507-F5A9-7C7B7C71EAF5}"/>
                    </a:ext>
                  </a:extLst>
                </p:cNvPr>
                <p:cNvCxnSpPr/>
                <p:nvPr/>
              </p:nvCxnSpPr>
              <p:spPr>
                <a:xfrm>
                  <a:off x="7696609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54" name="Straight Connector 53">
                  <a:extLst>
                    <a:ext uri="{FF2B5EF4-FFF2-40B4-BE49-F238E27FC236}">
                      <a16:creationId xmlns:a16="http://schemas.microsoft.com/office/drawing/2014/main" id="{4843481B-F9CB-B18D-1BC8-CE6D849B39C1}"/>
                    </a:ext>
                  </a:extLst>
                </p:cNvPr>
                <p:cNvCxnSpPr/>
                <p:nvPr/>
              </p:nvCxnSpPr>
              <p:spPr>
                <a:xfrm>
                  <a:off x="7675177" y="5066674"/>
                  <a:ext cx="0" cy="116892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55" name="Straight Connector 54">
                  <a:extLst>
                    <a:ext uri="{FF2B5EF4-FFF2-40B4-BE49-F238E27FC236}">
                      <a16:creationId xmlns:a16="http://schemas.microsoft.com/office/drawing/2014/main" id="{D6C7F1C8-9E88-DC3B-D6C9-B831DDFBCBB9}"/>
                    </a:ext>
                  </a:extLst>
                </p:cNvPr>
                <p:cNvCxnSpPr/>
                <p:nvPr/>
              </p:nvCxnSpPr>
              <p:spPr>
                <a:xfrm flipH="1">
                  <a:off x="7850803" y="5066674"/>
                  <a:ext cx="0" cy="116892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56" name="Straight Connector 55">
                  <a:extLst>
                    <a:ext uri="{FF2B5EF4-FFF2-40B4-BE49-F238E27FC236}">
                      <a16:creationId xmlns:a16="http://schemas.microsoft.com/office/drawing/2014/main" id="{8E28669C-5D0D-3DB5-5A03-9DC6BC217B6B}"/>
                    </a:ext>
                  </a:extLst>
                </p:cNvPr>
                <p:cNvCxnSpPr/>
                <p:nvPr/>
              </p:nvCxnSpPr>
              <p:spPr>
                <a:xfrm flipH="1">
                  <a:off x="7759480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57" name="Straight Connector 56">
                  <a:extLst>
                    <a:ext uri="{FF2B5EF4-FFF2-40B4-BE49-F238E27FC236}">
                      <a16:creationId xmlns:a16="http://schemas.microsoft.com/office/drawing/2014/main" id="{E62BFFC0-1494-4706-4739-95296CDD9DF8}"/>
                    </a:ext>
                  </a:extLst>
                </p:cNvPr>
                <p:cNvCxnSpPr/>
                <p:nvPr/>
              </p:nvCxnSpPr>
              <p:spPr>
                <a:xfrm flipH="1">
                  <a:off x="7797557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58" name="Straight Connector 57">
                  <a:extLst>
                    <a:ext uri="{FF2B5EF4-FFF2-40B4-BE49-F238E27FC236}">
                      <a16:creationId xmlns:a16="http://schemas.microsoft.com/office/drawing/2014/main" id="{D13AEE8D-ED4F-C3C7-5298-CA60FDB12B82}"/>
                    </a:ext>
                  </a:extLst>
                </p:cNvPr>
                <p:cNvCxnSpPr/>
                <p:nvPr/>
              </p:nvCxnSpPr>
              <p:spPr>
                <a:xfrm flipH="1">
                  <a:off x="7923763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59" name="Straight Connector 58">
                  <a:extLst>
                    <a:ext uri="{FF2B5EF4-FFF2-40B4-BE49-F238E27FC236}">
                      <a16:creationId xmlns:a16="http://schemas.microsoft.com/office/drawing/2014/main" id="{9B62F278-06B2-4A70-23F5-943E5AC271F4}"/>
                    </a:ext>
                  </a:extLst>
                </p:cNvPr>
                <p:cNvCxnSpPr/>
                <p:nvPr/>
              </p:nvCxnSpPr>
              <p:spPr>
                <a:xfrm flipH="1">
                  <a:off x="7879967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60" name="Straight Connector 59">
                  <a:extLst>
                    <a:ext uri="{FF2B5EF4-FFF2-40B4-BE49-F238E27FC236}">
                      <a16:creationId xmlns:a16="http://schemas.microsoft.com/office/drawing/2014/main" id="{94E9BC2F-62CF-2E89-016D-96D2567857A3}"/>
                    </a:ext>
                  </a:extLst>
                </p:cNvPr>
                <p:cNvCxnSpPr/>
                <p:nvPr/>
              </p:nvCxnSpPr>
              <p:spPr>
                <a:xfrm flipH="1">
                  <a:off x="7901399" y="5066674"/>
                  <a:ext cx="0" cy="116892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61" name="Straight Connector 60">
                  <a:extLst>
                    <a:ext uri="{FF2B5EF4-FFF2-40B4-BE49-F238E27FC236}">
                      <a16:creationId xmlns:a16="http://schemas.microsoft.com/office/drawing/2014/main" id="{798946AB-F8B0-E691-3E5D-73390A3BFB78}"/>
                    </a:ext>
                  </a:extLst>
                </p:cNvPr>
                <p:cNvCxnSpPr/>
                <p:nvPr/>
              </p:nvCxnSpPr>
              <p:spPr>
                <a:xfrm>
                  <a:off x="8217379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62" name="Straight Connector 61">
                  <a:extLst>
                    <a:ext uri="{FF2B5EF4-FFF2-40B4-BE49-F238E27FC236}">
                      <a16:creationId xmlns:a16="http://schemas.microsoft.com/office/drawing/2014/main" id="{9C6FD4DB-3FC1-ACAB-999B-B22F733C697A}"/>
                    </a:ext>
                  </a:extLst>
                </p:cNvPr>
                <p:cNvCxnSpPr/>
                <p:nvPr/>
              </p:nvCxnSpPr>
              <p:spPr>
                <a:xfrm>
                  <a:off x="8195947" y="5066674"/>
                  <a:ext cx="0" cy="116892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63" name="Straight Connector 62">
                  <a:extLst>
                    <a:ext uri="{FF2B5EF4-FFF2-40B4-BE49-F238E27FC236}">
                      <a16:creationId xmlns:a16="http://schemas.microsoft.com/office/drawing/2014/main" id="{EFDDC76A-5402-4BDB-5996-BDD9C313EA68}"/>
                    </a:ext>
                  </a:extLst>
                </p:cNvPr>
                <p:cNvCxnSpPr/>
                <p:nvPr/>
              </p:nvCxnSpPr>
              <p:spPr>
                <a:xfrm flipH="1">
                  <a:off x="8147155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56" name="Straight Connector 255">
                  <a:extLst>
                    <a:ext uri="{FF2B5EF4-FFF2-40B4-BE49-F238E27FC236}">
                      <a16:creationId xmlns:a16="http://schemas.microsoft.com/office/drawing/2014/main" id="{B5E5BAF6-8850-51A9-97A3-697FC77D9B2F}"/>
                    </a:ext>
                  </a:extLst>
                </p:cNvPr>
                <p:cNvCxnSpPr/>
                <p:nvPr/>
              </p:nvCxnSpPr>
              <p:spPr>
                <a:xfrm flipH="1">
                  <a:off x="8168587" y="5066674"/>
                  <a:ext cx="0" cy="116892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57" name="Straight Connector 256">
                  <a:extLst>
                    <a:ext uri="{FF2B5EF4-FFF2-40B4-BE49-F238E27FC236}">
                      <a16:creationId xmlns:a16="http://schemas.microsoft.com/office/drawing/2014/main" id="{24898869-854D-E40C-6A3E-39791B0C5960}"/>
                    </a:ext>
                  </a:extLst>
                </p:cNvPr>
                <p:cNvCxnSpPr/>
                <p:nvPr/>
              </p:nvCxnSpPr>
              <p:spPr>
                <a:xfrm>
                  <a:off x="8019318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58" name="Straight Connector 257">
                  <a:extLst>
                    <a:ext uri="{FF2B5EF4-FFF2-40B4-BE49-F238E27FC236}">
                      <a16:creationId xmlns:a16="http://schemas.microsoft.com/office/drawing/2014/main" id="{1B2E3067-7D6B-B1DA-9D0A-397666F1DAB7}"/>
                    </a:ext>
                  </a:extLst>
                </p:cNvPr>
                <p:cNvCxnSpPr/>
                <p:nvPr/>
              </p:nvCxnSpPr>
              <p:spPr>
                <a:xfrm>
                  <a:off x="7997886" y="5066674"/>
                  <a:ext cx="0" cy="116892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59" name="Straight Connector 258">
                  <a:extLst>
                    <a:ext uri="{FF2B5EF4-FFF2-40B4-BE49-F238E27FC236}">
                      <a16:creationId xmlns:a16="http://schemas.microsoft.com/office/drawing/2014/main" id="{21A11C7A-FA33-EE61-66FE-98FA1F98D829}"/>
                    </a:ext>
                  </a:extLst>
                </p:cNvPr>
                <p:cNvCxnSpPr/>
                <p:nvPr/>
              </p:nvCxnSpPr>
              <p:spPr>
                <a:xfrm flipH="1">
                  <a:off x="8082189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60" name="Straight Connector 259">
                  <a:extLst>
                    <a:ext uri="{FF2B5EF4-FFF2-40B4-BE49-F238E27FC236}">
                      <a16:creationId xmlns:a16="http://schemas.microsoft.com/office/drawing/2014/main" id="{7CDDA53E-BA09-990D-9F97-91272E88182E}"/>
                    </a:ext>
                  </a:extLst>
                </p:cNvPr>
                <p:cNvCxnSpPr/>
                <p:nvPr/>
              </p:nvCxnSpPr>
              <p:spPr>
                <a:xfrm flipH="1">
                  <a:off x="8120266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61" name="Straight Connector 260">
                  <a:extLst>
                    <a:ext uri="{FF2B5EF4-FFF2-40B4-BE49-F238E27FC236}">
                      <a16:creationId xmlns:a16="http://schemas.microsoft.com/office/drawing/2014/main" id="{A040BE71-B410-F4B0-8544-376E86F55D76}"/>
                    </a:ext>
                  </a:extLst>
                </p:cNvPr>
                <p:cNvCxnSpPr/>
                <p:nvPr/>
              </p:nvCxnSpPr>
              <p:spPr>
                <a:xfrm>
                  <a:off x="7574504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62" name="Straight Connector 261">
                  <a:extLst>
                    <a:ext uri="{FF2B5EF4-FFF2-40B4-BE49-F238E27FC236}">
                      <a16:creationId xmlns:a16="http://schemas.microsoft.com/office/drawing/2014/main" id="{13316953-EE13-628D-1890-30A9457E6144}"/>
                    </a:ext>
                  </a:extLst>
                </p:cNvPr>
                <p:cNvCxnSpPr/>
                <p:nvPr/>
              </p:nvCxnSpPr>
              <p:spPr>
                <a:xfrm>
                  <a:off x="7553072" y="5066674"/>
                  <a:ext cx="0" cy="116892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63" name="Straight Connector 262">
                  <a:extLst>
                    <a:ext uri="{FF2B5EF4-FFF2-40B4-BE49-F238E27FC236}">
                      <a16:creationId xmlns:a16="http://schemas.microsoft.com/office/drawing/2014/main" id="{08BBCC43-952A-DF3A-49B2-15EFADB4CDDD}"/>
                    </a:ext>
                  </a:extLst>
                </p:cNvPr>
                <p:cNvCxnSpPr/>
                <p:nvPr/>
              </p:nvCxnSpPr>
              <p:spPr>
                <a:xfrm flipH="1">
                  <a:off x="7637375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64" name="Straight Connector 263">
                  <a:extLst>
                    <a:ext uri="{FF2B5EF4-FFF2-40B4-BE49-F238E27FC236}">
                      <a16:creationId xmlns:a16="http://schemas.microsoft.com/office/drawing/2014/main" id="{0E956930-DB07-406C-EF2C-19662DEBC774}"/>
                    </a:ext>
                  </a:extLst>
                </p:cNvPr>
                <p:cNvCxnSpPr/>
                <p:nvPr/>
              </p:nvCxnSpPr>
              <p:spPr>
                <a:xfrm flipH="1">
                  <a:off x="7675452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</p:grpSp>
        </p:grpSp>
      </p:grpSp>
      <p:grpSp>
        <p:nvGrpSpPr>
          <p:cNvPr id="281" name="Group 280">
            <a:extLst>
              <a:ext uri="{FF2B5EF4-FFF2-40B4-BE49-F238E27FC236}">
                <a16:creationId xmlns:a16="http://schemas.microsoft.com/office/drawing/2014/main" id="{8327CCFB-A098-60C4-71D7-BA2D99BA0B71}"/>
              </a:ext>
            </a:extLst>
          </p:cNvPr>
          <p:cNvGrpSpPr/>
          <p:nvPr/>
        </p:nvGrpSpPr>
        <p:grpSpPr>
          <a:xfrm>
            <a:off x="4545559" y="3168392"/>
            <a:ext cx="322401" cy="600165"/>
            <a:chOff x="4253132" y="2562093"/>
            <a:chExt cx="269213" cy="501153"/>
          </a:xfrm>
        </p:grpSpPr>
        <p:grpSp>
          <p:nvGrpSpPr>
            <p:cNvPr id="282" name="Group 281">
              <a:extLst>
                <a:ext uri="{FF2B5EF4-FFF2-40B4-BE49-F238E27FC236}">
                  <a16:creationId xmlns:a16="http://schemas.microsoft.com/office/drawing/2014/main" id="{38B91B1C-60C5-FBD9-1D66-1A9DCD7770F9}"/>
                </a:ext>
              </a:extLst>
            </p:cNvPr>
            <p:cNvGrpSpPr/>
            <p:nvPr/>
          </p:nvGrpSpPr>
          <p:grpSpPr>
            <a:xfrm>
              <a:off x="4253132" y="2562093"/>
              <a:ext cx="197161" cy="321777"/>
              <a:chOff x="6621653" y="1784030"/>
              <a:chExt cx="2530550" cy="4130005"/>
            </a:xfrm>
          </p:grpSpPr>
          <p:sp>
            <p:nvSpPr>
              <p:cNvPr id="317" name="Freeform 373">
                <a:extLst>
                  <a:ext uri="{FF2B5EF4-FFF2-40B4-BE49-F238E27FC236}">
                    <a16:creationId xmlns:a16="http://schemas.microsoft.com/office/drawing/2014/main" id="{03F3A102-0CCF-E619-C7A9-E8DC6594D916}"/>
                  </a:ext>
                </a:extLst>
              </p:cNvPr>
              <p:cNvSpPr/>
              <p:nvPr/>
            </p:nvSpPr>
            <p:spPr>
              <a:xfrm>
                <a:off x="8117322" y="2669781"/>
                <a:ext cx="973937" cy="3244254"/>
              </a:xfrm>
              <a:custGeom>
                <a:avLst/>
                <a:gdLst>
                  <a:gd name="connsiteX0" fmla="*/ 0 w 973937"/>
                  <a:gd name="connsiteY0" fmla="*/ 0 h 3244254"/>
                  <a:gd name="connsiteX1" fmla="*/ 973937 w 973937"/>
                  <a:gd name="connsiteY1" fmla="*/ 0 h 3244254"/>
                  <a:gd name="connsiteX2" fmla="*/ 973937 w 973937"/>
                  <a:gd name="connsiteY2" fmla="*/ 1516289 h 3244254"/>
                  <a:gd name="connsiteX3" fmla="*/ 973937 w 973937"/>
                  <a:gd name="connsiteY3" fmla="*/ 1516290 h 3244254"/>
                  <a:gd name="connsiteX4" fmla="*/ 973937 w 973937"/>
                  <a:gd name="connsiteY4" fmla="*/ 1516290 h 3244254"/>
                  <a:gd name="connsiteX5" fmla="*/ 973698 w 973937"/>
                  <a:gd name="connsiteY5" fmla="*/ 1522323 h 3244254"/>
                  <a:gd name="connsiteX6" fmla="*/ 953949 w 973937"/>
                  <a:gd name="connsiteY6" fmla="*/ 1674116 h 3244254"/>
                  <a:gd name="connsiteX7" fmla="*/ 685992 w 973937"/>
                  <a:gd name="connsiteY7" fmla="*/ 2968401 h 3244254"/>
                  <a:gd name="connsiteX8" fmla="*/ 347253 w 973937"/>
                  <a:gd name="connsiteY8" fmla="*/ 3130187 h 3244254"/>
                  <a:gd name="connsiteX9" fmla="*/ 16365 w 973937"/>
                  <a:gd name="connsiteY9" fmla="*/ 1641949 h 3244254"/>
                  <a:gd name="connsiteX10" fmla="*/ 0 w 973937"/>
                  <a:gd name="connsiteY10" fmla="*/ 1516290 h 3244254"/>
                  <a:gd name="connsiteX11" fmla="*/ 0 w 973937"/>
                  <a:gd name="connsiteY11" fmla="*/ 1516290 h 3244254"/>
                  <a:gd name="connsiteX12" fmla="*/ 0 w 973937"/>
                  <a:gd name="connsiteY12" fmla="*/ 1516289 h 32442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73937" h="3244254">
                    <a:moveTo>
                      <a:pt x="0" y="0"/>
                    </a:moveTo>
                    <a:lnTo>
                      <a:pt x="973937" y="0"/>
                    </a:lnTo>
                    <a:lnTo>
                      <a:pt x="973937" y="1516289"/>
                    </a:lnTo>
                    <a:lnTo>
                      <a:pt x="973937" y="1516290"/>
                    </a:lnTo>
                    <a:lnTo>
                      <a:pt x="973937" y="1516290"/>
                    </a:lnTo>
                    <a:lnTo>
                      <a:pt x="973698" y="1522323"/>
                    </a:lnTo>
                    <a:cubicBezTo>
                      <a:pt x="971223" y="1552461"/>
                      <a:pt x="965324" y="1598068"/>
                      <a:pt x="953949" y="1674116"/>
                    </a:cubicBezTo>
                    <a:cubicBezTo>
                      <a:pt x="908446" y="1978307"/>
                      <a:pt x="746663" y="2781337"/>
                      <a:pt x="685992" y="2968401"/>
                    </a:cubicBezTo>
                    <a:cubicBezTo>
                      <a:pt x="625321" y="3155466"/>
                      <a:pt x="463536" y="3387190"/>
                      <a:pt x="347253" y="3130187"/>
                    </a:cubicBezTo>
                    <a:cubicBezTo>
                      <a:pt x="245504" y="2905309"/>
                      <a:pt x="93436" y="2177220"/>
                      <a:pt x="16365" y="1641949"/>
                    </a:cubicBezTo>
                    <a:lnTo>
                      <a:pt x="0" y="1516290"/>
                    </a:lnTo>
                    <a:lnTo>
                      <a:pt x="0" y="1516290"/>
                    </a:lnTo>
                    <a:lnTo>
                      <a:pt x="0" y="1516289"/>
                    </a:lnTo>
                    <a:close/>
                  </a:path>
                </a:pathLst>
              </a:custGeom>
              <a:solidFill>
                <a:srgbClr val="5B9BD5"/>
              </a:solidFill>
              <a:ln w="19050" cap="flat" cmpd="sng" algn="ctr">
                <a:solidFill>
                  <a:srgbClr val="5B9BD5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grpSp>
            <p:nvGrpSpPr>
              <p:cNvPr id="319" name="Group 318">
                <a:extLst>
                  <a:ext uri="{FF2B5EF4-FFF2-40B4-BE49-F238E27FC236}">
                    <a16:creationId xmlns:a16="http://schemas.microsoft.com/office/drawing/2014/main" id="{375D4B98-FCD0-5DAE-1A58-4BBEF4B11A72}"/>
                  </a:ext>
                </a:extLst>
              </p:cNvPr>
              <p:cNvGrpSpPr/>
              <p:nvPr/>
            </p:nvGrpSpPr>
            <p:grpSpPr>
              <a:xfrm>
                <a:off x="6621653" y="1784030"/>
                <a:ext cx="2530550" cy="880988"/>
                <a:chOff x="5345302" y="1788793"/>
                <a:chExt cx="2530550" cy="880988"/>
              </a:xfrm>
            </p:grpSpPr>
            <p:sp>
              <p:nvSpPr>
                <p:cNvPr id="323" name="Freeform 378">
                  <a:extLst>
                    <a:ext uri="{FF2B5EF4-FFF2-40B4-BE49-F238E27FC236}">
                      <a16:creationId xmlns:a16="http://schemas.microsoft.com/office/drawing/2014/main" id="{1421A783-353B-7B80-0C8A-1D47C545C1F5}"/>
                    </a:ext>
                  </a:extLst>
                </p:cNvPr>
                <p:cNvSpPr/>
                <p:nvPr/>
              </p:nvSpPr>
              <p:spPr>
                <a:xfrm>
                  <a:off x="6308729" y="2406890"/>
                  <a:ext cx="487235" cy="142639"/>
                </a:xfrm>
                <a:custGeom>
                  <a:avLst/>
                  <a:gdLst>
                    <a:gd name="connsiteX0" fmla="*/ 0 w 487235"/>
                    <a:gd name="connsiteY0" fmla="*/ 0 h 142639"/>
                    <a:gd name="connsiteX1" fmla="*/ 206908 w 487235"/>
                    <a:gd name="connsiteY1" fmla="*/ 133489 h 142639"/>
                    <a:gd name="connsiteX2" fmla="*/ 487235 w 487235"/>
                    <a:gd name="connsiteY2" fmla="*/ 120140 h 1426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487235" h="142639">
                      <a:moveTo>
                        <a:pt x="0" y="0"/>
                      </a:moveTo>
                      <a:cubicBezTo>
                        <a:pt x="62851" y="56733"/>
                        <a:pt x="125702" y="113466"/>
                        <a:pt x="206908" y="133489"/>
                      </a:cubicBezTo>
                      <a:cubicBezTo>
                        <a:pt x="288114" y="153512"/>
                        <a:pt x="387674" y="136826"/>
                        <a:pt x="487235" y="120140"/>
                      </a:cubicBezTo>
                    </a:path>
                  </a:pathLst>
                </a:custGeom>
                <a:noFill/>
                <a:ln w="28575" cap="flat" cmpd="sng" algn="ctr">
                  <a:solidFill>
                    <a:srgbClr val="5B9BD5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  <p:sp>
              <p:nvSpPr>
                <p:cNvPr id="324" name="Rectangle 323">
                  <a:extLst>
                    <a:ext uri="{FF2B5EF4-FFF2-40B4-BE49-F238E27FC236}">
                      <a16:creationId xmlns:a16="http://schemas.microsoft.com/office/drawing/2014/main" id="{99CF47B7-F199-096D-D8C5-C9B6470E1906}"/>
                    </a:ext>
                  </a:extLst>
                </p:cNvPr>
                <p:cNvSpPr/>
                <p:nvPr/>
              </p:nvSpPr>
              <p:spPr>
                <a:xfrm>
                  <a:off x="6767328" y="2486179"/>
                  <a:ext cx="1108524" cy="183602"/>
                </a:xfrm>
                <a:prstGeom prst="rect">
                  <a:avLst/>
                </a:prstGeom>
                <a:solidFill>
                  <a:srgbClr val="5B9BD5"/>
                </a:solidFill>
                <a:ln w="12700" cap="flat" cmpd="sng" algn="ctr">
                  <a:solidFill>
                    <a:srgbClr val="5B9BD5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  <p:grpSp>
              <p:nvGrpSpPr>
                <p:cNvPr id="325" name="Group 324">
                  <a:extLst>
                    <a:ext uri="{FF2B5EF4-FFF2-40B4-BE49-F238E27FC236}">
                      <a16:creationId xmlns:a16="http://schemas.microsoft.com/office/drawing/2014/main" id="{853DBBE4-D90A-6469-0F31-D53ACC96D349}"/>
                    </a:ext>
                  </a:extLst>
                </p:cNvPr>
                <p:cNvGrpSpPr/>
                <p:nvPr/>
              </p:nvGrpSpPr>
              <p:grpSpPr>
                <a:xfrm rot="1980000">
                  <a:off x="5345302" y="1788793"/>
                  <a:ext cx="1108524" cy="466514"/>
                  <a:chOff x="9008832" y="1859860"/>
                  <a:chExt cx="1108524" cy="466514"/>
                </a:xfrm>
              </p:grpSpPr>
              <p:sp>
                <p:nvSpPr>
                  <p:cNvPr id="327" name="Rectangle 326">
                    <a:extLst>
                      <a:ext uri="{FF2B5EF4-FFF2-40B4-BE49-F238E27FC236}">
                        <a16:creationId xmlns:a16="http://schemas.microsoft.com/office/drawing/2014/main" id="{B4F0A570-94AD-B443-4BCF-FD475D6A8ADD}"/>
                      </a:ext>
                    </a:extLst>
                  </p:cNvPr>
                  <p:cNvSpPr/>
                  <p:nvPr/>
                </p:nvSpPr>
                <p:spPr>
                  <a:xfrm>
                    <a:off x="9116100" y="1859860"/>
                    <a:ext cx="893989" cy="282912"/>
                  </a:xfrm>
                  <a:prstGeom prst="rect">
                    <a:avLst/>
                  </a:prstGeom>
                  <a:solidFill>
                    <a:srgbClr val="5B9BD5"/>
                  </a:solidFill>
                  <a:ln w="12700" cap="flat" cmpd="sng" algn="ctr">
                    <a:solidFill>
                      <a:srgbClr val="5B9BD5">
                        <a:shade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1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  <p:sp>
                <p:nvSpPr>
                  <p:cNvPr id="328" name="Rectangle 327">
                    <a:extLst>
                      <a:ext uri="{FF2B5EF4-FFF2-40B4-BE49-F238E27FC236}">
                        <a16:creationId xmlns:a16="http://schemas.microsoft.com/office/drawing/2014/main" id="{95C6E5CB-A405-C90D-9AA2-2E792B6E2284}"/>
                      </a:ext>
                    </a:extLst>
                  </p:cNvPr>
                  <p:cNvSpPr/>
                  <p:nvPr/>
                </p:nvSpPr>
                <p:spPr>
                  <a:xfrm>
                    <a:off x="9008832" y="2142772"/>
                    <a:ext cx="1108524" cy="183602"/>
                  </a:xfrm>
                  <a:prstGeom prst="rect">
                    <a:avLst/>
                  </a:prstGeom>
                  <a:solidFill>
                    <a:srgbClr val="5B9BD5"/>
                  </a:solidFill>
                  <a:ln w="12700" cap="flat" cmpd="sng" algn="ctr">
                    <a:solidFill>
                      <a:srgbClr val="5B9BD5">
                        <a:shade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1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</p:grpSp>
            <p:sp>
              <p:nvSpPr>
                <p:cNvPr id="326" name="Freeform 381">
                  <a:extLst>
                    <a:ext uri="{FF2B5EF4-FFF2-40B4-BE49-F238E27FC236}">
                      <a16:creationId xmlns:a16="http://schemas.microsoft.com/office/drawing/2014/main" id="{87A97500-A6F6-4121-81A7-43326ACC1562}"/>
                    </a:ext>
                  </a:extLst>
                </p:cNvPr>
                <p:cNvSpPr/>
                <p:nvPr/>
              </p:nvSpPr>
              <p:spPr>
                <a:xfrm>
                  <a:off x="6280660" y="2462873"/>
                  <a:ext cx="487235" cy="142639"/>
                </a:xfrm>
                <a:custGeom>
                  <a:avLst/>
                  <a:gdLst>
                    <a:gd name="connsiteX0" fmla="*/ 0 w 487235"/>
                    <a:gd name="connsiteY0" fmla="*/ 0 h 142639"/>
                    <a:gd name="connsiteX1" fmla="*/ 206908 w 487235"/>
                    <a:gd name="connsiteY1" fmla="*/ 133489 h 142639"/>
                    <a:gd name="connsiteX2" fmla="*/ 487235 w 487235"/>
                    <a:gd name="connsiteY2" fmla="*/ 120140 h 1426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487235" h="142639">
                      <a:moveTo>
                        <a:pt x="0" y="0"/>
                      </a:moveTo>
                      <a:cubicBezTo>
                        <a:pt x="62851" y="56733"/>
                        <a:pt x="125702" y="113466"/>
                        <a:pt x="206908" y="133489"/>
                      </a:cubicBezTo>
                      <a:cubicBezTo>
                        <a:pt x="288114" y="153512"/>
                        <a:pt x="387674" y="136826"/>
                        <a:pt x="487235" y="120140"/>
                      </a:cubicBezTo>
                    </a:path>
                  </a:pathLst>
                </a:custGeom>
                <a:noFill/>
                <a:ln w="28575" cap="flat" cmpd="sng" algn="ctr">
                  <a:solidFill>
                    <a:srgbClr val="5B9BD5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</p:grpSp>
          <p:cxnSp>
            <p:nvCxnSpPr>
              <p:cNvPr id="320" name="Straight Connector 319">
                <a:extLst>
                  <a:ext uri="{FF2B5EF4-FFF2-40B4-BE49-F238E27FC236}">
                    <a16:creationId xmlns:a16="http://schemas.microsoft.com/office/drawing/2014/main" id="{5807D16D-2D26-524A-FB0D-3C4642ED5F1C}"/>
                  </a:ext>
                </a:extLst>
              </p:cNvPr>
              <p:cNvCxnSpPr/>
              <p:nvPr/>
            </p:nvCxnSpPr>
            <p:spPr>
              <a:xfrm>
                <a:off x="8139958" y="2936759"/>
                <a:ext cx="500584" cy="0"/>
              </a:xfrm>
              <a:prstGeom prst="line">
                <a:avLst/>
              </a:prstGeom>
              <a:noFill/>
              <a:ln w="6350" cap="flat" cmpd="sng" algn="ctr">
                <a:solidFill>
                  <a:srgbClr val="2D3E50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321" name="Straight Connector 320">
                <a:extLst>
                  <a:ext uri="{FF2B5EF4-FFF2-40B4-BE49-F238E27FC236}">
                    <a16:creationId xmlns:a16="http://schemas.microsoft.com/office/drawing/2014/main" id="{10214EBA-F79A-B9C9-388C-78CA151E1803}"/>
                  </a:ext>
                </a:extLst>
              </p:cNvPr>
              <p:cNvCxnSpPr/>
              <p:nvPr/>
            </p:nvCxnSpPr>
            <p:spPr>
              <a:xfrm>
                <a:off x="8139958" y="3736582"/>
                <a:ext cx="500584" cy="0"/>
              </a:xfrm>
              <a:prstGeom prst="line">
                <a:avLst/>
              </a:prstGeom>
              <a:noFill/>
              <a:ln w="6350" cap="flat" cmpd="sng" algn="ctr">
                <a:solidFill>
                  <a:srgbClr val="2D3E50"/>
                </a:solidFill>
                <a:prstDash val="solid"/>
                <a:miter lim="800000"/>
              </a:ln>
              <a:effectLst/>
            </p:spPr>
          </p:cxnSp>
          <p:sp>
            <p:nvSpPr>
              <p:cNvPr id="322" name="Freeform 377">
                <a:extLst>
                  <a:ext uri="{FF2B5EF4-FFF2-40B4-BE49-F238E27FC236}">
                    <a16:creationId xmlns:a16="http://schemas.microsoft.com/office/drawing/2014/main" id="{F90BC18E-8172-80A6-4CCB-4B9DB7C8ACAD}"/>
                  </a:ext>
                </a:extLst>
              </p:cNvPr>
              <p:cNvSpPr/>
              <p:nvPr/>
            </p:nvSpPr>
            <p:spPr>
              <a:xfrm>
                <a:off x="8138205" y="4248147"/>
                <a:ext cx="930894" cy="1651597"/>
              </a:xfrm>
              <a:custGeom>
                <a:avLst/>
                <a:gdLst>
                  <a:gd name="connsiteX0" fmla="*/ 0 w 1285750"/>
                  <a:gd name="connsiteY0" fmla="*/ 0 h 2281185"/>
                  <a:gd name="connsiteX1" fmla="*/ 1285750 w 1285750"/>
                  <a:gd name="connsiteY1" fmla="*/ 0 h 2281185"/>
                  <a:gd name="connsiteX2" fmla="*/ 1285435 w 1285750"/>
                  <a:gd name="connsiteY2" fmla="*/ 7966 h 2281185"/>
                  <a:gd name="connsiteX3" fmla="*/ 1259362 w 1285750"/>
                  <a:gd name="connsiteY3" fmla="*/ 208356 h 2281185"/>
                  <a:gd name="connsiteX4" fmla="*/ 905617 w 1285750"/>
                  <a:gd name="connsiteY4" fmla="*/ 1917016 h 2281185"/>
                  <a:gd name="connsiteX5" fmla="*/ 458428 w 1285750"/>
                  <a:gd name="connsiteY5" fmla="*/ 2130598 h 2281185"/>
                  <a:gd name="connsiteX6" fmla="*/ 21604 w 1285750"/>
                  <a:gd name="connsiteY6" fmla="*/ 165891 h 22811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85750" h="2281185">
                    <a:moveTo>
                      <a:pt x="0" y="0"/>
                    </a:moveTo>
                    <a:lnTo>
                      <a:pt x="1285750" y="0"/>
                    </a:lnTo>
                    <a:lnTo>
                      <a:pt x="1285435" y="7966"/>
                    </a:lnTo>
                    <a:cubicBezTo>
                      <a:pt x="1282167" y="47752"/>
                      <a:pt x="1274380" y="107961"/>
                      <a:pt x="1259362" y="208356"/>
                    </a:cubicBezTo>
                    <a:cubicBezTo>
                      <a:pt x="1199292" y="609936"/>
                      <a:pt x="985712" y="1670061"/>
                      <a:pt x="905617" y="1917016"/>
                    </a:cubicBezTo>
                    <a:cubicBezTo>
                      <a:pt x="825522" y="2163971"/>
                      <a:pt x="611941" y="2469883"/>
                      <a:pt x="458428" y="2130598"/>
                    </a:cubicBezTo>
                    <a:cubicBezTo>
                      <a:pt x="324104" y="1833724"/>
                      <a:pt x="123350" y="872533"/>
                      <a:pt x="21604" y="165891"/>
                    </a:cubicBezTo>
                    <a:close/>
                  </a:path>
                </a:pathLst>
              </a:custGeom>
              <a:solidFill>
                <a:srgbClr val="70AD47">
                  <a:lumMod val="40000"/>
                  <a:lumOff val="6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</p:grpSp>
        <p:grpSp>
          <p:nvGrpSpPr>
            <p:cNvPr id="283" name="Group 282">
              <a:extLst>
                <a:ext uri="{FF2B5EF4-FFF2-40B4-BE49-F238E27FC236}">
                  <a16:creationId xmlns:a16="http://schemas.microsoft.com/office/drawing/2014/main" id="{70F4091C-31D7-1441-6418-4450E9978150}"/>
                </a:ext>
              </a:extLst>
            </p:cNvPr>
            <p:cNvGrpSpPr/>
            <p:nvPr/>
          </p:nvGrpSpPr>
          <p:grpSpPr>
            <a:xfrm>
              <a:off x="4325184" y="2659134"/>
              <a:ext cx="197161" cy="321777"/>
              <a:chOff x="6621653" y="1784030"/>
              <a:chExt cx="2530550" cy="4130005"/>
            </a:xfrm>
          </p:grpSpPr>
          <p:sp>
            <p:nvSpPr>
              <p:cNvPr id="304" name="Freeform 362">
                <a:extLst>
                  <a:ext uri="{FF2B5EF4-FFF2-40B4-BE49-F238E27FC236}">
                    <a16:creationId xmlns:a16="http://schemas.microsoft.com/office/drawing/2014/main" id="{6A4EBC81-9B0A-B371-EF1F-38033D048E55}"/>
                  </a:ext>
                </a:extLst>
              </p:cNvPr>
              <p:cNvSpPr/>
              <p:nvPr/>
            </p:nvSpPr>
            <p:spPr>
              <a:xfrm>
                <a:off x="8117322" y="2669781"/>
                <a:ext cx="973937" cy="3244254"/>
              </a:xfrm>
              <a:custGeom>
                <a:avLst/>
                <a:gdLst>
                  <a:gd name="connsiteX0" fmla="*/ 0 w 973937"/>
                  <a:gd name="connsiteY0" fmla="*/ 0 h 3244254"/>
                  <a:gd name="connsiteX1" fmla="*/ 973937 w 973937"/>
                  <a:gd name="connsiteY1" fmla="*/ 0 h 3244254"/>
                  <a:gd name="connsiteX2" fmla="*/ 973937 w 973937"/>
                  <a:gd name="connsiteY2" fmla="*/ 1516289 h 3244254"/>
                  <a:gd name="connsiteX3" fmla="*/ 973937 w 973937"/>
                  <a:gd name="connsiteY3" fmla="*/ 1516290 h 3244254"/>
                  <a:gd name="connsiteX4" fmla="*/ 973937 w 973937"/>
                  <a:gd name="connsiteY4" fmla="*/ 1516290 h 3244254"/>
                  <a:gd name="connsiteX5" fmla="*/ 973698 w 973937"/>
                  <a:gd name="connsiteY5" fmla="*/ 1522323 h 3244254"/>
                  <a:gd name="connsiteX6" fmla="*/ 953949 w 973937"/>
                  <a:gd name="connsiteY6" fmla="*/ 1674116 h 3244254"/>
                  <a:gd name="connsiteX7" fmla="*/ 685992 w 973937"/>
                  <a:gd name="connsiteY7" fmla="*/ 2968401 h 3244254"/>
                  <a:gd name="connsiteX8" fmla="*/ 347253 w 973937"/>
                  <a:gd name="connsiteY8" fmla="*/ 3130187 h 3244254"/>
                  <a:gd name="connsiteX9" fmla="*/ 16365 w 973937"/>
                  <a:gd name="connsiteY9" fmla="*/ 1641949 h 3244254"/>
                  <a:gd name="connsiteX10" fmla="*/ 0 w 973937"/>
                  <a:gd name="connsiteY10" fmla="*/ 1516290 h 3244254"/>
                  <a:gd name="connsiteX11" fmla="*/ 0 w 973937"/>
                  <a:gd name="connsiteY11" fmla="*/ 1516290 h 3244254"/>
                  <a:gd name="connsiteX12" fmla="*/ 0 w 973937"/>
                  <a:gd name="connsiteY12" fmla="*/ 1516289 h 32442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73937" h="3244254">
                    <a:moveTo>
                      <a:pt x="0" y="0"/>
                    </a:moveTo>
                    <a:lnTo>
                      <a:pt x="973937" y="0"/>
                    </a:lnTo>
                    <a:lnTo>
                      <a:pt x="973937" y="1516289"/>
                    </a:lnTo>
                    <a:lnTo>
                      <a:pt x="973937" y="1516290"/>
                    </a:lnTo>
                    <a:lnTo>
                      <a:pt x="973937" y="1516290"/>
                    </a:lnTo>
                    <a:lnTo>
                      <a:pt x="973698" y="1522323"/>
                    </a:lnTo>
                    <a:cubicBezTo>
                      <a:pt x="971223" y="1552461"/>
                      <a:pt x="965324" y="1598068"/>
                      <a:pt x="953949" y="1674116"/>
                    </a:cubicBezTo>
                    <a:cubicBezTo>
                      <a:pt x="908446" y="1978307"/>
                      <a:pt x="746663" y="2781337"/>
                      <a:pt x="685992" y="2968401"/>
                    </a:cubicBezTo>
                    <a:cubicBezTo>
                      <a:pt x="625321" y="3155466"/>
                      <a:pt x="463536" y="3387190"/>
                      <a:pt x="347253" y="3130187"/>
                    </a:cubicBezTo>
                    <a:cubicBezTo>
                      <a:pt x="245504" y="2905309"/>
                      <a:pt x="93436" y="2177220"/>
                      <a:pt x="16365" y="1641949"/>
                    </a:cubicBezTo>
                    <a:lnTo>
                      <a:pt x="0" y="1516290"/>
                    </a:lnTo>
                    <a:lnTo>
                      <a:pt x="0" y="1516290"/>
                    </a:lnTo>
                    <a:lnTo>
                      <a:pt x="0" y="1516289"/>
                    </a:lnTo>
                    <a:close/>
                  </a:path>
                </a:pathLst>
              </a:custGeom>
              <a:solidFill>
                <a:srgbClr val="5B9BD5"/>
              </a:solidFill>
              <a:ln w="19050" cap="flat" cmpd="sng" algn="ctr">
                <a:solidFill>
                  <a:srgbClr val="5B9BD5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grpSp>
            <p:nvGrpSpPr>
              <p:cNvPr id="305" name="Group 304">
                <a:extLst>
                  <a:ext uri="{FF2B5EF4-FFF2-40B4-BE49-F238E27FC236}">
                    <a16:creationId xmlns:a16="http://schemas.microsoft.com/office/drawing/2014/main" id="{1C94F94B-6B60-C659-F240-2EE48CBC0E30}"/>
                  </a:ext>
                </a:extLst>
              </p:cNvPr>
              <p:cNvGrpSpPr/>
              <p:nvPr/>
            </p:nvGrpSpPr>
            <p:grpSpPr>
              <a:xfrm>
                <a:off x="6621653" y="1784030"/>
                <a:ext cx="2530550" cy="880988"/>
                <a:chOff x="5345302" y="1788793"/>
                <a:chExt cx="2530550" cy="880988"/>
              </a:xfrm>
            </p:grpSpPr>
            <p:sp>
              <p:nvSpPr>
                <p:cNvPr id="311" name="Freeform 367">
                  <a:extLst>
                    <a:ext uri="{FF2B5EF4-FFF2-40B4-BE49-F238E27FC236}">
                      <a16:creationId xmlns:a16="http://schemas.microsoft.com/office/drawing/2014/main" id="{C3DE502E-66C9-3887-2ADC-33773184F208}"/>
                    </a:ext>
                  </a:extLst>
                </p:cNvPr>
                <p:cNvSpPr/>
                <p:nvPr/>
              </p:nvSpPr>
              <p:spPr>
                <a:xfrm>
                  <a:off x="6308729" y="2406890"/>
                  <a:ext cx="487235" cy="142639"/>
                </a:xfrm>
                <a:custGeom>
                  <a:avLst/>
                  <a:gdLst>
                    <a:gd name="connsiteX0" fmla="*/ 0 w 487235"/>
                    <a:gd name="connsiteY0" fmla="*/ 0 h 142639"/>
                    <a:gd name="connsiteX1" fmla="*/ 206908 w 487235"/>
                    <a:gd name="connsiteY1" fmla="*/ 133489 h 142639"/>
                    <a:gd name="connsiteX2" fmla="*/ 487235 w 487235"/>
                    <a:gd name="connsiteY2" fmla="*/ 120140 h 1426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487235" h="142639">
                      <a:moveTo>
                        <a:pt x="0" y="0"/>
                      </a:moveTo>
                      <a:cubicBezTo>
                        <a:pt x="62851" y="56733"/>
                        <a:pt x="125702" y="113466"/>
                        <a:pt x="206908" y="133489"/>
                      </a:cubicBezTo>
                      <a:cubicBezTo>
                        <a:pt x="288114" y="153512"/>
                        <a:pt x="387674" y="136826"/>
                        <a:pt x="487235" y="120140"/>
                      </a:cubicBezTo>
                    </a:path>
                  </a:pathLst>
                </a:custGeom>
                <a:noFill/>
                <a:ln w="28575" cap="flat" cmpd="sng" algn="ctr">
                  <a:solidFill>
                    <a:srgbClr val="5B9BD5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  <p:sp>
              <p:nvSpPr>
                <p:cNvPr id="312" name="Rectangle 311">
                  <a:extLst>
                    <a:ext uri="{FF2B5EF4-FFF2-40B4-BE49-F238E27FC236}">
                      <a16:creationId xmlns:a16="http://schemas.microsoft.com/office/drawing/2014/main" id="{E63E5E0F-7220-1BCF-8D17-BE3794D727EF}"/>
                    </a:ext>
                  </a:extLst>
                </p:cNvPr>
                <p:cNvSpPr/>
                <p:nvPr/>
              </p:nvSpPr>
              <p:spPr>
                <a:xfrm>
                  <a:off x="6767328" y="2486179"/>
                  <a:ext cx="1108524" cy="183602"/>
                </a:xfrm>
                <a:prstGeom prst="rect">
                  <a:avLst/>
                </a:prstGeom>
                <a:solidFill>
                  <a:srgbClr val="5B9BD5"/>
                </a:solidFill>
                <a:ln w="12700" cap="flat" cmpd="sng" algn="ctr">
                  <a:solidFill>
                    <a:srgbClr val="5B9BD5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  <p:grpSp>
              <p:nvGrpSpPr>
                <p:cNvPr id="313" name="Group 312">
                  <a:extLst>
                    <a:ext uri="{FF2B5EF4-FFF2-40B4-BE49-F238E27FC236}">
                      <a16:creationId xmlns:a16="http://schemas.microsoft.com/office/drawing/2014/main" id="{3AE6563C-D5BD-51C0-6F9F-C6B1C138953C}"/>
                    </a:ext>
                  </a:extLst>
                </p:cNvPr>
                <p:cNvGrpSpPr/>
                <p:nvPr/>
              </p:nvGrpSpPr>
              <p:grpSpPr>
                <a:xfrm rot="1980000">
                  <a:off x="5345302" y="1788793"/>
                  <a:ext cx="1108524" cy="466514"/>
                  <a:chOff x="9008832" y="1859860"/>
                  <a:chExt cx="1108524" cy="466514"/>
                </a:xfrm>
              </p:grpSpPr>
              <p:sp>
                <p:nvSpPr>
                  <p:cNvPr id="315" name="Rectangle 314">
                    <a:extLst>
                      <a:ext uri="{FF2B5EF4-FFF2-40B4-BE49-F238E27FC236}">
                        <a16:creationId xmlns:a16="http://schemas.microsoft.com/office/drawing/2014/main" id="{67D3A54F-A888-DEFD-A7D0-4A6E0E798A45}"/>
                      </a:ext>
                    </a:extLst>
                  </p:cNvPr>
                  <p:cNvSpPr/>
                  <p:nvPr/>
                </p:nvSpPr>
                <p:spPr>
                  <a:xfrm>
                    <a:off x="9116100" y="1859860"/>
                    <a:ext cx="893989" cy="282912"/>
                  </a:xfrm>
                  <a:prstGeom prst="rect">
                    <a:avLst/>
                  </a:prstGeom>
                  <a:solidFill>
                    <a:srgbClr val="5B9BD5"/>
                  </a:solidFill>
                  <a:ln w="12700" cap="flat" cmpd="sng" algn="ctr">
                    <a:solidFill>
                      <a:srgbClr val="5B9BD5">
                        <a:shade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1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  <p:sp>
                <p:nvSpPr>
                  <p:cNvPr id="316" name="Rectangle 315">
                    <a:extLst>
                      <a:ext uri="{FF2B5EF4-FFF2-40B4-BE49-F238E27FC236}">
                        <a16:creationId xmlns:a16="http://schemas.microsoft.com/office/drawing/2014/main" id="{7FA714CB-FA61-D738-79B8-A386ECD2D0A1}"/>
                      </a:ext>
                    </a:extLst>
                  </p:cNvPr>
                  <p:cNvSpPr/>
                  <p:nvPr/>
                </p:nvSpPr>
                <p:spPr>
                  <a:xfrm>
                    <a:off x="9008832" y="2142772"/>
                    <a:ext cx="1108524" cy="183602"/>
                  </a:xfrm>
                  <a:prstGeom prst="rect">
                    <a:avLst/>
                  </a:prstGeom>
                  <a:solidFill>
                    <a:srgbClr val="5B9BD5"/>
                  </a:solidFill>
                  <a:ln w="12700" cap="flat" cmpd="sng" algn="ctr">
                    <a:solidFill>
                      <a:srgbClr val="5B9BD5">
                        <a:shade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1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</p:grpSp>
            <p:sp>
              <p:nvSpPr>
                <p:cNvPr id="314" name="Freeform 370">
                  <a:extLst>
                    <a:ext uri="{FF2B5EF4-FFF2-40B4-BE49-F238E27FC236}">
                      <a16:creationId xmlns:a16="http://schemas.microsoft.com/office/drawing/2014/main" id="{A1CC6A98-0BB5-B356-D747-DFA9CDA08315}"/>
                    </a:ext>
                  </a:extLst>
                </p:cNvPr>
                <p:cNvSpPr/>
                <p:nvPr/>
              </p:nvSpPr>
              <p:spPr>
                <a:xfrm>
                  <a:off x="6280660" y="2462873"/>
                  <a:ext cx="487235" cy="142639"/>
                </a:xfrm>
                <a:custGeom>
                  <a:avLst/>
                  <a:gdLst>
                    <a:gd name="connsiteX0" fmla="*/ 0 w 487235"/>
                    <a:gd name="connsiteY0" fmla="*/ 0 h 142639"/>
                    <a:gd name="connsiteX1" fmla="*/ 206908 w 487235"/>
                    <a:gd name="connsiteY1" fmla="*/ 133489 h 142639"/>
                    <a:gd name="connsiteX2" fmla="*/ 487235 w 487235"/>
                    <a:gd name="connsiteY2" fmla="*/ 120140 h 1426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487235" h="142639">
                      <a:moveTo>
                        <a:pt x="0" y="0"/>
                      </a:moveTo>
                      <a:cubicBezTo>
                        <a:pt x="62851" y="56733"/>
                        <a:pt x="125702" y="113466"/>
                        <a:pt x="206908" y="133489"/>
                      </a:cubicBezTo>
                      <a:cubicBezTo>
                        <a:pt x="288114" y="153512"/>
                        <a:pt x="387674" y="136826"/>
                        <a:pt x="487235" y="120140"/>
                      </a:cubicBezTo>
                    </a:path>
                  </a:pathLst>
                </a:custGeom>
                <a:noFill/>
                <a:ln w="28575" cap="flat" cmpd="sng" algn="ctr">
                  <a:solidFill>
                    <a:srgbClr val="5B9BD5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</p:grpSp>
          <p:cxnSp>
            <p:nvCxnSpPr>
              <p:cNvPr id="306" name="Straight Connector 305">
                <a:extLst>
                  <a:ext uri="{FF2B5EF4-FFF2-40B4-BE49-F238E27FC236}">
                    <a16:creationId xmlns:a16="http://schemas.microsoft.com/office/drawing/2014/main" id="{F4F09B9B-F8B5-FDEF-BB04-0804C11A1911}"/>
                  </a:ext>
                </a:extLst>
              </p:cNvPr>
              <p:cNvCxnSpPr/>
              <p:nvPr/>
            </p:nvCxnSpPr>
            <p:spPr>
              <a:xfrm>
                <a:off x="8139958" y="2936759"/>
                <a:ext cx="500584" cy="0"/>
              </a:xfrm>
              <a:prstGeom prst="line">
                <a:avLst/>
              </a:prstGeom>
              <a:noFill/>
              <a:ln w="6350" cap="flat" cmpd="sng" algn="ctr">
                <a:solidFill>
                  <a:srgbClr val="2D3E50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309" name="Straight Connector 308">
                <a:extLst>
                  <a:ext uri="{FF2B5EF4-FFF2-40B4-BE49-F238E27FC236}">
                    <a16:creationId xmlns:a16="http://schemas.microsoft.com/office/drawing/2014/main" id="{5A8297F3-DC0B-C0A2-C0B4-40968CEE655A}"/>
                  </a:ext>
                </a:extLst>
              </p:cNvPr>
              <p:cNvCxnSpPr/>
              <p:nvPr/>
            </p:nvCxnSpPr>
            <p:spPr>
              <a:xfrm>
                <a:off x="8139958" y="3736582"/>
                <a:ext cx="500584" cy="0"/>
              </a:xfrm>
              <a:prstGeom prst="line">
                <a:avLst/>
              </a:prstGeom>
              <a:noFill/>
              <a:ln w="6350" cap="flat" cmpd="sng" algn="ctr">
                <a:solidFill>
                  <a:srgbClr val="2D3E50"/>
                </a:solidFill>
                <a:prstDash val="solid"/>
                <a:miter lim="800000"/>
              </a:ln>
              <a:effectLst/>
            </p:spPr>
          </p:cxnSp>
          <p:sp>
            <p:nvSpPr>
              <p:cNvPr id="310" name="Freeform 366">
                <a:extLst>
                  <a:ext uri="{FF2B5EF4-FFF2-40B4-BE49-F238E27FC236}">
                    <a16:creationId xmlns:a16="http://schemas.microsoft.com/office/drawing/2014/main" id="{0C694CC5-7788-7F6A-1076-BFA4DE8025E3}"/>
                  </a:ext>
                </a:extLst>
              </p:cNvPr>
              <p:cNvSpPr/>
              <p:nvPr/>
            </p:nvSpPr>
            <p:spPr>
              <a:xfrm>
                <a:off x="8138205" y="4248147"/>
                <a:ext cx="930894" cy="1651597"/>
              </a:xfrm>
              <a:custGeom>
                <a:avLst/>
                <a:gdLst>
                  <a:gd name="connsiteX0" fmla="*/ 0 w 1285750"/>
                  <a:gd name="connsiteY0" fmla="*/ 0 h 2281185"/>
                  <a:gd name="connsiteX1" fmla="*/ 1285750 w 1285750"/>
                  <a:gd name="connsiteY1" fmla="*/ 0 h 2281185"/>
                  <a:gd name="connsiteX2" fmla="*/ 1285435 w 1285750"/>
                  <a:gd name="connsiteY2" fmla="*/ 7966 h 2281185"/>
                  <a:gd name="connsiteX3" fmla="*/ 1259362 w 1285750"/>
                  <a:gd name="connsiteY3" fmla="*/ 208356 h 2281185"/>
                  <a:gd name="connsiteX4" fmla="*/ 905617 w 1285750"/>
                  <a:gd name="connsiteY4" fmla="*/ 1917016 h 2281185"/>
                  <a:gd name="connsiteX5" fmla="*/ 458428 w 1285750"/>
                  <a:gd name="connsiteY5" fmla="*/ 2130598 h 2281185"/>
                  <a:gd name="connsiteX6" fmla="*/ 21604 w 1285750"/>
                  <a:gd name="connsiteY6" fmla="*/ 165891 h 22811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85750" h="2281185">
                    <a:moveTo>
                      <a:pt x="0" y="0"/>
                    </a:moveTo>
                    <a:lnTo>
                      <a:pt x="1285750" y="0"/>
                    </a:lnTo>
                    <a:lnTo>
                      <a:pt x="1285435" y="7966"/>
                    </a:lnTo>
                    <a:cubicBezTo>
                      <a:pt x="1282167" y="47752"/>
                      <a:pt x="1274380" y="107961"/>
                      <a:pt x="1259362" y="208356"/>
                    </a:cubicBezTo>
                    <a:cubicBezTo>
                      <a:pt x="1199292" y="609936"/>
                      <a:pt x="985712" y="1670061"/>
                      <a:pt x="905617" y="1917016"/>
                    </a:cubicBezTo>
                    <a:cubicBezTo>
                      <a:pt x="825522" y="2163971"/>
                      <a:pt x="611941" y="2469883"/>
                      <a:pt x="458428" y="2130598"/>
                    </a:cubicBezTo>
                    <a:cubicBezTo>
                      <a:pt x="324104" y="1833724"/>
                      <a:pt x="123350" y="872533"/>
                      <a:pt x="21604" y="165891"/>
                    </a:cubicBezTo>
                    <a:close/>
                  </a:path>
                </a:pathLst>
              </a:custGeom>
              <a:solidFill>
                <a:srgbClr val="70AD47">
                  <a:lumMod val="40000"/>
                  <a:lumOff val="6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</p:grpSp>
        <p:grpSp>
          <p:nvGrpSpPr>
            <p:cNvPr id="284" name="Group 283">
              <a:extLst>
                <a:ext uri="{FF2B5EF4-FFF2-40B4-BE49-F238E27FC236}">
                  <a16:creationId xmlns:a16="http://schemas.microsoft.com/office/drawing/2014/main" id="{797324AA-AC06-AB27-2C36-75AB2705721D}"/>
                </a:ext>
              </a:extLst>
            </p:cNvPr>
            <p:cNvGrpSpPr/>
            <p:nvPr/>
          </p:nvGrpSpPr>
          <p:grpSpPr>
            <a:xfrm>
              <a:off x="4266907" y="2741469"/>
              <a:ext cx="197161" cy="321777"/>
              <a:chOff x="6621653" y="1784030"/>
              <a:chExt cx="2530550" cy="4130005"/>
            </a:xfrm>
          </p:grpSpPr>
          <p:sp>
            <p:nvSpPr>
              <p:cNvPr id="293" name="Freeform 351">
                <a:extLst>
                  <a:ext uri="{FF2B5EF4-FFF2-40B4-BE49-F238E27FC236}">
                    <a16:creationId xmlns:a16="http://schemas.microsoft.com/office/drawing/2014/main" id="{6515C0C9-F110-0D51-47E2-8F07C545E5DC}"/>
                  </a:ext>
                </a:extLst>
              </p:cNvPr>
              <p:cNvSpPr/>
              <p:nvPr/>
            </p:nvSpPr>
            <p:spPr>
              <a:xfrm>
                <a:off x="8117322" y="2669781"/>
                <a:ext cx="973937" cy="3244254"/>
              </a:xfrm>
              <a:custGeom>
                <a:avLst/>
                <a:gdLst>
                  <a:gd name="connsiteX0" fmla="*/ 0 w 973937"/>
                  <a:gd name="connsiteY0" fmla="*/ 0 h 3244254"/>
                  <a:gd name="connsiteX1" fmla="*/ 973937 w 973937"/>
                  <a:gd name="connsiteY1" fmla="*/ 0 h 3244254"/>
                  <a:gd name="connsiteX2" fmla="*/ 973937 w 973937"/>
                  <a:gd name="connsiteY2" fmla="*/ 1516289 h 3244254"/>
                  <a:gd name="connsiteX3" fmla="*/ 973937 w 973937"/>
                  <a:gd name="connsiteY3" fmla="*/ 1516290 h 3244254"/>
                  <a:gd name="connsiteX4" fmla="*/ 973937 w 973937"/>
                  <a:gd name="connsiteY4" fmla="*/ 1516290 h 3244254"/>
                  <a:gd name="connsiteX5" fmla="*/ 973698 w 973937"/>
                  <a:gd name="connsiteY5" fmla="*/ 1522323 h 3244254"/>
                  <a:gd name="connsiteX6" fmla="*/ 953949 w 973937"/>
                  <a:gd name="connsiteY6" fmla="*/ 1674116 h 3244254"/>
                  <a:gd name="connsiteX7" fmla="*/ 685992 w 973937"/>
                  <a:gd name="connsiteY7" fmla="*/ 2968401 h 3244254"/>
                  <a:gd name="connsiteX8" fmla="*/ 347253 w 973937"/>
                  <a:gd name="connsiteY8" fmla="*/ 3130187 h 3244254"/>
                  <a:gd name="connsiteX9" fmla="*/ 16365 w 973937"/>
                  <a:gd name="connsiteY9" fmla="*/ 1641949 h 3244254"/>
                  <a:gd name="connsiteX10" fmla="*/ 0 w 973937"/>
                  <a:gd name="connsiteY10" fmla="*/ 1516290 h 3244254"/>
                  <a:gd name="connsiteX11" fmla="*/ 0 w 973937"/>
                  <a:gd name="connsiteY11" fmla="*/ 1516290 h 3244254"/>
                  <a:gd name="connsiteX12" fmla="*/ 0 w 973937"/>
                  <a:gd name="connsiteY12" fmla="*/ 1516289 h 32442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73937" h="3244254">
                    <a:moveTo>
                      <a:pt x="0" y="0"/>
                    </a:moveTo>
                    <a:lnTo>
                      <a:pt x="973937" y="0"/>
                    </a:lnTo>
                    <a:lnTo>
                      <a:pt x="973937" y="1516289"/>
                    </a:lnTo>
                    <a:lnTo>
                      <a:pt x="973937" y="1516290"/>
                    </a:lnTo>
                    <a:lnTo>
                      <a:pt x="973937" y="1516290"/>
                    </a:lnTo>
                    <a:lnTo>
                      <a:pt x="973698" y="1522323"/>
                    </a:lnTo>
                    <a:cubicBezTo>
                      <a:pt x="971223" y="1552461"/>
                      <a:pt x="965324" y="1598068"/>
                      <a:pt x="953949" y="1674116"/>
                    </a:cubicBezTo>
                    <a:cubicBezTo>
                      <a:pt x="908446" y="1978307"/>
                      <a:pt x="746663" y="2781337"/>
                      <a:pt x="685992" y="2968401"/>
                    </a:cubicBezTo>
                    <a:cubicBezTo>
                      <a:pt x="625321" y="3155466"/>
                      <a:pt x="463536" y="3387190"/>
                      <a:pt x="347253" y="3130187"/>
                    </a:cubicBezTo>
                    <a:cubicBezTo>
                      <a:pt x="245504" y="2905309"/>
                      <a:pt x="93436" y="2177220"/>
                      <a:pt x="16365" y="1641949"/>
                    </a:cubicBezTo>
                    <a:lnTo>
                      <a:pt x="0" y="1516290"/>
                    </a:lnTo>
                    <a:lnTo>
                      <a:pt x="0" y="1516290"/>
                    </a:lnTo>
                    <a:lnTo>
                      <a:pt x="0" y="1516289"/>
                    </a:lnTo>
                    <a:close/>
                  </a:path>
                </a:pathLst>
              </a:custGeom>
              <a:solidFill>
                <a:srgbClr val="5B9BD5"/>
              </a:solidFill>
              <a:ln w="19050" cap="flat" cmpd="sng" algn="ctr">
                <a:solidFill>
                  <a:srgbClr val="5B9BD5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grpSp>
            <p:nvGrpSpPr>
              <p:cNvPr id="294" name="Group 293">
                <a:extLst>
                  <a:ext uri="{FF2B5EF4-FFF2-40B4-BE49-F238E27FC236}">
                    <a16:creationId xmlns:a16="http://schemas.microsoft.com/office/drawing/2014/main" id="{D434847F-A4AB-4D5B-A8B8-2F0A9DAE8C94}"/>
                  </a:ext>
                </a:extLst>
              </p:cNvPr>
              <p:cNvGrpSpPr/>
              <p:nvPr/>
            </p:nvGrpSpPr>
            <p:grpSpPr>
              <a:xfrm>
                <a:off x="6621653" y="1784030"/>
                <a:ext cx="2530550" cy="880988"/>
                <a:chOff x="5345302" y="1788793"/>
                <a:chExt cx="2530550" cy="880988"/>
              </a:xfrm>
            </p:grpSpPr>
            <p:sp>
              <p:nvSpPr>
                <p:cNvPr id="298" name="Freeform 356">
                  <a:extLst>
                    <a:ext uri="{FF2B5EF4-FFF2-40B4-BE49-F238E27FC236}">
                      <a16:creationId xmlns:a16="http://schemas.microsoft.com/office/drawing/2014/main" id="{4B4486C0-0549-B3D8-C9E8-4DF22F9FE996}"/>
                    </a:ext>
                  </a:extLst>
                </p:cNvPr>
                <p:cNvSpPr/>
                <p:nvPr/>
              </p:nvSpPr>
              <p:spPr>
                <a:xfrm>
                  <a:off x="6308729" y="2406890"/>
                  <a:ext cx="487235" cy="142639"/>
                </a:xfrm>
                <a:custGeom>
                  <a:avLst/>
                  <a:gdLst>
                    <a:gd name="connsiteX0" fmla="*/ 0 w 487235"/>
                    <a:gd name="connsiteY0" fmla="*/ 0 h 142639"/>
                    <a:gd name="connsiteX1" fmla="*/ 206908 w 487235"/>
                    <a:gd name="connsiteY1" fmla="*/ 133489 h 142639"/>
                    <a:gd name="connsiteX2" fmla="*/ 487235 w 487235"/>
                    <a:gd name="connsiteY2" fmla="*/ 120140 h 1426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487235" h="142639">
                      <a:moveTo>
                        <a:pt x="0" y="0"/>
                      </a:moveTo>
                      <a:cubicBezTo>
                        <a:pt x="62851" y="56733"/>
                        <a:pt x="125702" y="113466"/>
                        <a:pt x="206908" y="133489"/>
                      </a:cubicBezTo>
                      <a:cubicBezTo>
                        <a:pt x="288114" y="153512"/>
                        <a:pt x="387674" y="136826"/>
                        <a:pt x="487235" y="120140"/>
                      </a:cubicBezTo>
                    </a:path>
                  </a:pathLst>
                </a:custGeom>
                <a:noFill/>
                <a:ln w="28575" cap="flat" cmpd="sng" algn="ctr">
                  <a:solidFill>
                    <a:srgbClr val="5B9BD5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  <p:sp>
              <p:nvSpPr>
                <p:cNvPr id="299" name="Rectangle 298">
                  <a:extLst>
                    <a:ext uri="{FF2B5EF4-FFF2-40B4-BE49-F238E27FC236}">
                      <a16:creationId xmlns:a16="http://schemas.microsoft.com/office/drawing/2014/main" id="{775FA8EC-C68A-F508-4BF2-7597015B0017}"/>
                    </a:ext>
                  </a:extLst>
                </p:cNvPr>
                <p:cNvSpPr/>
                <p:nvPr/>
              </p:nvSpPr>
              <p:spPr>
                <a:xfrm>
                  <a:off x="6767328" y="2486179"/>
                  <a:ext cx="1108524" cy="183602"/>
                </a:xfrm>
                <a:prstGeom prst="rect">
                  <a:avLst/>
                </a:prstGeom>
                <a:solidFill>
                  <a:srgbClr val="5B9BD5"/>
                </a:solidFill>
                <a:ln w="12700" cap="flat" cmpd="sng" algn="ctr">
                  <a:solidFill>
                    <a:srgbClr val="5B9BD5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  <p:grpSp>
              <p:nvGrpSpPr>
                <p:cNvPr id="300" name="Group 299">
                  <a:extLst>
                    <a:ext uri="{FF2B5EF4-FFF2-40B4-BE49-F238E27FC236}">
                      <a16:creationId xmlns:a16="http://schemas.microsoft.com/office/drawing/2014/main" id="{D1E822A1-1B32-006C-759F-3801E25F3D3C}"/>
                    </a:ext>
                  </a:extLst>
                </p:cNvPr>
                <p:cNvGrpSpPr/>
                <p:nvPr/>
              </p:nvGrpSpPr>
              <p:grpSpPr>
                <a:xfrm rot="1980000">
                  <a:off x="5345302" y="1788793"/>
                  <a:ext cx="1108524" cy="466514"/>
                  <a:chOff x="9008832" y="1859860"/>
                  <a:chExt cx="1108524" cy="466514"/>
                </a:xfrm>
              </p:grpSpPr>
              <p:sp>
                <p:nvSpPr>
                  <p:cNvPr id="302" name="Rectangle 301">
                    <a:extLst>
                      <a:ext uri="{FF2B5EF4-FFF2-40B4-BE49-F238E27FC236}">
                        <a16:creationId xmlns:a16="http://schemas.microsoft.com/office/drawing/2014/main" id="{A779B25D-561A-804F-CC54-3646BEA74E65}"/>
                      </a:ext>
                    </a:extLst>
                  </p:cNvPr>
                  <p:cNvSpPr/>
                  <p:nvPr/>
                </p:nvSpPr>
                <p:spPr>
                  <a:xfrm>
                    <a:off x="9116100" y="1859860"/>
                    <a:ext cx="893989" cy="282912"/>
                  </a:xfrm>
                  <a:prstGeom prst="rect">
                    <a:avLst/>
                  </a:prstGeom>
                  <a:solidFill>
                    <a:srgbClr val="5B9BD5"/>
                  </a:solidFill>
                  <a:ln w="12700" cap="flat" cmpd="sng" algn="ctr">
                    <a:solidFill>
                      <a:srgbClr val="5B9BD5">
                        <a:shade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1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  <p:sp>
                <p:nvSpPr>
                  <p:cNvPr id="303" name="Rectangle 302">
                    <a:extLst>
                      <a:ext uri="{FF2B5EF4-FFF2-40B4-BE49-F238E27FC236}">
                        <a16:creationId xmlns:a16="http://schemas.microsoft.com/office/drawing/2014/main" id="{D5EA10B6-BF27-ED85-38F3-FAD95102C4DC}"/>
                      </a:ext>
                    </a:extLst>
                  </p:cNvPr>
                  <p:cNvSpPr/>
                  <p:nvPr/>
                </p:nvSpPr>
                <p:spPr>
                  <a:xfrm>
                    <a:off x="9008832" y="2142772"/>
                    <a:ext cx="1108524" cy="183602"/>
                  </a:xfrm>
                  <a:prstGeom prst="rect">
                    <a:avLst/>
                  </a:prstGeom>
                  <a:solidFill>
                    <a:srgbClr val="5B9BD5"/>
                  </a:solidFill>
                  <a:ln w="12700" cap="flat" cmpd="sng" algn="ctr">
                    <a:solidFill>
                      <a:srgbClr val="5B9BD5">
                        <a:shade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1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</p:grpSp>
            <p:sp>
              <p:nvSpPr>
                <p:cNvPr id="301" name="Freeform 359">
                  <a:extLst>
                    <a:ext uri="{FF2B5EF4-FFF2-40B4-BE49-F238E27FC236}">
                      <a16:creationId xmlns:a16="http://schemas.microsoft.com/office/drawing/2014/main" id="{81ECF495-5764-6E15-E297-312BC32A3F77}"/>
                    </a:ext>
                  </a:extLst>
                </p:cNvPr>
                <p:cNvSpPr/>
                <p:nvPr/>
              </p:nvSpPr>
              <p:spPr>
                <a:xfrm>
                  <a:off x="6280660" y="2462873"/>
                  <a:ext cx="487235" cy="142639"/>
                </a:xfrm>
                <a:custGeom>
                  <a:avLst/>
                  <a:gdLst>
                    <a:gd name="connsiteX0" fmla="*/ 0 w 487235"/>
                    <a:gd name="connsiteY0" fmla="*/ 0 h 142639"/>
                    <a:gd name="connsiteX1" fmla="*/ 206908 w 487235"/>
                    <a:gd name="connsiteY1" fmla="*/ 133489 h 142639"/>
                    <a:gd name="connsiteX2" fmla="*/ 487235 w 487235"/>
                    <a:gd name="connsiteY2" fmla="*/ 120140 h 1426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487235" h="142639">
                      <a:moveTo>
                        <a:pt x="0" y="0"/>
                      </a:moveTo>
                      <a:cubicBezTo>
                        <a:pt x="62851" y="56733"/>
                        <a:pt x="125702" y="113466"/>
                        <a:pt x="206908" y="133489"/>
                      </a:cubicBezTo>
                      <a:cubicBezTo>
                        <a:pt x="288114" y="153512"/>
                        <a:pt x="387674" y="136826"/>
                        <a:pt x="487235" y="120140"/>
                      </a:cubicBezTo>
                    </a:path>
                  </a:pathLst>
                </a:custGeom>
                <a:noFill/>
                <a:ln w="28575" cap="flat" cmpd="sng" algn="ctr">
                  <a:solidFill>
                    <a:srgbClr val="5B9BD5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</p:grpSp>
          <p:cxnSp>
            <p:nvCxnSpPr>
              <p:cNvPr id="295" name="Straight Connector 294">
                <a:extLst>
                  <a:ext uri="{FF2B5EF4-FFF2-40B4-BE49-F238E27FC236}">
                    <a16:creationId xmlns:a16="http://schemas.microsoft.com/office/drawing/2014/main" id="{54325C70-6130-68E4-F384-D831BF123575}"/>
                  </a:ext>
                </a:extLst>
              </p:cNvPr>
              <p:cNvCxnSpPr/>
              <p:nvPr/>
            </p:nvCxnSpPr>
            <p:spPr>
              <a:xfrm>
                <a:off x="8139958" y="2936759"/>
                <a:ext cx="500584" cy="0"/>
              </a:xfrm>
              <a:prstGeom prst="line">
                <a:avLst/>
              </a:prstGeom>
              <a:noFill/>
              <a:ln w="6350" cap="flat" cmpd="sng" algn="ctr">
                <a:solidFill>
                  <a:srgbClr val="2D3E50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296" name="Straight Connector 295">
                <a:extLst>
                  <a:ext uri="{FF2B5EF4-FFF2-40B4-BE49-F238E27FC236}">
                    <a16:creationId xmlns:a16="http://schemas.microsoft.com/office/drawing/2014/main" id="{ED540B30-94D2-0B41-8054-88529146AC9A}"/>
                  </a:ext>
                </a:extLst>
              </p:cNvPr>
              <p:cNvCxnSpPr/>
              <p:nvPr/>
            </p:nvCxnSpPr>
            <p:spPr>
              <a:xfrm>
                <a:off x="8139958" y="3736582"/>
                <a:ext cx="500584" cy="0"/>
              </a:xfrm>
              <a:prstGeom prst="line">
                <a:avLst/>
              </a:prstGeom>
              <a:noFill/>
              <a:ln w="6350" cap="flat" cmpd="sng" algn="ctr">
                <a:solidFill>
                  <a:srgbClr val="2D3E50"/>
                </a:solidFill>
                <a:prstDash val="solid"/>
                <a:miter lim="800000"/>
              </a:ln>
              <a:effectLst/>
            </p:spPr>
          </p:cxnSp>
          <p:sp>
            <p:nvSpPr>
              <p:cNvPr id="297" name="Freeform 355">
                <a:extLst>
                  <a:ext uri="{FF2B5EF4-FFF2-40B4-BE49-F238E27FC236}">
                    <a16:creationId xmlns:a16="http://schemas.microsoft.com/office/drawing/2014/main" id="{3721C905-D3DF-C459-6D30-C9F95D967872}"/>
                  </a:ext>
                </a:extLst>
              </p:cNvPr>
              <p:cNvSpPr/>
              <p:nvPr/>
            </p:nvSpPr>
            <p:spPr>
              <a:xfrm>
                <a:off x="8138205" y="4248147"/>
                <a:ext cx="930894" cy="1651597"/>
              </a:xfrm>
              <a:custGeom>
                <a:avLst/>
                <a:gdLst>
                  <a:gd name="connsiteX0" fmla="*/ 0 w 1285750"/>
                  <a:gd name="connsiteY0" fmla="*/ 0 h 2281185"/>
                  <a:gd name="connsiteX1" fmla="*/ 1285750 w 1285750"/>
                  <a:gd name="connsiteY1" fmla="*/ 0 h 2281185"/>
                  <a:gd name="connsiteX2" fmla="*/ 1285435 w 1285750"/>
                  <a:gd name="connsiteY2" fmla="*/ 7966 h 2281185"/>
                  <a:gd name="connsiteX3" fmla="*/ 1259362 w 1285750"/>
                  <a:gd name="connsiteY3" fmla="*/ 208356 h 2281185"/>
                  <a:gd name="connsiteX4" fmla="*/ 905617 w 1285750"/>
                  <a:gd name="connsiteY4" fmla="*/ 1917016 h 2281185"/>
                  <a:gd name="connsiteX5" fmla="*/ 458428 w 1285750"/>
                  <a:gd name="connsiteY5" fmla="*/ 2130598 h 2281185"/>
                  <a:gd name="connsiteX6" fmla="*/ 21604 w 1285750"/>
                  <a:gd name="connsiteY6" fmla="*/ 165891 h 22811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85750" h="2281185">
                    <a:moveTo>
                      <a:pt x="0" y="0"/>
                    </a:moveTo>
                    <a:lnTo>
                      <a:pt x="1285750" y="0"/>
                    </a:lnTo>
                    <a:lnTo>
                      <a:pt x="1285435" y="7966"/>
                    </a:lnTo>
                    <a:cubicBezTo>
                      <a:pt x="1282167" y="47752"/>
                      <a:pt x="1274380" y="107961"/>
                      <a:pt x="1259362" y="208356"/>
                    </a:cubicBezTo>
                    <a:cubicBezTo>
                      <a:pt x="1199292" y="609936"/>
                      <a:pt x="985712" y="1670061"/>
                      <a:pt x="905617" y="1917016"/>
                    </a:cubicBezTo>
                    <a:cubicBezTo>
                      <a:pt x="825522" y="2163971"/>
                      <a:pt x="611941" y="2469883"/>
                      <a:pt x="458428" y="2130598"/>
                    </a:cubicBezTo>
                    <a:cubicBezTo>
                      <a:pt x="324104" y="1833724"/>
                      <a:pt x="123350" y="872533"/>
                      <a:pt x="21604" y="165891"/>
                    </a:cubicBezTo>
                    <a:close/>
                  </a:path>
                </a:pathLst>
              </a:custGeom>
              <a:solidFill>
                <a:srgbClr val="70AD47">
                  <a:lumMod val="40000"/>
                  <a:lumOff val="6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</p:grpSp>
      </p:grpSp>
      <p:sp>
        <p:nvSpPr>
          <p:cNvPr id="329" name="TextBox 328">
            <a:extLst>
              <a:ext uri="{FF2B5EF4-FFF2-40B4-BE49-F238E27FC236}">
                <a16:creationId xmlns:a16="http://schemas.microsoft.com/office/drawing/2014/main" id="{8BF63528-3861-8F70-6C2A-58FA86A0BE87}"/>
              </a:ext>
            </a:extLst>
          </p:cNvPr>
          <p:cNvSpPr txBox="1"/>
          <p:nvPr/>
        </p:nvSpPr>
        <p:spPr>
          <a:xfrm>
            <a:off x="4206805" y="3821555"/>
            <a:ext cx="90762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595959"/>
                </a:solidFill>
                <a:effectLst/>
                <a:uLnTx/>
                <a:uFillTx/>
                <a:latin typeface="Calibri" panose="020F0502020204030204"/>
              </a:rPr>
              <a:t>Pull down</a:t>
            </a:r>
          </a:p>
        </p:txBody>
      </p:sp>
      <p:sp>
        <p:nvSpPr>
          <p:cNvPr id="330" name="TextBox 329">
            <a:extLst>
              <a:ext uri="{FF2B5EF4-FFF2-40B4-BE49-F238E27FC236}">
                <a16:creationId xmlns:a16="http://schemas.microsoft.com/office/drawing/2014/main" id="{91A09707-ED5D-F9C6-8637-90F7C825A715}"/>
              </a:ext>
            </a:extLst>
          </p:cNvPr>
          <p:cNvSpPr txBox="1"/>
          <p:nvPr/>
        </p:nvSpPr>
        <p:spPr>
          <a:xfrm>
            <a:off x="7007129" y="3808332"/>
            <a:ext cx="42030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595959"/>
                </a:solidFill>
                <a:effectLst/>
                <a:uLnTx/>
                <a:uFillTx/>
                <a:latin typeface="Calibri" panose="020F0502020204030204"/>
              </a:rPr>
              <a:t>MS</a:t>
            </a:r>
          </a:p>
        </p:txBody>
      </p:sp>
      <p:grpSp>
        <p:nvGrpSpPr>
          <p:cNvPr id="331" name="Group 330">
            <a:extLst>
              <a:ext uri="{FF2B5EF4-FFF2-40B4-BE49-F238E27FC236}">
                <a16:creationId xmlns:a16="http://schemas.microsoft.com/office/drawing/2014/main" id="{2F64042D-1F5B-A46C-ADF0-A9111CBBA80E}"/>
              </a:ext>
            </a:extLst>
          </p:cNvPr>
          <p:cNvGrpSpPr/>
          <p:nvPr/>
        </p:nvGrpSpPr>
        <p:grpSpPr>
          <a:xfrm>
            <a:off x="9174773" y="3342277"/>
            <a:ext cx="733646" cy="394227"/>
            <a:chOff x="6647087" y="2276596"/>
            <a:chExt cx="1866632" cy="1003043"/>
          </a:xfrm>
        </p:grpSpPr>
        <p:sp>
          <p:nvSpPr>
            <p:cNvPr id="332" name="Freeform 91">
              <a:extLst>
                <a:ext uri="{FF2B5EF4-FFF2-40B4-BE49-F238E27FC236}">
                  <a16:creationId xmlns:a16="http://schemas.microsoft.com/office/drawing/2014/main" id="{4DDA648D-3C7F-1EDB-FF71-AA29CD64F723}"/>
                </a:ext>
              </a:extLst>
            </p:cNvPr>
            <p:cNvSpPr/>
            <p:nvPr/>
          </p:nvSpPr>
          <p:spPr>
            <a:xfrm>
              <a:off x="7607711" y="2919657"/>
              <a:ext cx="840547" cy="356832"/>
            </a:xfrm>
            <a:custGeom>
              <a:avLst/>
              <a:gdLst>
                <a:gd name="connsiteX0" fmla="*/ 3622160 w 3622160"/>
                <a:gd name="connsiteY0" fmla="*/ 1537087 h 1537694"/>
                <a:gd name="connsiteX1" fmla="*/ 3285213 w 3622160"/>
                <a:gd name="connsiteY1" fmla="*/ 1537364 h 1537694"/>
                <a:gd name="connsiteX2" fmla="*/ 3275142 w 3622160"/>
                <a:gd name="connsiteY2" fmla="*/ 1537087 h 1537694"/>
                <a:gd name="connsiteX3" fmla="*/ 0 w 3622160"/>
                <a:gd name="connsiteY3" fmla="*/ 0 h 1537694"/>
                <a:gd name="connsiteX4" fmla="*/ 70442 w 3622160"/>
                <a:gd name="connsiteY4" fmla="*/ 34353 h 1537694"/>
                <a:gd name="connsiteX5" fmla="*/ 354420 w 3622160"/>
                <a:gd name="connsiteY5" fmla="*/ 133590 h 1537694"/>
                <a:gd name="connsiteX6" fmla="*/ 829341 w 3622160"/>
                <a:gd name="connsiteY6" fmla="*/ 324977 h 1537694"/>
                <a:gd name="connsiteX7" fmla="*/ 1545267 w 3622160"/>
                <a:gd name="connsiteY7" fmla="*/ 884958 h 1537694"/>
                <a:gd name="connsiteX8" fmla="*/ 2402960 w 3622160"/>
                <a:gd name="connsiteY8" fmla="*/ 1437851 h 1537694"/>
                <a:gd name="connsiteX9" fmla="*/ 2968922 w 3622160"/>
                <a:gd name="connsiteY9" fmla="*/ 1528670 h 1537694"/>
                <a:gd name="connsiteX10" fmla="*/ 3275142 w 3622160"/>
                <a:gd name="connsiteY10" fmla="*/ 1537087 h 1537694"/>
                <a:gd name="connsiteX11" fmla="*/ 0 w 3622160"/>
                <a:gd name="connsiteY11" fmla="*/ 1537088 h 15376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622160" h="1537694">
                  <a:moveTo>
                    <a:pt x="3622160" y="1537087"/>
                  </a:moveTo>
                  <a:cubicBezTo>
                    <a:pt x="3506531" y="1537382"/>
                    <a:pt x="3394151" y="1538121"/>
                    <a:pt x="3285213" y="1537364"/>
                  </a:cubicBezTo>
                  <a:lnTo>
                    <a:pt x="3275142" y="1537087"/>
                  </a:lnTo>
                  <a:close/>
                  <a:moveTo>
                    <a:pt x="0" y="0"/>
                  </a:moveTo>
                  <a:lnTo>
                    <a:pt x="70442" y="34353"/>
                  </a:lnTo>
                  <a:cubicBezTo>
                    <a:pt x="164511" y="72158"/>
                    <a:pt x="262271" y="99330"/>
                    <a:pt x="354420" y="133590"/>
                  </a:cubicBezTo>
                  <a:cubicBezTo>
                    <a:pt x="538718" y="202110"/>
                    <a:pt x="630867" y="199749"/>
                    <a:pt x="829341" y="324977"/>
                  </a:cubicBezTo>
                  <a:cubicBezTo>
                    <a:pt x="1027816" y="450205"/>
                    <a:pt x="1282997" y="692391"/>
                    <a:pt x="1545267" y="884958"/>
                  </a:cubicBezTo>
                  <a:cubicBezTo>
                    <a:pt x="1807537" y="1077525"/>
                    <a:pt x="2056811" y="1329163"/>
                    <a:pt x="2402960" y="1437851"/>
                  </a:cubicBezTo>
                  <a:cubicBezTo>
                    <a:pt x="2576035" y="1492195"/>
                    <a:pt x="2765205" y="1517300"/>
                    <a:pt x="2968922" y="1528670"/>
                  </a:cubicBezTo>
                  <a:lnTo>
                    <a:pt x="3275142" y="1537087"/>
                  </a:lnTo>
                  <a:lnTo>
                    <a:pt x="0" y="1537088"/>
                  </a:lnTo>
                  <a:close/>
                </a:path>
              </a:pathLst>
            </a:custGeom>
            <a:solidFill>
              <a:srgbClr val="0BB5DD">
                <a:lumMod val="20000"/>
                <a:lumOff val="80000"/>
              </a:srgbClr>
            </a:solidFill>
            <a:ln w="19050" cap="flat" cmpd="sng" algn="ctr">
              <a:solidFill>
                <a:srgbClr val="595959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sp>
          <p:nvSpPr>
            <p:cNvPr id="333" name="Freeform 92">
              <a:extLst>
                <a:ext uri="{FF2B5EF4-FFF2-40B4-BE49-F238E27FC236}">
                  <a16:creationId xmlns:a16="http://schemas.microsoft.com/office/drawing/2014/main" id="{094F9969-EC0C-AEDC-F482-B53B19A0524D}"/>
                </a:ext>
              </a:extLst>
            </p:cNvPr>
            <p:cNvSpPr/>
            <p:nvPr/>
          </p:nvSpPr>
          <p:spPr>
            <a:xfrm>
              <a:off x="7607711" y="3157085"/>
              <a:ext cx="819683" cy="120866"/>
            </a:xfrm>
            <a:custGeom>
              <a:avLst/>
              <a:gdLst>
                <a:gd name="connsiteX0" fmla="*/ 1784352 w 3532252"/>
                <a:gd name="connsiteY0" fmla="*/ 515974 h 520847"/>
                <a:gd name="connsiteX1" fmla="*/ 2339220 w 3532252"/>
                <a:gd name="connsiteY1" fmla="*/ 517521 h 520847"/>
                <a:gd name="connsiteX2" fmla="*/ 2202409 w 3532252"/>
                <a:gd name="connsiteY2" fmla="*/ 518079 h 520847"/>
                <a:gd name="connsiteX3" fmla="*/ 1808976 w 3532252"/>
                <a:gd name="connsiteY3" fmla="*/ 516478 h 520847"/>
                <a:gd name="connsiteX4" fmla="*/ 3128683 w 3532252"/>
                <a:gd name="connsiteY4" fmla="*/ 514290 h 520847"/>
                <a:gd name="connsiteX5" fmla="*/ 3532252 w 3532252"/>
                <a:gd name="connsiteY5" fmla="*/ 520847 h 520847"/>
                <a:gd name="connsiteX6" fmla="*/ 2339220 w 3532252"/>
                <a:gd name="connsiteY6" fmla="*/ 517521 h 520847"/>
                <a:gd name="connsiteX7" fmla="*/ 2594033 w 3532252"/>
                <a:gd name="connsiteY7" fmla="*/ 516482 h 520847"/>
                <a:gd name="connsiteX8" fmla="*/ 3128683 w 3532252"/>
                <a:gd name="connsiteY8" fmla="*/ 514290 h 520847"/>
                <a:gd name="connsiteX9" fmla="*/ 0 w 3532252"/>
                <a:gd name="connsiteY9" fmla="*/ 0 h 520847"/>
                <a:gd name="connsiteX10" fmla="*/ 97886 w 3532252"/>
                <a:gd name="connsiteY10" fmla="*/ 112601 h 520847"/>
                <a:gd name="connsiteX11" fmla="*/ 843616 w 3532252"/>
                <a:gd name="connsiteY11" fmla="*/ 464141 h 520847"/>
                <a:gd name="connsiteX12" fmla="*/ 1436313 w 3532252"/>
                <a:gd name="connsiteY12" fmla="*/ 508845 h 520847"/>
                <a:gd name="connsiteX13" fmla="*/ 1784352 w 3532252"/>
                <a:gd name="connsiteY13" fmla="*/ 515974 h 520847"/>
                <a:gd name="connsiteX14" fmla="*/ 0 w 3532252"/>
                <a:gd name="connsiteY14" fmla="*/ 510999 h 5208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532252" h="520847">
                  <a:moveTo>
                    <a:pt x="1784352" y="515974"/>
                  </a:moveTo>
                  <a:lnTo>
                    <a:pt x="2339220" y="517521"/>
                  </a:lnTo>
                  <a:lnTo>
                    <a:pt x="2202409" y="518079"/>
                  </a:lnTo>
                  <a:cubicBezTo>
                    <a:pt x="2070312" y="518236"/>
                    <a:pt x="1937913" y="517860"/>
                    <a:pt x="1808976" y="516478"/>
                  </a:cubicBezTo>
                  <a:close/>
                  <a:moveTo>
                    <a:pt x="3128683" y="514290"/>
                  </a:moveTo>
                  <a:cubicBezTo>
                    <a:pt x="3289287" y="514486"/>
                    <a:pt x="3428043" y="516140"/>
                    <a:pt x="3532252" y="520847"/>
                  </a:cubicBezTo>
                  <a:lnTo>
                    <a:pt x="2339220" y="517521"/>
                  </a:lnTo>
                  <a:lnTo>
                    <a:pt x="2594033" y="516482"/>
                  </a:lnTo>
                  <a:cubicBezTo>
                    <a:pt x="2785629" y="515356"/>
                    <a:pt x="2968080" y="514094"/>
                    <a:pt x="3128683" y="514290"/>
                  </a:cubicBezTo>
                  <a:close/>
                  <a:moveTo>
                    <a:pt x="0" y="0"/>
                  </a:moveTo>
                  <a:lnTo>
                    <a:pt x="97886" y="112601"/>
                  </a:lnTo>
                  <a:cubicBezTo>
                    <a:pt x="231534" y="261014"/>
                    <a:pt x="397833" y="394144"/>
                    <a:pt x="843616" y="464141"/>
                  </a:cubicBezTo>
                  <a:cubicBezTo>
                    <a:pt x="992211" y="487474"/>
                    <a:pt x="1199812" y="501115"/>
                    <a:pt x="1436313" y="508845"/>
                  </a:cubicBezTo>
                  <a:lnTo>
                    <a:pt x="1784352" y="515974"/>
                  </a:lnTo>
                  <a:lnTo>
                    <a:pt x="0" y="510999"/>
                  </a:lnTo>
                  <a:close/>
                </a:path>
              </a:pathLst>
            </a:custGeom>
            <a:pattFill prst="ltUpDiag">
              <a:fgClr>
                <a:srgbClr val="1FC2A7"/>
              </a:fgClr>
              <a:bgClr>
                <a:srgbClr val="0BB5DD">
                  <a:lumMod val="20000"/>
                  <a:lumOff val="80000"/>
                </a:srgbClr>
              </a:bgClr>
            </a:pattFill>
            <a:ln w="19050" cap="flat" cmpd="sng" algn="ctr">
              <a:solidFill>
                <a:srgbClr val="595959"/>
              </a:solidFill>
              <a:prstDash val="sysDot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sp>
          <p:nvSpPr>
            <p:cNvPr id="334" name="Freeform 93">
              <a:extLst>
                <a:ext uri="{FF2B5EF4-FFF2-40B4-BE49-F238E27FC236}">
                  <a16:creationId xmlns:a16="http://schemas.microsoft.com/office/drawing/2014/main" id="{F5E0D227-2107-9DC7-01E4-AB3E006BFB28}"/>
                </a:ext>
              </a:extLst>
            </p:cNvPr>
            <p:cNvSpPr/>
            <p:nvPr/>
          </p:nvSpPr>
          <p:spPr>
            <a:xfrm>
              <a:off x="6647087" y="2984026"/>
              <a:ext cx="1801170" cy="292324"/>
            </a:xfrm>
            <a:custGeom>
              <a:avLst/>
              <a:gdLst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948223 w 7761768"/>
                <a:gd name="connsiteY8" fmla="*/ 2621195 h 4308227"/>
                <a:gd name="connsiteX9" fmla="*/ 4494028 w 7761768"/>
                <a:gd name="connsiteY9" fmla="*/ 2883464 h 4308227"/>
                <a:gd name="connsiteX10" fmla="*/ 4968949 w 7761768"/>
                <a:gd name="connsiteY10" fmla="*/ 3074851 h 4308227"/>
                <a:gd name="connsiteX11" fmla="*/ 5621079 w 7761768"/>
                <a:gd name="connsiteY11" fmla="*/ 3585213 h 4308227"/>
                <a:gd name="connsiteX12" fmla="*/ 5996763 w 7761768"/>
                <a:gd name="connsiteY12" fmla="*/ 3911278 h 4308227"/>
                <a:gd name="connsiteX13" fmla="*/ 6542568 w 7761768"/>
                <a:gd name="connsiteY13" fmla="*/ 4187725 h 4308227"/>
                <a:gd name="connsiteX14" fmla="*/ 7761768 w 7761768"/>
                <a:gd name="connsiteY14" fmla="*/ 4308227 h 4308227"/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948223 w 7761768"/>
                <a:gd name="connsiteY8" fmla="*/ 2621195 h 4308227"/>
                <a:gd name="connsiteX9" fmla="*/ 4494028 w 7761768"/>
                <a:gd name="connsiteY9" fmla="*/ 2883464 h 4308227"/>
                <a:gd name="connsiteX10" fmla="*/ 4968949 w 7761768"/>
                <a:gd name="connsiteY10" fmla="*/ 3074851 h 4308227"/>
                <a:gd name="connsiteX11" fmla="*/ 5621079 w 7761768"/>
                <a:gd name="connsiteY11" fmla="*/ 3585213 h 4308227"/>
                <a:gd name="connsiteX12" fmla="*/ 5996763 w 7761768"/>
                <a:gd name="connsiteY12" fmla="*/ 3911278 h 4308227"/>
                <a:gd name="connsiteX13" fmla="*/ 6542568 w 7761768"/>
                <a:gd name="connsiteY13" fmla="*/ 4187725 h 4308227"/>
                <a:gd name="connsiteX14" fmla="*/ 7761768 w 7761768"/>
                <a:gd name="connsiteY14" fmla="*/ 4308227 h 4308227"/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948223 w 7761768"/>
                <a:gd name="connsiteY8" fmla="*/ 2621195 h 4308227"/>
                <a:gd name="connsiteX9" fmla="*/ 4494028 w 7761768"/>
                <a:gd name="connsiteY9" fmla="*/ 2883464 h 4308227"/>
                <a:gd name="connsiteX10" fmla="*/ 4968949 w 7761768"/>
                <a:gd name="connsiteY10" fmla="*/ 3074851 h 4308227"/>
                <a:gd name="connsiteX11" fmla="*/ 5543107 w 7761768"/>
                <a:gd name="connsiteY11" fmla="*/ 3514329 h 4308227"/>
                <a:gd name="connsiteX12" fmla="*/ 5996763 w 7761768"/>
                <a:gd name="connsiteY12" fmla="*/ 3911278 h 4308227"/>
                <a:gd name="connsiteX13" fmla="*/ 6542568 w 7761768"/>
                <a:gd name="connsiteY13" fmla="*/ 4187725 h 4308227"/>
                <a:gd name="connsiteX14" fmla="*/ 7761768 w 7761768"/>
                <a:gd name="connsiteY14" fmla="*/ 4308227 h 4308227"/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948223 w 7761768"/>
                <a:gd name="connsiteY8" fmla="*/ 2621195 h 4308227"/>
                <a:gd name="connsiteX9" fmla="*/ 4494028 w 7761768"/>
                <a:gd name="connsiteY9" fmla="*/ 2883464 h 4308227"/>
                <a:gd name="connsiteX10" fmla="*/ 4968949 w 7761768"/>
                <a:gd name="connsiteY10" fmla="*/ 3074851 h 4308227"/>
                <a:gd name="connsiteX11" fmla="*/ 5543107 w 7761768"/>
                <a:gd name="connsiteY11" fmla="*/ 3514329 h 4308227"/>
                <a:gd name="connsiteX12" fmla="*/ 5996763 w 7761768"/>
                <a:gd name="connsiteY12" fmla="*/ 3911278 h 4308227"/>
                <a:gd name="connsiteX13" fmla="*/ 6542568 w 7761768"/>
                <a:gd name="connsiteY13" fmla="*/ 4187725 h 4308227"/>
                <a:gd name="connsiteX14" fmla="*/ 7761768 w 7761768"/>
                <a:gd name="connsiteY14" fmla="*/ 4308227 h 4308227"/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948223 w 7761768"/>
                <a:gd name="connsiteY8" fmla="*/ 2621195 h 4308227"/>
                <a:gd name="connsiteX9" fmla="*/ 4494028 w 7761768"/>
                <a:gd name="connsiteY9" fmla="*/ 2883464 h 4308227"/>
                <a:gd name="connsiteX10" fmla="*/ 4968949 w 7761768"/>
                <a:gd name="connsiteY10" fmla="*/ 3074851 h 4308227"/>
                <a:gd name="connsiteX11" fmla="*/ 5543107 w 7761768"/>
                <a:gd name="connsiteY11" fmla="*/ 3514329 h 4308227"/>
                <a:gd name="connsiteX12" fmla="*/ 5996763 w 7761768"/>
                <a:gd name="connsiteY12" fmla="*/ 3911278 h 4308227"/>
                <a:gd name="connsiteX13" fmla="*/ 6542568 w 7761768"/>
                <a:gd name="connsiteY13" fmla="*/ 4187725 h 4308227"/>
                <a:gd name="connsiteX14" fmla="*/ 7761768 w 7761768"/>
                <a:gd name="connsiteY14" fmla="*/ 4308227 h 4308227"/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948223 w 7761768"/>
                <a:gd name="connsiteY8" fmla="*/ 2621195 h 4308227"/>
                <a:gd name="connsiteX9" fmla="*/ 4494028 w 7761768"/>
                <a:gd name="connsiteY9" fmla="*/ 2883464 h 4308227"/>
                <a:gd name="connsiteX10" fmla="*/ 4968949 w 7761768"/>
                <a:gd name="connsiteY10" fmla="*/ 3074851 h 4308227"/>
                <a:gd name="connsiteX11" fmla="*/ 5543107 w 7761768"/>
                <a:gd name="connsiteY11" fmla="*/ 3514329 h 4308227"/>
                <a:gd name="connsiteX12" fmla="*/ 6542568 w 7761768"/>
                <a:gd name="connsiteY12" fmla="*/ 4187725 h 4308227"/>
                <a:gd name="connsiteX13" fmla="*/ 7761768 w 7761768"/>
                <a:gd name="connsiteY13" fmla="*/ 4308227 h 4308227"/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948223 w 7761768"/>
                <a:gd name="connsiteY8" fmla="*/ 2621195 h 4308227"/>
                <a:gd name="connsiteX9" fmla="*/ 4494028 w 7761768"/>
                <a:gd name="connsiteY9" fmla="*/ 2883464 h 4308227"/>
                <a:gd name="connsiteX10" fmla="*/ 4968949 w 7761768"/>
                <a:gd name="connsiteY10" fmla="*/ 3074851 h 4308227"/>
                <a:gd name="connsiteX11" fmla="*/ 5684875 w 7761768"/>
                <a:gd name="connsiteY11" fmla="*/ 3634832 h 4308227"/>
                <a:gd name="connsiteX12" fmla="*/ 6542568 w 7761768"/>
                <a:gd name="connsiteY12" fmla="*/ 4187725 h 4308227"/>
                <a:gd name="connsiteX13" fmla="*/ 7761768 w 7761768"/>
                <a:gd name="connsiteY13" fmla="*/ 4308227 h 4308227"/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948223 w 7761768"/>
                <a:gd name="connsiteY8" fmla="*/ 2621195 h 4308227"/>
                <a:gd name="connsiteX9" fmla="*/ 4494028 w 7761768"/>
                <a:gd name="connsiteY9" fmla="*/ 2883464 h 4308227"/>
                <a:gd name="connsiteX10" fmla="*/ 4968949 w 7761768"/>
                <a:gd name="connsiteY10" fmla="*/ 3074851 h 4308227"/>
                <a:gd name="connsiteX11" fmla="*/ 5684875 w 7761768"/>
                <a:gd name="connsiteY11" fmla="*/ 3634832 h 4308227"/>
                <a:gd name="connsiteX12" fmla="*/ 6542568 w 7761768"/>
                <a:gd name="connsiteY12" fmla="*/ 4187725 h 4308227"/>
                <a:gd name="connsiteX13" fmla="*/ 7761768 w 7761768"/>
                <a:gd name="connsiteY13" fmla="*/ 4308227 h 4308227"/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898605 w 7761768"/>
                <a:gd name="connsiteY8" fmla="*/ 2805493 h 4308227"/>
                <a:gd name="connsiteX9" fmla="*/ 4494028 w 7761768"/>
                <a:gd name="connsiteY9" fmla="*/ 2883464 h 4308227"/>
                <a:gd name="connsiteX10" fmla="*/ 4968949 w 7761768"/>
                <a:gd name="connsiteY10" fmla="*/ 3074851 h 4308227"/>
                <a:gd name="connsiteX11" fmla="*/ 5684875 w 7761768"/>
                <a:gd name="connsiteY11" fmla="*/ 3634832 h 4308227"/>
                <a:gd name="connsiteX12" fmla="*/ 6542568 w 7761768"/>
                <a:gd name="connsiteY12" fmla="*/ 4187725 h 4308227"/>
                <a:gd name="connsiteX13" fmla="*/ 7761768 w 7761768"/>
                <a:gd name="connsiteY13" fmla="*/ 4308227 h 4308227"/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898605 w 7761768"/>
                <a:gd name="connsiteY8" fmla="*/ 2805493 h 4308227"/>
                <a:gd name="connsiteX9" fmla="*/ 4423145 w 7761768"/>
                <a:gd name="connsiteY9" fmla="*/ 3046496 h 4308227"/>
                <a:gd name="connsiteX10" fmla="*/ 4968949 w 7761768"/>
                <a:gd name="connsiteY10" fmla="*/ 3074851 h 4308227"/>
                <a:gd name="connsiteX11" fmla="*/ 5684875 w 7761768"/>
                <a:gd name="connsiteY11" fmla="*/ 3634832 h 4308227"/>
                <a:gd name="connsiteX12" fmla="*/ 6542568 w 7761768"/>
                <a:gd name="connsiteY12" fmla="*/ 4187725 h 4308227"/>
                <a:gd name="connsiteX13" fmla="*/ 7761768 w 7761768"/>
                <a:gd name="connsiteY13" fmla="*/ 4308227 h 4308227"/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969489 w 7761768"/>
                <a:gd name="connsiteY8" fmla="*/ 3301679 h 4308227"/>
                <a:gd name="connsiteX9" fmla="*/ 4423145 w 7761768"/>
                <a:gd name="connsiteY9" fmla="*/ 3046496 h 4308227"/>
                <a:gd name="connsiteX10" fmla="*/ 4968949 w 7761768"/>
                <a:gd name="connsiteY10" fmla="*/ 3074851 h 4308227"/>
                <a:gd name="connsiteX11" fmla="*/ 5684875 w 7761768"/>
                <a:gd name="connsiteY11" fmla="*/ 3634832 h 4308227"/>
                <a:gd name="connsiteX12" fmla="*/ 6542568 w 7761768"/>
                <a:gd name="connsiteY12" fmla="*/ 4187725 h 4308227"/>
                <a:gd name="connsiteX13" fmla="*/ 7761768 w 7761768"/>
                <a:gd name="connsiteY13" fmla="*/ 4308227 h 4308227"/>
                <a:gd name="connsiteX0" fmla="*/ 0 w 7761768"/>
                <a:gd name="connsiteY0" fmla="*/ 3893403 h 3914668"/>
                <a:gd name="connsiteX1" fmla="*/ 425302 w 7761768"/>
                <a:gd name="connsiteY1" fmla="*/ 3787078 h 3914668"/>
                <a:gd name="connsiteX2" fmla="*/ 843516 w 7761768"/>
                <a:gd name="connsiteY2" fmla="*/ 3489366 h 3914668"/>
                <a:gd name="connsiteX3" fmla="*/ 1212112 w 7761768"/>
                <a:gd name="connsiteY3" fmla="*/ 2815971 h 3914668"/>
                <a:gd name="connsiteX4" fmla="*/ 2062716 w 7761768"/>
                <a:gd name="connsiteY4" fmla="*/ 299599 h 3914668"/>
                <a:gd name="connsiteX5" fmla="*/ 2480930 w 7761768"/>
                <a:gd name="connsiteY5" fmla="*/ 3879226 h 3914668"/>
                <a:gd name="connsiteX6" fmla="*/ 2955851 w 7761768"/>
                <a:gd name="connsiteY6" fmla="*/ 65682 h 3914668"/>
                <a:gd name="connsiteX7" fmla="*/ 3565451 w 7761768"/>
                <a:gd name="connsiteY7" fmla="*/ 1568417 h 3914668"/>
                <a:gd name="connsiteX8" fmla="*/ 3969489 w 7761768"/>
                <a:gd name="connsiteY8" fmla="*/ 2908120 h 3914668"/>
                <a:gd name="connsiteX9" fmla="*/ 4423145 w 7761768"/>
                <a:gd name="connsiteY9" fmla="*/ 2652937 h 3914668"/>
                <a:gd name="connsiteX10" fmla="*/ 4968949 w 7761768"/>
                <a:gd name="connsiteY10" fmla="*/ 2681292 h 3914668"/>
                <a:gd name="connsiteX11" fmla="*/ 5684875 w 7761768"/>
                <a:gd name="connsiteY11" fmla="*/ 3241273 h 3914668"/>
                <a:gd name="connsiteX12" fmla="*/ 6542568 w 7761768"/>
                <a:gd name="connsiteY12" fmla="*/ 3794166 h 3914668"/>
                <a:gd name="connsiteX13" fmla="*/ 7761768 w 7761768"/>
                <a:gd name="connsiteY13" fmla="*/ 3914668 h 3914668"/>
                <a:gd name="connsiteX0" fmla="*/ 0 w 7761768"/>
                <a:gd name="connsiteY0" fmla="*/ 3604100 h 3629630"/>
                <a:gd name="connsiteX1" fmla="*/ 425302 w 7761768"/>
                <a:gd name="connsiteY1" fmla="*/ 3497775 h 3629630"/>
                <a:gd name="connsiteX2" fmla="*/ 843516 w 7761768"/>
                <a:gd name="connsiteY2" fmla="*/ 3200063 h 3629630"/>
                <a:gd name="connsiteX3" fmla="*/ 1212112 w 7761768"/>
                <a:gd name="connsiteY3" fmla="*/ 2526668 h 3629630"/>
                <a:gd name="connsiteX4" fmla="*/ 2062716 w 7761768"/>
                <a:gd name="connsiteY4" fmla="*/ 10296 h 3629630"/>
                <a:gd name="connsiteX5" fmla="*/ 2480930 w 7761768"/>
                <a:gd name="connsiteY5" fmla="*/ 3589923 h 3629630"/>
                <a:gd name="connsiteX6" fmla="*/ 3352800 w 7761768"/>
                <a:gd name="connsiteY6" fmla="*/ 1888714 h 3629630"/>
                <a:gd name="connsiteX7" fmla="*/ 3565451 w 7761768"/>
                <a:gd name="connsiteY7" fmla="*/ 1279114 h 3629630"/>
                <a:gd name="connsiteX8" fmla="*/ 3969489 w 7761768"/>
                <a:gd name="connsiteY8" fmla="*/ 2618817 h 3629630"/>
                <a:gd name="connsiteX9" fmla="*/ 4423145 w 7761768"/>
                <a:gd name="connsiteY9" fmla="*/ 2363634 h 3629630"/>
                <a:gd name="connsiteX10" fmla="*/ 4968949 w 7761768"/>
                <a:gd name="connsiteY10" fmla="*/ 2391989 h 3629630"/>
                <a:gd name="connsiteX11" fmla="*/ 5684875 w 7761768"/>
                <a:gd name="connsiteY11" fmla="*/ 2951970 h 3629630"/>
                <a:gd name="connsiteX12" fmla="*/ 6542568 w 7761768"/>
                <a:gd name="connsiteY12" fmla="*/ 3504863 h 3629630"/>
                <a:gd name="connsiteX13" fmla="*/ 7761768 w 7761768"/>
                <a:gd name="connsiteY13" fmla="*/ 3625365 h 3629630"/>
                <a:gd name="connsiteX0" fmla="*/ 0 w 7761768"/>
                <a:gd name="connsiteY0" fmla="*/ 3604100 h 3625365"/>
                <a:gd name="connsiteX1" fmla="*/ 425302 w 7761768"/>
                <a:gd name="connsiteY1" fmla="*/ 3497775 h 3625365"/>
                <a:gd name="connsiteX2" fmla="*/ 843516 w 7761768"/>
                <a:gd name="connsiteY2" fmla="*/ 3200063 h 3625365"/>
                <a:gd name="connsiteX3" fmla="*/ 1212112 w 7761768"/>
                <a:gd name="connsiteY3" fmla="*/ 2526668 h 3625365"/>
                <a:gd name="connsiteX4" fmla="*/ 2062716 w 7761768"/>
                <a:gd name="connsiteY4" fmla="*/ 10296 h 3625365"/>
                <a:gd name="connsiteX5" fmla="*/ 2480930 w 7761768"/>
                <a:gd name="connsiteY5" fmla="*/ 3589923 h 3625365"/>
                <a:gd name="connsiteX6" fmla="*/ 3352800 w 7761768"/>
                <a:gd name="connsiteY6" fmla="*/ 1888714 h 3625365"/>
                <a:gd name="connsiteX7" fmla="*/ 3444948 w 7761768"/>
                <a:gd name="connsiteY7" fmla="*/ 3072472 h 3625365"/>
                <a:gd name="connsiteX8" fmla="*/ 3969489 w 7761768"/>
                <a:gd name="connsiteY8" fmla="*/ 2618817 h 3625365"/>
                <a:gd name="connsiteX9" fmla="*/ 4423145 w 7761768"/>
                <a:gd name="connsiteY9" fmla="*/ 2363634 h 3625365"/>
                <a:gd name="connsiteX10" fmla="*/ 4968949 w 7761768"/>
                <a:gd name="connsiteY10" fmla="*/ 2391989 h 3625365"/>
                <a:gd name="connsiteX11" fmla="*/ 5684875 w 7761768"/>
                <a:gd name="connsiteY11" fmla="*/ 2951970 h 3625365"/>
                <a:gd name="connsiteX12" fmla="*/ 6542568 w 7761768"/>
                <a:gd name="connsiteY12" fmla="*/ 3504863 h 3625365"/>
                <a:gd name="connsiteX13" fmla="*/ 7761768 w 7761768"/>
                <a:gd name="connsiteY13" fmla="*/ 3625365 h 3625365"/>
                <a:gd name="connsiteX0" fmla="*/ 0 w 7761768"/>
                <a:gd name="connsiteY0" fmla="*/ 3604100 h 3625365"/>
                <a:gd name="connsiteX1" fmla="*/ 425302 w 7761768"/>
                <a:gd name="connsiteY1" fmla="*/ 3497775 h 3625365"/>
                <a:gd name="connsiteX2" fmla="*/ 843516 w 7761768"/>
                <a:gd name="connsiteY2" fmla="*/ 3200063 h 3625365"/>
                <a:gd name="connsiteX3" fmla="*/ 1212112 w 7761768"/>
                <a:gd name="connsiteY3" fmla="*/ 2526668 h 3625365"/>
                <a:gd name="connsiteX4" fmla="*/ 2062716 w 7761768"/>
                <a:gd name="connsiteY4" fmla="*/ 10296 h 3625365"/>
                <a:gd name="connsiteX5" fmla="*/ 2480930 w 7761768"/>
                <a:gd name="connsiteY5" fmla="*/ 3589923 h 3625365"/>
                <a:gd name="connsiteX6" fmla="*/ 3352800 w 7761768"/>
                <a:gd name="connsiteY6" fmla="*/ 1888714 h 3625365"/>
                <a:gd name="connsiteX7" fmla="*/ 3444948 w 7761768"/>
                <a:gd name="connsiteY7" fmla="*/ 3072472 h 3625365"/>
                <a:gd name="connsiteX8" fmla="*/ 3990754 w 7761768"/>
                <a:gd name="connsiteY8" fmla="*/ 2661347 h 3625365"/>
                <a:gd name="connsiteX9" fmla="*/ 4423145 w 7761768"/>
                <a:gd name="connsiteY9" fmla="*/ 2363634 h 3625365"/>
                <a:gd name="connsiteX10" fmla="*/ 4968949 w 7761768"/>
                <a:gd name="connsiteY10" fmla="*/ 2391989 h 3625365"/>
                <a:gd name="connsiteX11" fmla="*/ 5684875 w 7761768"/>
                <a:gd name="connsiteY11" fmla="*/ 2951970 h 3625365"/>
                <a:gd name="connsiteX12" fmla="*/ 6542568 w 7761768"/>
                <a:gd name="connsiteY12" fmla="*/ 3504863 h 3625365"/>
                <a:gd name="connsiteX13" fmla="*/ 7761768 w 7761768"/>
                <a:gd name="connsiteY13" fmla="*/ 3625365 h 3625365"/>
                <a:gd name="connsiteX0" fmla="*/ 0 w 7761768"/>
                <a:gd name="connsiteY0" fmla="*/ 3604100 h 3625365"/>
                <a:gd name="connsiteX1" fmla="*/ 425302 w 7761768"/>
                <a:gd name="connsiteY1" fmla="*/ 3497775 h 3625365"/>
                <a:gd name="connsiteX2" fmla="*/ 843516 w 7761768"/>
                <a:gd name="connsiteY2" fmla="*/ 3200063 h 3625365"/>
                <a:gd name="connsiteX3" fmla="*/ 1212112 w 7761768"/>
                <a:gd name="connsiteY3" fmla="*/ 2526668 h 3625365"/>
                <a:gd name="connsiteX4" fmla="*/ 2062716 w 7761768"/>
                <a:gd name="connsiteY4" fmla="*/ 10296 h 3625365"/>
                <a:gd name="connsiteX5" fmla="*/ 2480930 w 7761768"/>
                <a:gd name="connsiteY5" fmla="*/ 3589923 h 3625365"/>
                <a:gd name="connsiteX6" fmla="*/ 3352800 w 7761768"/>
                <a:gd name="connsiteY6" fmla="*/ 1888714 h 3625365"/>
                <a:gd name="connsiteX7" fmla="*/ 3444948 w 7761768"/>
                <a:gd name="connsiteY7" fmla="*/ 3072472 h 3625365"/>
                <a:gd name="connsiteX8" fmla="*/ 3990754 w 7761768"/>
                <a:gd name="connsiteY8" fmla="*/ 2661347 h 3625365"/>
                <a:gd name="connsiteX9" fmla="*/ 4423145 w 7761768"/>
                <a:gd name="connsiteY9" fmla="*/ 2399076 h 3625365"/>
                <a:gd name="connsiteX10" fmla="*/ 4968949 w 7761768"/>
                <a:gd name="connsiteY10" fmla="*/ 2391989 h 3625365"/>
                <a:gd name="connsiteX11" fmla="*/ 5684875 w 7761768"/>
                <a:gd name="connsiteY11" fmla="*/ 2951970 h 3625365"/>
                <a:gd name="connsiteX12" fmla="*/ 6542568 w 7761768"/>
                <a:gd name="connsiteY12" fmla="*/ 3504863 h 3625365"/>
                <a:gd name="connsiteX13" fmla="*/ 7761768 w 7761768"/>
                <a:gd name="connsiteY13" fmla="*/ 3625365 h 3625365"/>
                <a:gd name="connsiteX0" fmla="*/ 0 w 7761768"/>
                <a:gd name="connsiteY0" fmla="*/ 3604100 h 3625365"/>
                <a:gd name="connsiteX1" fmla="*/ 425302 w 7761768"/>
                <a:gd name="connsiteY1" fmla="*/ 3497775 h 3625365"/>
                <a:gd name="connsiteX2" fmla="*/ 843516 w 7761768"/>
                <a:gd name="connsiteY2" fmla="*/ 3200063 h 3625365"/>
                <a:gd name="connsiteX3" fmla="*/ 1212112 w 7761768"/>
                <a:gd name="connsiteY3" fmla="*/ 2526668 h 3625365"/>
                <a:gd name="connsiteX4" fmla="*/ 2062716 w 7761768"/>
                <a:gd name="connsiteY4" fmla="*/ 10296 h 3625365"/>
                <a:gd name="connsiteX5" fmla="*/ 2480930 w 7761768"/>
                <a:gd name="connsiteY5" fmla="*/ 3589923 h 3625365"/>
                <a:gd name="connsiteX6" fmla="*/ 3352800 w 7761768"/>
                <a:gd name="connsiteY6" fmla="*/ 1888714 h 3625365"/>
                <a:gd name="connsiteX7" fmla="*/ 3444948 w 7761768"/>
                <a:gd name="connsiteY7" fmla="*/ 3072472 h 3625365"/>
                <a:gd name="connsiteX8" fmla="*/ 3990754 w 7761768"/>
                <a:gd name="connsiteY8" fmla="*/ 2661347 h 3625365"/>
                <a:gd name="connsiteX9" fmla="*/ 4423145 w 7761768"/>
                <a:gd name="connsiteY9" fmla="*/ 2399076 h 3625365"/>
                <a:gd name="connsiteX10" fmla="*/ 4961861 w 7761768"/>
                <a:gd name="connsiteY10" fmla="*/ 2413254 h 3625365"/>
                <a:gd name="connsiteX11" fmla="*/ 5684875 w 7761768"/>
                <a:gd name="connsiteY11" fmla="*/ 2951970 h 3625365"/>
                <a:gd name="connsiteX12" fmla="*/ 6542568 w 7761768"/>
                <a:gd name="connsiteY12" fmla="*/ 3504863 h 3625365"/>
                <a:gd name="connsiteX13" fmla="*/ 7761768 w 7761768"/>
                <a:gd name="connsiteY13" fmla="*/ 3625365 h 3625365"/>
                <a:gd name="connsiteX0" fmla="*/ 0 w 7761768"/>
                <a:gd name="connsiteY0" fmla="*/ 3604100 h 3625365"/>
                <a:gd name="connsiteX1" fmla="*/ 425302 w 7761768"/>
                <a:gd name="connsiteY1" fmla="*/ 3497775 h 3625365"/>
                <a:gd name="connsiteX2" fmla="*/ 843516 w 7761768"/>
                <a:gd name="connsiteY2" fmla="*/ 3200063 h 3625365"/>
                <a:gd name="connsiteX3" fmla="*/ 1212112 w 7761768"/>
                <a:gd name="connsiteY3" fmla="*/ 2526668 h 3625365"/>
                <a:gd name="connsiteX4" fmla="*/ 2062716 w 7761768"/>
                <a:gd name="connsiteY4" fmla="*/ 10296 h 3625365"/>
                <a:gd name="connsiteX5" fmla="*/ 2480930 w 7761768"/>
                <a:gd name="connsiteY5" fmla="*/ 3589923 h 3625365"/>
                <a:gd name="connsiteX6" fmla="*/ 3352800 w 7761768"/>
                <a:gd name="connsiteY6" fmla="*/ 1888714 h 3625365"/>
                <a:gd name="connsiteX7" fmla="*/ 3444948 w 7761768"/>
                <a:gd name="connsiteY7" fmla="*/ 3072472 h 3625365"/>
                <a:gd name="connsiteX8" fmla="*/ 3990754 w 7761768"/>
                <a:gd name="connsiteY8" fmla="*/ 2661347 h 3625365"/>
                <a:gd name="connsiteX9" fmla="*/ 4423145 w 7761768"/>
                <a:gd name="connsiteY9" fmla="*/ 2399076 h 3625365"/>
                <a:gd name="connsiteX10" fmla="*/ 4961861 w 7761768"/>
                <a:gd name="connsiteY10" fmla="*/ 2413254 h 3625365"/>
                <a:gd name="connsiteX11" fmla="*/ 5684875 w 7761768"/>
                <a:gd name="connsiteY11" fmla="*/ 2951970 h 3625365"/>
                <a:gd name="connsiteX12" fmla="*/ 6542568 w 7761768"/>
                <a:gd name="connsiteY12" fmla="*/ 3504863 h 3625365"/>
                <a:gd name="connsiteX13" fmla="*/ 7761768 w 7761768"/>
                <a:gd name="connsiteY13" fmla="*/ 3625365 h 3625365"/>
                <a:gd name="connsiteX0" fmla="*/ 0 w 7761768"/>
                <a:gd name="connsiteY0" fmla="*/ 3604100 h 3625365"/>
                <a:gd name="connsiteX1" fmla="*/ 425302 w 7761768"/>
                <a:gd name="connsiteY1" fmla="*/ 3497775 h 3625365"/>
                <a:gd name="connsiteX2" fmla="*/ 843516 w 7761768"/>
                <a:gd name="connsiteY2" fmla="*/ 3200063 h 3625365"/>
                <a:gd name="connsiteX3" fmla="*/ 1212112 w 7761768"/>
                <a:gd name="connsiteY3" fmla="*/ 2526668 h 3625365"/>
                <a:gd name="connsiteX4" fmla="*/ 2062716 w 7761768"/>
                <a:gd name="connsiteY4" fmla="*/ 10296 h 3625365"/>
                <a:gd name="connsiteX5" fmla="*/ 2480930 w 7761768"/>
                <a:gd name="connsiteY5" fmla="*/ 3589923 h 3625365"/>
                <a:gd name="connsiteX6" fmla="*/ 3352800 w 7761768"/>
                <a:gd name="connsiteY6" fmla="*/ 1888714 h 3625365"/>
                <a:gd name="connsiteX7" fmla="*/ 3444948 w 7761768"/>
                <a:gd name="connsiteY7" fmla="*/ 3072472 h 3625365"/>
                <a:gd name="connsiteX8" fmla="*/ 3997843 w 7761768"/>
                <a:gd name="connsiteY8" fmla="*/ 2675524 h 3625365"/>
                <a:gd name="connsiteX9" fmla="*/ 4423145 w 7761768"/>
                <a:gd name="connsiteY9" fmla="*/ 2399076 h 3625365"/>
                <a:gd name="connsiteX10" fmla="*/ 4961861 w 7761768"/>
                <a:gd name="connsiteY10" fmla="*/ 2413254 h 3625365"/>
                <a:gd name="connsiteX11" fmla="*/ 5684875 w 7761768"/>
                <a:gd name="connsiteY11" fmla="*/ 2951970 h 3625365"/>
                <a:gd name="connsiteX12" fmla="*/ 6542568 w 7761768"/>
                <a:gd name="connsiteY12" fmla="*/ 3504863 h 3625365"/>
                <a:gd name="connsiteX13" fmla="*/ 7761768 w 7761768"/>
                <a:gd name="connsiteY13" fmla="*/ 3625365 h 3625365"/>
                <a:gd name="connsiteX0" fmla="*/ 0 w 7761768"/>
                <a:gd name="connsiteY0" fmla="*/ 3604100 h 3625365"/>
                <a:gd name="connsiteX1" fmla="*/ 425302 w 7761768"/>
                <a:gd name="connsiteY1" fmla="*/ 3497775 h 3625365"/>
                <a:gd name="connsiteX2" fmla="*/ 843516 w 7761768"/>
                <a:gd name="connsiteY2" fmla="*/ 3200063 h 3625365"/>
                <a:gd name="connsiteX3" fmla="*/ 1212112 w 7761768"/>
                <a:gd name="connsiteY3" fmla="*/ 2526668 h 3625365"/>
                <a:gd name="connsiteX4" fmla="*/ 2062716 w 7761768"/>
                <a:gd name="connsiteY4" fmla="*/ 10296 h 3625365"/>
                <a:gd name="connsiteX5" fmla="*/ 2480930 w 7761768"/>
                <a:gd name="connsiteY5" fmla="*/ 3589923 h 3625365"/>
                <a:gd name="connsiteX6" fmla="*/ 3352800 w 7761768"/>
                <a:gd name="connsiteY6" fmla="*/ 1888714 h 3625365"/>
                <a:gd name="connsiteX7" fmla="*/ 3444948 w 7761768"/>
                <a:gd name="connsiteY7" fmla="*/ 3072472 h 3625365"/>
                <a:gd name="connsiteX8" fmla="*/ 3997843 w 7761768"/>
                <a:gd name="connsiteY8" fmla="*/ 2675524 h 3625365"/>
                <a:gd name="connsiteX9" fmla="*/ 4416056 w 7761768"/>
                <a:gd name="connsiteY9" fmla="*/ 2406164 h 3625365"/>
                <a:gd name="connsiteX10" fmla="*/ 4961861 w 7761768"/>
                <a:gd name="connsiteY10" fmla="*/ 2413254 h 3625365"/>
                <a:gd name="connsiteX11" fmla="*/ 5684875 w 7761768"/>
                <a:gd name="connsiteY11" fmla="*/ 2951970 h 3625365"/>
                <a:gd name="connsiteX12" fmla="*/ 6542568 w 7761768"/>
                <a:gd name="connsiteY12" fmla="*/ 3504863 h 3625365"/>
                <a:gd name="connsiteX13" fmla="*/ 7761768 w 7761768"/>
                <a:gd name="connsiteY13" fmla="*/ 3625365 h 3625365"/>
                <a:gd name="connsiteX0" fmla="*/ 0 w 7761768"/>
                <a:gd name="connsiteY0" fmla="*/ 3604100 h 3826270"/>
                <a:gd name="connsiteX1" fmla="*/ 425302 w 7761768"/>
                <a:gd name="connsiteY1" fmla="*/ 3497775 h 3826270"/>
                <a:gd name="connsiteX2" fmla="*/ 843516 w 7761768"/>
                <a:gd name="connsiteY2" fmla="*/ 3200063 h 3826270"/>
                <a:gd name="connsiteX3" fmla="*/ 1212112 w 7761768"/>
                <a:gd name="connsiteY3" fmla="*/ 2526668 h 3826270"/>
                <a:gd name="connsiteX4" fmla="*/ 2062716 w 7761768"/>
                <a:gd name="connsiteY4" fmla="*/ 10296 h 3826270"/>
                <a:gd name="connsiteX5" fmla="*/ 2480930 w 7761768"/>
                <a:gd name="connsiteY5" fmla="*/ 3589923 h 3826270"/>
                <a:gd name="connsiteX6" fmla="*/ 2941674 w 7761768"/>
                <a:gd name="connsiteY6" fmla="*/ 3441067 h 3826270"/>
                <a:gd name="connsiteX7" fmla="*/ 3444948 w 7761768"/>
                <a:gd name="connsiteY7" fmla="*/ 3072472 h 3826270"/>
                <a:gd name="connsiteX8" fmla="*/ 3997843 w 7761768"/>
                <a:gd name="connsiteY8" fmla="*/ 2675524 h 3826270"/>
                <a:gd name="connsiteX9" fmla="*/ 4416056 w 7761768"/>
                <a:gd name="connsiteY9" fmla="*/ 2406164 h 3826270"/>
                <a:gd name="connsiteX10" fmla="*/ 4961861 w 7761768"/>
                <a:gd name="connsiteY10" fmla="*/ 2413254 h 3826270"/>
                <a:gd name="connsiteX11" fmla="*/ 5684875 w 7761768"/>
                <a:gd name="connsiteY11" fmla="*/ 2951970 h 3826270"/>
                <a:gd name="connsiteX12" fmla="*/ 6542568 w 7761768"/>
                <a:gd name="connsiteY12" fmla="*/ 3504863 h 3826270"/>
                <a:gd name="connsiteX13" fmla="*/ 7761768 w 7761768"/>
                <a:gd name="connsiteY13" fmla="*/ 3625365 h 3826270"/>
                <a:gd name="connsiteX0" fmla="*/ 0 w 7761768"/>
                <a:gd name="connsiteY0" fmla="*/ 3600361 h 3648169"/>
                <a:gd name="connsiteX1" fmla="*/ 425302 w 7761768"/>
                <a:gd name="connsiteY1" fmla="*/ 3494036 h 3648169"/>
                <a:gd name="connsiteX2" fmla="*/ 843516 w 7761768"/>
                <a:gd name="connsiteY2" fmla="*/ 3196324 h 3648169"/>
                <a:gd name="connsiteX3" fmla="*/ 1212112 w 7761768"/>
                <a:gd name="connsiteY3" fmla="*/ 2522929 h 3648169"/>
                <a:gd name="connsiteX4" fmla="*/ 2062716 w 7761768"/>
                <a:gd name="connsiteY4" fmla="*/ 6557 h 3648169"/>
                <a:gd name="connsiteX5" fmla="*/ 1899683 w 7761768"/>
                <a:gd name="connsiteY5" fmla="*/ 3359357 h 3648169"/>
                <a:gd name="connsiteX6" fmla="*/ 2941674 w 7761768"/>
                <a:gd name="connsiteY6" fmla="*/ 3437328 h 3648169"/>
                <a:gd name="connsiteX7" fmla="*/ 3444948 w 7761768"/>
                <a:gd name="connsiteY7" fmla="*/ 3068733 h 3648169"/>
                <a:gd name="connsiteX8" fmla="*/ 3997843 w 7761768"/>
                <a:gd name="connsiteY8" fmla="*/ 2671785 h 3648169"/>
                <a:gd name="connsiteX9" fmla="*/ 4416056 w 7761768"/>
                <a:gd name="connsiteY9" fmla="*/ 2402425 h 3648169"/>
                <a:gd name="connsiteX10" fmla="*/ 4961861 w 7761768"/>
                <a:gd name="connsiteY10" fmla="*/ 2409515 h 3648169"/>
                <a:gd name="connsiteX11" fmla="*/ 5684875 w 7761768"/>
                <a:gd name="connsiteY11" fmla="*/ 2948231 h 3648169"/>
                <a:gd name="connsiteX12" fmla="*/ 6542568 w 7761768"/>
                <a:gd name="connsiteY12" fmla="*/ 3501124 h 3648169"/>
                <a:gd name="connsiteX13" fmla="*/ 7761768 w 7761768"/>
                <a:gd name="connsiteY13" fmla="*/ 3621626 h 3648169"/>
                <a:gd name="connsiteX0" fmla="*/ 0 w 7761768"/>
                <a:gd name="connsiteY0" fmla="*/ 1245631 h 1266896"/>
                <a:gd name="connsiteX1" fmla="*/ 425302 w 7761768"/>
                <a:gd name="connsiteY1" fmla="*/ 1139306 h 1266896"/>
                <a:gd name="connsiteX2" fmla="*/ 843516 w 7761768"/>
                <a:gd name="connsiteY2" fmla="*/ 841594 h 1266896"/>
                <a:gd name="connsiteX3" fmla="*/ 1212112 w 7761768"/>
                <a:gd name="connsiteY3" fmla="*/ 168199 h 1266896"/>
                <a:gd name="connsiteX4" fmla="*/ 928577 w 7761768"/>
                <a:gd name="connsiteY4" fmla="*/ 1181836 h 1266896"/>
                <a:gd name="connsiteX5" fmla="*/ 1899683 w 7761768"/>
                <a:gd name="connsiteY5" fmla="*/ 1004627 h 1266896"/>
                <a:gd name="connsiteX6" fmla="*/ 2941674 w 7761768"/>
                <a:gd name="connsiteY6" fmla="*/ 1082598 h 1266896"/>
                <a:gd name="connsiteX7" fmla="*/ 3444948 w 7761768"/>
                <a:gd name="connsiteY7" fmla="*/ 714003 h 1266896"/>
                <a:gd name="connsiteX8" fmla="*/ 3997843 w 7761768"/>
                <a:gd name="connsiteY8" fmla="*/ 317055 h 1266896"/>
                <a:gd name="connsiteX9" fmla="*/ 4416056 w 7761768"/>
                <a:gd name="connsiteY9" fmla="*/ 47695 h 1266896"/>
                <a:gd name="connsiteX10" fmla="*/ 4961861 w 7761768"/>
                <a:gd name="connsiteY10" fmla="*/ 54785 h 1266896"/>
                <a:gd name="connsiteX11" fmla="*/ 5684875 w 7761768"/>
                <a:gd name="connsiteY11" fmla="*/ 593501 h 1266896"/>
                <a:gd name="connsiteX12" fmla="*/ 6542568 w 7761768"/>
                <a:gd name="connsiteY12" fmla="*/ 1146394 h 1266896"/>
                <a:gd name="connsiteX13" fmla="*/ 7761768 w 7761768"/>
                <a:gd name="connsiteY13" fmla="*/ 1266896 h 1266896"/>
                <a:gd name="connsiteX0" fmla="*/ 0 w 7761768"/>
                <a:gd name="connsiteY0" fmla="*/ 1245631 h 1266896"/>
                <a:gd name="connsiteX1" fmla="*/ 425302 w 7761768"/>
                <a:gd name="connsiteY1" fmla="*/ 1139306 h 1266896"/>
                <a:gd name="connsiteX2" fmla="*/ 843516 w 7761768"/>
                <a:gd name="connsiteY2" fmla="*/ 841594 h 1266896"/>
                <a:gd name="connsiteX3" fmla="*/ 928577 w 7761768"/>
                <a:gd name="connsiteY3" fmla="*/ 1181836 h 1266896"/>
                <a:gd name="connsiteX4" fmla="*/ 1899683 w 7761768"/>
                <a:gd name="connsiteY4" fmla="*/ 1004627 h 1266896"/>
                <a:gd name="connsiteX5" fmla="*/ 2941674 w 7761768"/>
                <a:gd name="connsiteY5" fmla="*/ 1082598 h 1266896"/>
                <a:gd name="connsiteX6" fmla="*/ 3444948 w 7761768"/>
                <a:gd name="connsiteY6" fmla="*/ 714003 h 1266896"/>
                <a:gd name="connsiteX7" fmla="*/ 3997843 w 7761768"/>
                <a:gd name="connsiteY7" fmla="*/ 317055 h 1266896"/>
                <a:gd name="connsiteX8" fmla="*/ 4416056 w 7761768"/>
                <a:gd name="connsiteY8" fmla="*/ 47695 h 1266896"/>
                <a:gd name="connsiteX9" fmla="*/ 4961861 w 7761768"/>
                <a:gd name="connsiteY9" fmla="*/ 54785 h 1266896"/>
                <a:gd name="connsiteX10" fmla="*/ 5684875 w 7761768"/>
                <a:gd name="connsiteY10" fmla="*/ 593501 h 1266896"/>
                <a:gd name="connsiteX11" fmla="*/ 6542568 w 7761768"/>
                <a:gd name="connsiteY11" fmla="*/ 1146394 h 1266896"/>
                <a:gd name="connsiteX12" fmla="*/ 7761768 w 7761768"/>
                <a:gd name="connsiteY12" fmla="*/ 1266896 h 1266896"/>
                <a:gd name="connsiteX0" fmla="*/ 0 w 7761768"/>
                <a:gd name="connsiteY0" fmla="*/ 1245631 h 1266896"/>
                <a:gd name="connsiteX1" fmla="*/ 425302 w 7761768"/>
                <a:gd name="connsiteY1" fmla="*/ 1139306 h 1266896"/>
                <a:gd name="connsiteX2" fmla="*/ 843516 w 7761768"/>
                <a:gd name="connsiteY2" fmla="*/ 841594 h 1266896"/>
                <a:gd name="connsiteX3" fmla="*/ 1254642 w 7761768"/>
                <a:gd name="connsiteY3" fmla="*/ 1174748 h 1266896"/>
                <a:gd name="connsiteX4" fmla="*/ 1899683 w 7761768"/>
                <a:gd name="connsiteY4" fmla="*/ 1004627 h 1266896"/>
                <a:gd name="connsiteX5" fmla="*/ 2941674 w 7761768"/>
                <a:gd name="connsiteY5" fmla="*/ 1082598 h 1266896"/>
                <a:gd name="connsiteX6" fmla="*/ 3444948 w 7761768"/>
                <a:gd name="connsiteY6" fmla="*/ 714003 h 1266896"/>
                <a:gd name="connsiteX7" fmla="*/ 3997843 w 7761768"/>
                <a:gd name="connsiteY7" fmla="*/ 317055 h 1266896"/>
                <a:gd name="connsiteX8" fmla="*/ 4416056 w 7761768"/>
                <a:gd name="connsiteY8" fmla="*/ 47695 h 1266896"/>
                <a:gd name="connsiteX9" fmla="*/ 4961861 w 7761768"/>
                <a:gd name="connsiteY9" fmla="*/ 54785 h 1266896"/>
                <a:gd name="connsiteX10" fmla="*/ 5684875 w 7761768"/>
                <a:gd name="connsiteY10" fmla="*/ 593501 h 1266896"/>
                <a:gd name="connsiteX11" fmla="*/ 6542568 w 7761768"/>
                <a:gd name="connsiteY11" fmla="*/ 1146394 h 1266896"/>
                <a:gd name="connsiteX12" fmla="*/ 7761768 w 7761768"/>
                <a:gd name="connsiteY12" fmla="*/ 1266896 h 1266896"/>
                <a:gd name="connsiteX0" fmla="*/ 0 w 7761768"/>
                <a:gd name="connsiteY0" fmla="*/ 1245631 h 1266896"/>
                <a:gd name="connsiteX1" fmla="*/ 425302 w 7761768"/>
                <a:gd name="connsiteY1" fmla="*/ 1139306 h 1266896"/>
                <a:gd name="connsiteX2" fmla="*/ 843516 w 7761768"/>
                <a:gd name="connsiteY2" fmla="*/ 841594 h 1266896"/>
                <a:gd name="connsiteX3" fmla="*/ 1899683 w 7761768"/>
                <a:gd name="connsiteY3" fmla="*/ 1004627 h 1266896"/>
                <a:gd name="connsiteX4" fmla="*/ 2941674 w 7761768"/>
                <a:gd name="connsiteY4" fmla="*/ 1082598 h 1266896"/>
                <a:gd name="connsiteX5" fmla="*/ 3444948 w 7761768"/>
                <a:gd name="connsiteY5" fmla="*/ 714003 h 1266896"/>
                <a:gd name="connsiteX6" fmla="*/ 3997843 w 7761768"/>
                <a:gd name="connsiteY6" fmla="*/ 317055 h 1266896"/>
                <a:gd name="connsiteX7" fmla="*/ 4416056 w 7761768"/>
                <a:gd name="connsiteY7" fmla="*/ 47695 h 1266896"/>
                <a:gd name="connsiteX8" fmla="*/ 4961861 w 7761768"/>
                <a:gd name="connsiteY8" fmla="*/ 54785 h 1266896"/>
                <a:gd name="connsiteX9" fmla="*/ 5684875 w 7761768"/>
                <a:gd name="connsiteY9" fmla="*/ 593501 h 1266896"/>
                <a:gd name="connsiteX10" fmla="*/ 6542568 w 7761768"/>
                <a:gd name="connsiteY10" fmla="*/ 1146394 h 1266896"/>
                <a:gd name="connsiteX11" fmla="*/ 7761768 w 7761768"/>
                <a:gd name="connsiteY11" fmla="*/ 1266896 h 1266896"/>
                <a:gd name="connsiteX0" fmla="*/ 0 w 7761768"/>
                <a:gd name="connsiteY0" fmla="*/ 1245631 h 1266896"/>
                <a:gd name="connsiteX1" fmla="*/ 1013637 w 7761768"/>
                <a:gd name="connsiteY1" fmla="*/ 1188925 h 1266896"/>
                <a:gd name="connsiteX2" fmla="*/ 843516 w 7761768"/>
                <a:gd name="connsiteY2" fmla="*/ 841594 h 1266896"/>
                <a:gd name="connsiteX3" fmla="*/ 1899683 w 7761768"/>
                <a:gd name="connsiteY3" fmla="*/ 1004627 h 1266896"/>
                <a:gd name="connsiteX4" fmla="*/ 2941674 w 7761768"/>
                <a:gd name="connsiteY4" fmla="*/ 1082598 h 1266896"/>
                <a:gd name="connsiteX5" fmla="*/ 3444948 w 7761768"/>
                <a:gd name="connsiteY5" fmla="*/ 714003 h 1266896"/>
                <a:gd name="connsiteX6" fmla="*/ 3997843 w 7761768"/>
                <a:gd name="connsiteY6" fmla="*/ 317055 h 1266896"/>
                <a:gd name="connsiteX7" fmla="*/ 4416056 w 7761768"/>
                <a:gd name="connsiteY7" fmla="*/ 47695 h 1266896"/>
                <a:gd name="connsiteX8" fmla="*/ 4961861 w 7761768"/>
                <a:gd name="connsiteY8" fmla="*/ 54785 h 1266896"/>
                <a:gd name="connsiteX9" fmla="*/ 5684875 w 7761768"/>
                <a:gd name="connsiteY9" fmla="*/ 593501 h 1266896"/>
                <a:gd name="connsiteX10" fmla="*/ 6542568 w 7761768"/>
                <a:gd name="connsiteY10" fmla="*/ 1146394 h 1266896"/>
                <a:gd name="connsiteX11" fmla="*/ 7761768 w 7761768"/>
                <a:gd name="connsiteY11" fmla="*/ 1266896 h 1266896"/>
                <a:gd name="connsiteX0" fmla="*/ 0 w 7761768"/>
                <a:gd name="connsiteY0" fmla="*/ 1245631 h 1266896"/>
                <a:gd name="connsiteX1" fmla="*/ 1013637 w 7761768"/>
                <a:gd name="connsiteY1" fmla="*/ 1188925 h 1266896"/>
                <a:gd name="connsiteX2" fmla="*/ 2069804 w 7761768"/>
                <a:gd name="connsiteY2" fmla="*/ 1167659 h 1266896"/>
                <a:gd name="connsiteX3" fmla="*/ 1899683 w 7761768"/>
                <a:gd name="connsiteY3" fmla="*/ 1004627 h 1266896"/>
                <a:gd name="connsiteX4" fmla="*/ 2941674 w 7761768"/>
                <a:gd name="connsiteY4" fmla="*/ 1082598 h 1266896"/>
                <a:gd name="connsiteX5" fmla="*/ 3444948 w 7761768"/>
                <a:gd name="connsiteY5" fmla="*/ 714003 h 1266896"/>
                <a:gd name="connsiteX6" fmla="*/ 3997843 w 7761768"/>
                <a:gd name="connsiteY6" fmla="*/ 317055 h 1266896"/>
                <a:gd name="connsiteX7" fmla="*/ 4416056 w 7761768"/>
                <a:gd name="connsiteY7" fmla="*/ 47695 h 1266896"/>
                <a:gd name="connsiteX8" fmla="*/ 4961861 w 7761768"/>
                <a:gd name="connsiteY8" fmla="*/ 54785 h 1266896"/>
                <a:gd name="connsiteX9" fmla="*/ 5684875 w 7761768"/>
                <a:gd name="connsiteY9" fmla="*/ 593501 h 1266896"/>
                <a:gd name="connsiteX10" fmla="*/ 6542568 w 7761768"/>
                <a:gd name="connsiteY10" fmla="*/ 1146394 h 1266896"/>
                <a:gd name="connsiteX11" fmla="*/ 7761768 w 7761768"/>
                <a:gd name="connsiteY11" fmla="*/ 1266896 h 1266896"/>
                <a:gd name="connsiteX0" fmla="*/ 0 w 7761768"/>
                <a:gd name="connsiteY0" fmla="*/ 1245631 h 1266896"/>
                <a:gd name="connsiteX1" fmla="*/ 1070344 w 7761768"/>
                <a:gd name="connsiteY1" fmla="*/ 1231455 h 1266896"/>
                <a:gd name="connsiteX2" fmla="*/ 2069804 w 7761768"/>
                <a:gd name="connsiteY2" fmla="*/ 1167659 h 1266896"/>
                <a:gd name="connsiteX3" fmla="*/ 1899683 w 7761768"/>
                <a:gd name="connsiteY3" fmla="*/ 1004627 h 1266896"/>
                <a:gd name="connsiteX4" fmla="*/ 2941674 w 7761768"/>
                <a:gd name="connsiteY4" fmla="*/ 1082598 h 1266896"/>
                <a:gd name="connsiteX5" fmla="*/ 3444948 w 7761768"/>
                <a:gd name="connsiteY5" fmla="*/ 714003 h 1266896"/>
                <a:gd name="connsiteX6" fmla="*/ 3997843 w 7761768"/>
                <a:gd name="connsiteY6" fmla="*/ 317055 h 1266896"/>
                <a:gd name="connsiteX7" fmla="*/ 4416056 w 7761768"/>
                <a:gd name="connsiteY7" fmla="*/ 47695 h 1266896"/>
                <a:gd name="connsiteX8" fmla="*/ 4961861 w 7761768"/>
                <a:gd name="connsiteY8" fmla="*/ 54785 h 1266896"/>
                <a:gd name="connsiteX9" fmla="*/ 5684875 w 7761768"/>
                <a:gd name="connsiteY9" fmla="*/ 593501 h 1266896"/>
                <a:gd name="connsiteX10" fmla="*/ 6542568 w 7761768"/>
                <a:gd name="connsiteY10" fmla="*/ 1146394 h 1266896"/>
                <a:gd name="connsiteX11" fmla="*/ 7761768 w 7761768"/>
                <a:gd name="connsiteY11" fmla="*/ 1266896 h 1266896"/>
                <a:gd name="connsiteX0" fmla="*/ 0 w 7761768"/>
                <a:gd name="connsiteY0" fmla="*/ 1245631 h 1266896"/>
                <a:gd name="connsiteX1" fmla="*/ 1070344 w 7761768"/>
                <a:gd name="connsiteY1" fmla="*/ 1231455 h 1266896"/>
                <a:gd name="connsiteX2" fmla="*/ 2069804 w 7761768"/>
                <a:gd name="connsiteY2" fmla="*/ 1167659 h 1266896"/>
                <a:gd name="connsiteX3" fmla="*/ 2268278 w 7761768"/>
                <a:gd name="connsiteY3" fmla="*/ 1110953 h 1266896"/>
                <a:gd name="connsiteX4" fmla="*/ 2941674 w 7761768"/>
                <a:gd name="connsiteY4" fmla="*/ 1082598 h 1266896"/>
                <a:gd name="connsiteX5" fmla="*/ 3444948 w 7761768"/>
                <a:gd name="connsiteY5" fmla="*/ 714003 h 1266896"/>
                <a:gd name="connsiteX6" fmla="*/ 3997843 w 7761768"/>
                <a:gd name="connsiteY6" fmla="*/ 317055 h 1266896"/>
                <a:gd name="connsiteX7" fmla="*/ 4416056 w 7761768"/>
                <a:gd name="connsiteY7" fmla="*/ 47695 h 1266896"/>
                <a:gd name="connsiteX8" fmla="*/ 4961861 w 7761768"/>
                <a:gd name="connsiteY8" fmla="*/ 54785 h 1266896"/>
                <a:gd name="connsiteX9" fmla="*/ 5684875 w 7761768"/>
                <a:gd name="connsiteY9" fmla="*/ 593501 h 1266896"/>
                <a:gd name="connsiteX10" fmla="*/ 6542568 w 7761768"/>
                <a:gd name="connsiteY10" fmla="*/ 1146394 h 1266896"/>
                <a:gd name="connsiteX11" fmla="*/ 7761768 w 7761768"/>
                <a:gd name="connsiteY11" fmla="*/ 1266896 h 1266896"/>
                <a:gd name="connsiteX0" fmla="*/ 0 w 7761768"/>
                <a:gd name="connsiteY0" fmla="*/ 1245631 h 1266896"/>
                <a:gd name="connsiteX1" fmla="*/ 1070344 w 7761768"/>
                <a:gd name="connsiteY1" fmla="*/ 1231455 h 1266896"/>
                <a:gd name="connsiteX2" fmla="*/ 2069804 w 7761768"/>
                <a:gd name="connsiteY2" fmla="*/ 1167659 h 1266896"/>
                <a:gd name="connsiteX3" fmla="*/ 2941674 w 7761768"/>
                <a:gd name="connsiteY3" fmla="*/ 1082598 h 1266896"/>
                <a:gd name="connsiteX4" fmla="*/ 3444948 w 7761768"/>
                <a:gd name="connsiteY4" fmla="*/ 714003 h 1266896"/>
                <a:gd name="connsiteX5" fmla="*/ 3997843 w 7761768"/>
                <a:gd name="connsiteY5" fmla="*/ 317055 h 1266896"/>
                <a:gd name="connsiteX6" fmla="*/ 4416056 w 7761768"/>
                <a:gd name="connsiteY6" fmla="*/ 47695 h 1266896"/>
                <a:gd name="connsiteX7" fmla="*/ 4961861 w 7761768"/>
                <a:gd name="connsiteY7" fmla="*/ 54785 h 1266896"/>
                <a:gd name="connsiteX8" fmla="*/ 5684875 w 7761768"/>
                <a:gd name="connsiteY8" fmla="*/ 593501 h 1266896"/>
                <a:gd name="connsiteX9" fmla="*/ 6542568 w 7761768"/>
                <a:gd name="connsiteY9" fmla="*/ 1146394 h 1266896"/>
                <a:gd name="connsiteX10" fmla="*/ 7761768 w 7761768"/>
                <a:gd name="connsiteY10" fmla="*/ 1266896 h 1266896"/>
                <a:gd name="connsiteX0" fmla="*/ 0 w 7761768"/>
                <a:gd name="connsiteY0" fmla="*/ 1245631 h 1266896"/>
                <a:gd name="connsiteX1" fmla="*/ 1070344 w 7761768"/>
                <a:gd name="connsiteY1" fmla="*/ 1231455 h 1266896"/>
                <a:gd name="connsiteX2" fmla="*/ 2268278 w 7761768"/>
                <a:gd name="connsiteY2" fmla="*/ 1238543 h 1266896"/>
                <a:gd name="connsiteX3" fmla="*/ 2941674 w 7761768"/>
                <a:gd name="connsiteY3" fmla="*/ 1082598 h 1266896"/>
                <a:gd name="connsiteX4" fmla="*/ 3444948 w 7761768"/>
                <a:gd name="connsiteY4" fmla="*/ 714003 h 1266896"/>
                <a:gd name="connsiteX5" fmla="*/ 3997843 w 7761768"/>
                <a:gd name="connsiteY5" fmla="*/ 317055 h 1266896"/>
                <a:gd name="connsiteX6" fmla="*/ 4416056 w 7761768"/>
                <a:gd name="connsiteY6" fmla="*/ 47695 h 1266896"/>
                <a:gd name="connsiteX7" fmla="*/ 4961861 w 7761768"/>
                <a:gd name="connsiteY7" fmla="*/ 54785 h 1266896"/>
                <a:gd name="connsiteX8" fmla="*/ 5684875 w 7761768"/>
                <a:gd name="connsiteY8" fmla="*/ 593501 h 1266896"/>
                <a:gd name="connsiteX9" fmla="*/ 6542568 w 7761768"/>
                <a:gd name="connsiteY9" fmla="*/ 1146394 h 1266896"/>
                <a:gd name="connsiteX10" fmla="*/ 7761768 w 7761768"/>
                <a:gd name="connsiteY10" fmla="*/ 1266896 h 1266896"/>
                <a:gd name="connsiteX0" fmla="*/ 0 w 7761768"/>
                <a:gd name="connsiteY0" fmla="*/ 1245631 h 1266896"/>
                <a:gd name="connsiteX1" fmla="*/ 1077432 w 7761768"/>
                <a:gd name="connsiteY1" fmla="*/ 1238544 h 1266896"/>
                <a:gd name="connsiteX2" fmla="*/ 2268278 w 7761768"/>
                <a:gd name="connsiteY2" fmla="*/ 1238543 h 1266896"/>
                <a:gd name="connsiteX3" fmla="*/ 2941674 w 7761768"/>
                <a:gd name="connsiteY3" fmla="*/ 1082598 h 1266896"/>
                <a:gd name="connsiteX4" fmla="*/ 3444948 w 7761768"/>
                <a:gd name="connsiteY4" fmla="*/ 714003 h 1266896"/>
                <a:gd name="connsiteX5" fmla="*/ 3997843 w 7761768"/>
                <a:gd name="connsiteY5" fmla="*/ 317055 h 1266896"/>
                <a:gd name="connsiteX6" fmla="*/ 4416056 w 7761768"/>
                <a:gd name="connsiteY6" fmla="*/ 47695 h 1266896"/>
                <a:gd name="connsiteX7" fmla="*/ 4961861 w 7761768"/>
                <a:gd name="connsiteY7" fmla="*/ 54785 h 1266896"/>
                <a:gd name="connsiteX8" fmla="*/ 5684875 w 7761768"/>
                <a:gd name="connsiteY8" fmla="*/ 593501 h 1266896"/>
                <a:gd name="connsiteX9" fmla="*/ 6542568 w 7761768"/>
                <a:gd name="connsiteY9" fmla="*/ 1146394 h 1266896"/>
                <a:gd name="connsiteX10" fmla="*/ 7761768 w 7761768"/>
                <a:gd name="connsiteY10" fmla="*/ 1266896 h 1266896"/>
                <a:gd name="connsiteX0" fmla="*/ 0 w 7761768"/>
                <a:gd name="connsiteY0" fmla="*/ 1245631 h 1266896"/>
                <a:gd name="connsiteX1" fmla="*/ 1077432 w 7761768"/>
                <a:gd name="connsiteY1" fmla="*/ 1238544 h 1266896"/>
                <a:gd name="connsiteX2" fmla="*/ 2268278 w 7761768"/>
                <a:gd name="connsiteY2" fmla="*/ 1238543 h 1266896"/>
                <a:gd name="connsiteX3" fmla="*/ 2941674 w 7761768"/>
                <a:gd name="connsiteY3" fmla="*/ 1082598 h 1266896"/>
                <a:gd name="connsiteX4" fmla="*/ 3466213 w 7761768"/>
                <a:gd name="connsiteY4" fmla="*/ 735268 h 1266896"/>
                <a:gd name="connsiteX5" fmla="*/ 3997843 w 7761768"/>
                <a:gd name="connsiteY5" fmla="*/ 317055 h 1266896"/>
                <a:gd name="connsiteX6" fmla="*/ 4416056 w 7761768"/>
                <a:gd name="connsiteY6" fmla="*/ 47695 h 1266896"/>
                <a:gd name="connsiteX7" fmla="*/ 4961861 w 7761768"/>
                <a:gd name="connsiteY7" fmla="*/ 54785 h 1266896"/>
                <a:gd name="connsiteX8" fmla="*/ 5684875 w 7761768"/>
                <a:gd name="connsiteY8" fmla="*/ 593501 h 1266896"/>
                <a:gd name="connsiteX9" fmla="*/ 6542568 w 7761768"/>
                <a:gd name="connsiteY9" fmla="*/ 1146394 h 1266896"/>
                <a:gd name="connsiteX10" fmla="*/ 7761768 w 7761768"/>
                <a:gd name="connsiteY10" fmla="*/ 1266896 h 1266896"/>
                <a:gd name="connsiteX0" fmla="*/ 0 w 7761768"/>
                <a:gd name="connsiteY0" fmla="*/ 1241187 h 1262452"/>
                <a:gd name="connsiteX1" fmla="*/ 1077432 w 7761768"/>
                <a:gd name="connsiteY1" fmla="*/ 1234100 h 1262452"/>
                <a:gd name="connsiteX2" fmla="*/ 2268278 w 7761768"/>
                <a:gd name="connsiteY2" fmla="*/ 1234099 h 1262452"/>
                <a:gd name="connsiteX3" fmla="*/ 2941674 w 7761768"/>
                <a:gd name="connsiteY3" fmla="*/ 1078154 h 1262452"/>
                <a:gd name="connsiteX4" fmla="*/ 3466213 w 7761768"/>
                <a:gd name="connsiteY4" fmla="*/ 730824 h 1262452"/>
                <a:gd name="connsiteX5" fmla="*/ 3997843 w 7761768"/>
                <a:gd name="connsiteY5" fmla="*/ 312611 h 1262452"/>
                <a:gd name="connsiteX6" fmla="*/ 4416056 w 7761768"/>
                <a:gd name="connsiteY6" fmla="*/ 43251 h 1262452"/>
                <a:gd name="connsiteX7" fmla="*/ 4954772 w 7761768"/>
                <a:gd name="connsiteY7" fmla="*/ 57429 h 1262452"/>
                <a:gd name="connsiteX8" fmla="*/ 5684875 w 7761768"/>
                <a:gd name="connsiteY8" fmla="*/ 589057 h 1262452"/>
                <a:gd name="connsiteX9" fmla="*/ 6542568 w 7761768"/>
                <a:gd name="connsiteY9" fmla="*/ 1141950 h 1262452"/>
                <a:gd name="connsiteX10" fmla="*/ 7761768 w 7761768"/>
                <a:gd name="connsiteY10" fmla="*/ 1262452 h 1262452"/>
                <a:gd name="connsiteX0" fmla="*/ 0 w 7761768"/>
                <a:gd name="connsiteY0" fmla="*/ 1237669 h 1258934"/>
                <a:gd name="connsiteX1" fmla="*/ 1077432 w 7761768"/>
                <a:gd name="connsiteY1" fmla="*/ 1230582 h 1258934"/>
                <a:gd name="connsiteX2" fmla="*/ 2268278 w 7761768"/>
                <a:gd name="connsiteY2" fmla="*/ 1230581 h 1258934"/>
                <a:gd name="connsiteX3" fmla="*/ 2941674 w 7761768"/>
                <a:gd name="connsiteY3" fmla="*/ 1074636 h 1258934"/>
                <a:gd name="connsiteX4" fmla="*/ 3466213 w 7761768"/>
                <a:gd name="connsiteY4" fmla="*/ 727306 h 1258934"/>
                <a:gd name="connsiteX5" fmla="*/ 3997843 w 7761768"/>
                <a:gd name="connsiteY5" fmla="*/ 309093 h 1258934"/>
                <a:gd name="connsiteX6" fmla="*/ 4437321 w 7761768"/>
                <a:gd name="connsiteY6" fmla="*/ 46821 h 1258934"/>
                <a:gd name="connsiteX7" fmla="*/ 4954772 w 7761768"/>
                <a:gd name="connsiteY7" fmla="*/ 53911 h 1258934"/>
                <a:gd name="connsiteX8" fmla="*/ 5684875 w 7761768"/>
                <a:gd name="connsiteY8" fmla="*/ 585539 h 1258934"/>
                <a:gd name="connsiteX9" fmla="*/ 6542568 w 7761768"/>
                <a:gd name="connsiteY9" fmla="*/ 1138432 h 1258934"/>
                <a:gd name="connsiteX10" fmla="*/ 7761768 w 7761768"/>
                <a:gd name="connsiteY10" fmla="*/ 1258934 h 1258934"/>
                <a:gd name="connsiteX0" fmla="*/ 0 w 7761768"/>
                <a:gd name="connsiteY0" fmla="*/ 1238443 h 1259708"/>
                <a:gd name="connsiteX1" fmla="*/ 1077432 w 7761768"/>
                <a:gd name="connsiteY1" fmla="*/ 1231356 h 1259708"/>
                <a:gd name="connsiteX2" fmla="*/ 2268278 w 7761768"/>
                <a:gd name="connsiteY2" fmla="*/ 1231355 h 1259708"/>
                <a:gd name="connsiteX3" fmla="*/ 2941674 w 7761768"/>
                <a:gd name="connsiteY3" fmla="*/ 1075410 h 1259708"/>
                <a:gd name="connsiteX4" fmla="*/ 3466213 w 7761768"/>
                <a:gd name="connsiteY4" fmla="*/ 728080 h 1259708"/>
                <a:gd name="connsiteX5" fmla="*/ 4012020 w 7761768"/>
                <a:gd name="connsiteY5" fmla="*/ 324044 h 1259708"/>
                <a:gd name="connsiteX6" fmla="*/ 4437321 w 7761768"/>
                <a:gd name="connsiteY6" fmla="*/ 47595 h 1259708"/>
                <a:gd name="connsiteX7" fmla="*/ 4954772 w 7761768"/>
                <a:gd name="connsiteY7" fmla="*/ 54685 h 1259708"/>
                <a:gd name="connsiteX8" fmla="*/ 5684875 w 7761768"/>
                <a:gd name="connsiteY8" fmla="*/ 586313 h 1259708"/>
                <a:gd name="connsiteX9" fmla="*/ 6542568 w 7761768"/>
                <a:gd name="connsiteY9" fmla="*/ 1139206 h 1259708"/>
                <a:gd name="connsiteX10" fmla="*/ 7761768 w 7761768"/>
                <a:gd name="connsiteY10" fmla="*/ 1259708 h 1259708"/>
                <a:gd name="connsiteX0" fmla="*/ 0 w 7761768"/>
                <a:gd name="connsiteY0" fmla="*/ 1238443 h 1259708"/>
                <a:gd name="connsiteX1" fmla="*/ 1077432 w 7761768"/>
                <a:gd name="connsiteY1" fmla="*/ 1231356 h 1259708"/>
                <a:gd name="connsiteX2" fmla="*/ 2268278 w 7761768"/>
                <a:gd name="connsiteY2" fmla="*/ 1231355 h 1259708"/>
                <a:gd name="connsiteX3" fmla="*/ 2941674 w 7761768"/>
                <a:gd name="connsiteY3" fmla="*/ 1075410 h 1259708"/>
                <a:gd name="connsiteX4" fmla="*/ 3473301 w 7761768"/>
                <a:gd name="connsiteY4" fmla="*/ 770611 h 1259708"/>
                <a:gd name="connsiteX5" fmla="*/ 4012020 w 7761768"/>
                <a:gd name="connsiteY5" fmla="*/ 324044 h 1259708"/>
                <a:gd name="connsiteX6" fmla="*/ 4437321 w 7761768"/>
                <a:gd name="connsiteY6" fmla="*/ 47595 h 1259708"/>
                <a:gd name="connsiteX7" fmla="*/ 4954772 w 7761768"/>
                <a:gd name="connsiteY7" fmla="*/ 54685 h 1259708"/>
                <a:gd name="connsiteX8" fmla="*/ 5684875 w 7761768"/>
                <a:gd name="connsiteY8" fmla="*/ 586313 h 1259708"/>
                <a:gd name="connsiteX9" fmla="*/ 6542568 w 7761768"/>
                <a:gd name="connsiteY9" fmla="*/ 1139206 h 1259708"/>
                <a:gd name="connsiteX10" fmla="*/ 7761768 w 7761768"/>
                <a:gd name="connsiteY10" fmla="*/ 1259708 h 12597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7761768" h="1259708">
                  <a:moveTo>
                    <a:pt x="0" y="1238443"/>
                  </a:moveTo>
                  <a:cubicBezTo>
                    <a:pt x="142358" y="1218950"/>
                    <a:pt x="699386" y="1232537"/>
                    <a:pt x="1077432" y="1231356"/>
                  </a:cubicBezTo>
                  <a:cubicBezTo>
                    <a:pt x="1455478" y="1230175"/>
                    <a:pt x="1957571" y="1257346"/>
                    <a:pt x="2268278" y="1231355"/>
                  </a:cubicBezTo>
                  <a:cubicBezTo>
                    <a:pt x="2578985" y="1205364"/>
                    <a:pt x="2740837" y="1152201"/>
                    <a:pt x="2941674" y="1075410"/>
                  </a:cubicBezTo>
                  <a:cubicBezTo>
                    <a:pt x="3142511" y="998619"/>
                    <a:pt x="3294910" y="895839"/>
                    <a:pt x="3473301" y="770611"/>
                  </a:cubicBezTo>
                  <a:cubicBezTo>
                    <a:pt x="3651692" y="645383"/>
                    <a:pt x="3851350" y="444547"/>
                    <a:pt x="4012020" y="324044"/>
                  </a:cubicBezTo>
                  <a:cubicBezTo>
                    <a:pt x="4172690" y="203541"/>
                    <a:pt x="4280196" y="92488"/>
                    <a:pt x="4437321" y="47595"/>
                  </a:cubicBezTo>
                  <a:cubicBezTo>
                    <a:pt x="4594446" y="2702"/>
                    <a:pt x="4746846" y="-35101"/>
                    <a:pt x="4954772" y="54685"/>
                  </a:cubicBezTo>
                  <a:cubicBezTo>
                    <a:pt x="5162698" y="144471"/>
                    <a:pt x="5420242" y="405560"/>
                    <a:pt x="5684875" y="586313"/>
                  </a:cubicBezTo>
                  <a:cubicBezTo>
                    <a:pt x="5949508" y="767066"/>
                    <a:pt x="6196419" y="1026974"/>
                    <a:pt x="6542568" y="1139206"/>
                  </a:cubicBezTo>
                  <a:cubicBezTo>
                    <a:pt x="6888717" y="1251439"/>
                    <a:pt x="7299252" y="1232536"/>
                    <a:pt x="7761768" y="1259708"/>
                  </a:cubicBezTo>
                </a:path>
              </a:pathLst>
            </a:custGeom>
            <a:noFill/>
            <a:ln w="19050" cap="flat" cmpd="sng" algn="ctr">
              <a:solidFill>
                <a:srgbClr val="FFC000"/>
              </a:solidFill>
              <a:prstDash val="lgDashDot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cxnSp>
          <p:nvCxnSpPr>
            <p:cNvPr id="335" name="Straight Connector 334">
              <a:extLst>
                <a:ext uri="{FF2B5EF4-FFF2-40B4-BE49-F238E27FC236}">
                  <a16:creationId xmlns:a16="http://schemas.microsoft.com/office/drawing/2014/main" id="{6EC9AE90-4756-9CA0-49AF-98BD99FE66BD}"/>
                </a:ext>
              </a:extLst>
            </p:cNvPr>
            <p:cNvCxnSpPr/>
            <p:nvPr/>
          </p:nvCxnSpPr>
          <p:spPr>
            <a:xfrm>
              <a:off x="7607711" y="2583856"/>
              <a:ext cx="0" cy="692493"/>
            </a:xfrm>
            <a:prstGeom prst="line">
              <a:avLst/>
            </a:prstGeom>
            <a:noFill/>
            <a:ln w="19050" cap="flat" cmpd="sng" algn="ctr">
              <a:solidFill>
                <a:srgbClr val="E7E6E6">
                  <a:lumMod val="75000"/>
                </a:srgbClr>
              </a:solidFill>
              <a:prstDash val="dash"/>
              <a:miter lim="800000"/>
            </a:ln>
            <a:effectLst/>
          </p:spPr>
        </p:cxnSp>
        <p:sp>
          <p:nvSpPr>
            <p:cNvPr id="336" name="Freeform 96">
              <a:extLst>
                <a:ext uri="{FF2B5EF4-FFF2-40B4-BE49-F238E27FC236}">
                  <a16:creationId xmlns:a16="http://schemas.microsoft.com/office/drawing/2014/main" id="{EA5F9383-9B8E-1AFB-3F04-5A04B7C92477}"/>
                </a:ext>
              </a:extLst>
            </p:cNvPr>
            <p:cNvSpPr/>
            <p:nvPr/>
          </p:nvSpPr>
          <p:spPr>
            <a:xfrm>
              <a:off x="6647087" y="2276596"/>
              <a:ext cx="1801170" cy="994959"/>
            </a:xfrm>
            <a:custGeom>
              <a:avLst/>
              <a:gdLst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948223 w 7761768"/>
                <a:gd name="connsiteY8" fmla="*/ 2621195 h 4308227"/>
                <a:gd name="connsiteX9" fmla="*/ 4494028 w 7761768"/>
                <a:gd name="connsiteY9" fmla="*/ 2883464 h 4308227"/>
                <a:gd name="connsiteX10" fmla="*/ 4968949 w 7761768"/>
                <a:gd name="connsiteY10" fmla="*/ 3074851 h 4308227"/>
                <a:gd name="connsiteX11" fmla="*/ 5621079 w 7761768"/>
                <a:gd name="connsiteY11" fmla="*/ 3585213 h 4308227"/>
                <a:gd name="connsiteX12" fmla="*/ 5996763 w 7761768"/>
                <a:gd name="connsiteY12" fmla="*/ 3911278 h 4308227"/>
                <a:gd name="connsiteX13" fmla="*/ 6542568 w 7761768"/>
                <a:gd name="connsiteY13" fmla="*/ 4187725 h 4308227"/>
                <a:gd name="connsiteX14" fmla="*/ 7761768 w 7761768"/>
                <a:gd name="connsiteY14" fmla="*/ 4308227 h 4308227"/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948223 w 7761768"/>
                <a:gd name="connsiteY8" fmla="*/ 2621195 h 4308227"/>
                <a:gd name="connsiteX9" fmla="*/ 4494028 w 7761768"/>
                <a:gd name="connsiteY9" fmla="*/ 2883464 h 4308227"/>
                <a:gd name="connsiteX10" fmla="*/ 4968949 w 7761768"/>
                <a:gd name="connsiteY10" fmla="*/ 3074851 h 4308227"/>
                <a:gd name="connsiteX11" fmla="*/ 5621079 w 7761768"/>
                <a:gd name="connsiteY11" fmla="*/ 3585213 h 4308227"/>
                <a:gd name="connsiteX12" fmla="*/ 5996763 w 7761768"/>
                <a:gd name="connsiteY12" fmla="*/ 3911278 h 4308227"/>
                <a:gd name="connsiteX13" fmla="*/ 6542568 w 7761768"/>
                <a:gd name="connsiteY13" fmla="*/ 4187725 h 4308227"/>
                <a:gd name="connsiteX14" fmla="*/ 7761768 w 7761768"/>
                <a:gd name="connsiteY14" fmla="*/ 4308227 h 4308227"/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948223 w 7761768"/>
                <a:gd name="connsiteY8" fmla="*/ 2621195 h 4308227"/>
                <a:gd name="connsiteX9" fmla="*/ 4494028 w 7761768"/>
                <a:gd name="connsiteY9" fmla="*/ 2883464 h 4308227"/>
                <a:gd name="connsiteX10" fmla="*/ 4968949 w 7761768"/>
                <a:gd name="connsiteY10" fmla="*/ 3074851 h 4308227"/>
                <a:gd name="connsiteX11" fmla="*/ 5543107 w 7761768"/>
                <a:gd name="connsiteY11" fmla="*/ 3514329 h 4308227"/>
                <a:gd name="connsiteX12" fmla="*/ 5996763 w 7761768"/>
                <a:gd name="connsiteY12" fmla="*/ 3911278 h 4308227"/>
                <a:gd name="connsiteX13" fmla="*/ 6542568 w 7761768"/>
                <a:gd name="connsiteY13" fmla="*/ 4187725 h 4308227"/>
                <a:gd name="connsiteX14" fmla="*/ 7761768 w 7761768"/>
                <a:gd name="connsiteY14" fmla="*/ 4308227 h 4308227"/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948223 w 7761768"/>
                <a:gd name="connsiteY8" fmla="*/ 2621195 h 4308227"/>
                <a:gd name="connsiteX9" fmla="*/ 4494028 w 7761768"/>
                <a:gd name="connsiteY9" fmla="*/ 2883464 h 4308227"/>
                <a:gd name="connsiteX10" fmla="*/ 4968949 w 7761768"/>
                <a:gd name="connsiteY10" fmla="*/ 3074851 h 4308227"/>
                <a:gd name="connsiteX11" fmla="*/ 5543107 w 7761768"/>
                <a:gd name="connsiteY11" fmla="*/ 3514329 h 4308227"/>
                <a:gd name="connsiteX12" fmla="*/ 5996763 w 7761768"/>
                <a:gd name="connsiteY12" fmla="*/ 3911278 h 4308227"/>
                <a:gd name="connsiteX13" fmla="*/ 6542568 w 7761768"/>
                <a:gd name="connsiteY13" fmla="*/ 4187725 h 4308227"/>
                <a:gd name="connsiteX14" fmla="*/ 7761768 w 7761768"/>
                <a:gd name="connsiteY14" fmla="*/ 4308227 h 4308227"/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948223 w 7761768"/>
                <a:gd name="connsiteY8" fmla="*/ 2621195 h 4308227"/>
                <a:gd name="connsiteX9" fmla="*/ 4494028 w 7761768"/>
                <a:gd name="connsiteY9" fmla="*/ 2883464 h 4308227"/>
                <a:gd name="connsiteX10" fmla="*/ 4968949 w 7761768"/>
                <a:gd name="connsiteY10" fmla="*/ 3074851 h 4308227"/>
                <a:gd name="connsiteX11" fmla="*/ 5543107 w 7761768"/>
                <a:gd name="connsiteY11" fmla="*/ 3514329 h 4308227"/>
                <a:gd name="connsiteX12" fmla="*/ 5996763 w 7761768"/>
                <a:gd name="connsiteY12" fmla="*/ 3911278 h 4308227"/>
                <a:gd name="connsiteX13" fmla="*/ 6542568 w 7761768"/>
                <a:gd name="connsiteY13" fmla="*/ 4187725 h 4308227"/>
                <a:gd name="connsiteX14" fmla="*/ 7761768 w 7761768"/>
                <a:gd name="connsiteY14" fmla="*/ 4308227 h 4308227"/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948223 w 7761768"/>
                <a:gd name="connsiteY8" fmla="*/ 2621195 h 4308227"/>
                <a:gd name="connsiteX9" fmla="*/ 4494028 w 7761768"/>
                <a:gd name="connsiteY9" fmla="*/ 2883464 h 4308227"/>
                <a:gd name="connsiteX10" fmla="*/ 4968949 w 7761768"/>
                <a:gd name="connsiteY10" fmla="*/ 3074851 h 4308227"/>
                <a:gd name="connsiteX11" fmla="*/ 5543107 w 7761768"/>
                <a:gd name="connsiteY11" fmla="*/ 3514329 h 4308227"/>
                <a:gd name="connsiteX12" fmla="*/ 6542568 w 7761768"/>
                <a:gd name="connsiteY12" fmla="*/ 4187725 h 4308227"/>
                <a:gd name="connsiteX13" fmla="*/ 7761768 w 7761768"/>
                <a:gd name="connsiteY13" fmla="*/ 4308227 h 4308227"/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948223 w 7761768"/>
                <a:gd name="connsiteY8" fmla="*/ 2621195 h 4308227"/>
                <a:gd name="connsiteX9" fmla="*/ 4494028 w 7761768"/>
                <a:gd name="connsiteY9" fmla="*/ 2883464 h 4308227"/>
                <a:gd name="connsiteX10" fmla="*/ 4968949 w 7761768"/>
                <a:gd name="connsiteY10" fmla="*/ 3074851 h 4308227"/>
                <a:gd name="connsiteX11" fmla="*/ 5684875 w 7761768"/>
                <a:gd name="connsiteY11" fmla="*/ 3634832 h 4308227"/>
                <a:gd name="connsiteX12" fmla="*/ 6542568 w 7761768"/>
                <a:gd name="connsiteY12" fmla="*/ 4187725 h 4308227"/>
                <a:gd name="connsiteX13" fmla="*/ 7761768 w 7761768"/>
                <a:gd name="connsiteY13" fmla="*/ 4308227 h 4308227"/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948223 w 7761768"/>
                <a:gd name="connsiteY8" fmla="*/ 2621195 h 4308227"/>
                <a:gd name="connsiteX9" fmla="*/ 4494028 w 7761768"/>
                <a:gd name="connsiteY9" fmla="*/ 2883464 h 4308227"/>
                <a:gd name="connsiteX10" fmla="*/ 4968949 w 7761768"/>
                <a:gd name="connsiteY10" fmla="*/ 3074851 h 4308227"/>
                <a:gd name="connsiteX11" fmla="*/ 5684875 w 7761768"/>
                <a:gd name="connsiteY11" fmla="*/ 3634832 h 4308227"/>
                <a:gd name="connsiteX12" fmla="*/ 6542568 w 7761768"/>
                <a:gd name="connsiteY12" fmla="*/ 4187725 h 4308227"/>
                <a:gd name="connsiteX13" fmla="*/ 7761768 w 7761768"/>
                <a:gd name="connsiteY13" fmla="*/ 4308227 h 4308227"/>
                <a:gd name="connsiteX0" fmla="*/ 0 w 7761768"/>
                <a:gd name="connsiteY0" fmla="*/ 4286962 h 4286962"/>
                <a:gd name="connsiteX1" fmla="*/ 425302 w 7761768"/>
                <a:gd name="connsiteY1" fmla="*/ 4180637 h 4286962"/>
                <a:gd name="connsiteX2" fmla="*/ 843516 w 7761768"/>
                <a:gd name="connsiteY2" fmla="*/ 3882925 h 4286962"/>
                <a:gd name="connsiteX3" fmla="*/ 1212112 w 7761768"/>
                <a:gd name="connsiteY3" fmla="*/ 3209530 h 4286962"/>
                <a:gd name="connsiteX4" fmla="*/ 2062716 w 7761768"/>
                <a:gd name="connsiteY4" fmla="*/ 693158 h 4286962"/>
                <a:gd name="connsiteX5" fmla="*/ 2516372 w 7761768"/>
                <a:gd name="connsiteY5" fmla="*/ 5585 h 4286962"/>
                <a:gd name="connsiteX6" fmla="*/ 2955851 w 7761768"/>
                <a:gd name="connsiteY6" fmla="*/ 459241 h 4286962"/>
                <a:gd name="connsiteX7" fmla="*/ 3565451 w 7761768"/>
                <a:gd name="connsiteY7" fmla="*/ 1961976 h 4286962"/>
                <a:gd name="connsiteX8" fmla="*/ 3948223 w 7761768"/>
                <a:gd name="connsiteY8" fmla="*/ 2621195 h 4286962"/>
                <a:gd name="connsiteX9" fmla="*/ 4494028 w 7761768"/>
                <a:gd name="connsiteY9" fmla="*/ 2883464 h 4286962"/>
                <a:gd name="connsiteX10" fmla="*/ 4968949 w 7761768"/>
                <a:gd name="connsiteY10" fmla="*/ 3074851 h 4286962"/>
                <a:gd name="connsiteX11" fmla="*/ 5684875 w 7761768"/>
                <a:gd name="connsiteY11" fmla="*/ 3634832 h 4286962"/>
                <a:gd name="connsiteX12" fmla="*/ 6542568 w 7761768"/>
                <a:gd name="connsiteY12" fmla="*/ 4187725 h 4286962"/>
                <a:gd name="connsiteX13" fmla="*/ 7761768 w 7761768"/>
                <a:gd name="connsiteY13" fmla="*/ 4286961 h 4286962"/>
                <a:gd name="connsiteX0" fmla="*/ 0 w 7761768"/>
                <a:gd name="connsiteY0" fmla="*/ 4286962 h 4287568"/>
                <a:gd name="connsiteX1" fmla="*/ 425302 w 7761768"/>
                <a:gd name="connsiteY1" fmla="*/ 4180637 h 4287568"/>
                <a:gd name="connsiteX2" fmla="*/ 843516 w 7761768"/>
                <a:gd name="connsiteY2" fmla="*/ 3882925 h 4287568"/>
                <a:gd name="connsiteX3" fmla="*/ 1212112 w 7761768"/>
                <a:gd name="connsiteY3" fmla="*/ 3209530 h 4287568"/>
                <a:gd name="connsiteX4" fmla="*/ 2062716 w 7761768"/>
                <a:gd name="connsiteY4" fmla="*/ 693158 h 4287568"/>
                <a:gd name="connsiteX5" fmla="*/ 2516372 w 7761768"/>
                <a:gd name="connsiteY5" fmla="*/ 5585 h 4287568"/>
                <a:gd name="connsiteX6" fmla="*/ 2955851 w 7761768"/>
                <a:gd name="connsiteY6" fmla="*/ 459241 h 4287568"/>
                <a:gd name="connsiteX7" fmla="*/ 3565451 w 7761768"/>
                <a:gd name="connsiteY7" fmla="*/ 1961976 h 4287568"/>
                <a:gd name="connsiteX8" fmla="*/ 3948223 w 7761768"/>
                <a:gd name="connsiteY8" fmla="*/ 2621195 h 4287568"/>
                <a:gd name="connsiteX9" fmla="*/ 4494028 w 7761768"/>
                <a:gd name="connsiteY9" fmla="*/ 2883464 h 4287568"/>
                <a:gd name="connsiteX10" fmla="*/ 4968949 w 7761768"/>
                <a:gd name="connsiteY10" fmla="*/ 3074851 h 4287568"/>
                <a:gd name="connsiteX11" fmla="*/ 5684875 w 7761768"/>
                <a:gd name="connsiteY11" fmla="*/ 3634832 h 4287568"/>
                <a:gd name="connsiteX12" fmla="*/ 6542568 w 7761768"/>
                <a:gd name="connsiteY12" fmla="*/ 4187725 h 4287568"/>
                <a:gd name="connsiteX13" fmla="*/ 7761768 w 7761768"/>
                <a:gd name="connsiteY13" fmla="*/ 4286961 h 42875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7761768" h="4287568">
                  <a:moveTo>
                    <a:pt x="0" y="4286962"/>
                  </a:moveTo>
                  <a:cubicBezTo>
                    <a:pt x="142358" y="4267469"/>
                    <a:pt x="284716" y="4247976"/>
                    <a:pt x="425302" y="4180637"/>
                  </a:cubicBezTo>
                  <a:cubicBezTo>
                    <a:pt x="565888" y="4113298"/>
                    <a:pt x="712381" y="4044776"/>
                    <a:pt x="843516" y="3882925"/>
                  </a:cubicBezTo>
                  <a:cubicBezTo>
                    <a:pt x="974651" y="3721074"/>
                    <a:pt x="1008912" y="3741158"/>
                    <a:pt x="1212112" y="3209530"/>
                  </a:cubicBezTo>
                  <a:cubicBezTo>
                    <a:pt x="1415312" y="2677902"/>
                    <a:pt x="1845339" y="1227149"/>
                    <a:pt x="2062716" y="693158"/>
                  </a:cubicBezTo>
                  <a:cubicBezTo>
                    <a:pt x="2280093" y="159167"/>
                    <a:pt x="2367516" y="44571"/>
                    <a:pt x="2516372" y="5585"/>
                  </a:cubicBezTo>
                  <a:cubicBezTo>
                    <a:pt x="2665228" y="-33401"/>
                    <a:pt x="2781005" y="133176"/>
                    <a:pt x="2955851" y="459241"/>
                  </a:cubicBezTo>
                  <a:cubicBezTo>
                    <a:pt x="3130698" y="785306"/>
                    <a:pt x="3400056" y="1601650"/>
                    <a:pt x="3565451" y="1961976"/>
                  </a:cubicBezTo>
                  <a:cubicBezTo>
                    <a:pt x="3730846" y="2322302"/>
                    <a:pt x="3793460" y="2467614"/>
                    <a:pt x="3948223" y="2621195"/>
                  </a:cubicBezTo>
                  <a:cubicBezTo>
                    <a:pt x="4102986" y="2774776"/>
                    <a:pt x="4309730" y="2814944"/>
                    <a:pt x="4494028" y="2883464"/>
                  </a:cubicBezTo>
                  <a:cubicBezTo>
                    <a:pt x="4678326" y="2951984"/>
                    <a:pt x="4770475" y="2949623"/>
                    <a:pt x="4968949" y="3074851"/>
                  </a:cubicBezTo>
                  <a:cubicBezTo>
                    <a:pt x="5167424" y="3200079"/>
                    <a:pt x="5422605" y="3442265"/>
                    <a:pt x="5684875" y="3634832"/>
                  </a:cubicBezTo>
                  <a:cubicBezTo>
                    <a:pt x="5947145" y="3827399"/>
                    <a:pt x="6196419" y="4079037"/>
                    <a:pt x="6542568" y="4187725"/>
                  </a:cubicBezTo>
                  <a:cubicBezTo>
                    <a:pt x="6888717" y="4296413"/>
                    <a:pt x="7299252" y="4288142"/>
                    <a:pt x="7761768" y="4286961"/>
                  </a:cubicBezTo>
                </a:path>
              </a:pathLst>
            </a:custGeom>
            <a:noFill/>
            <a:ln w="19050" cap="flat" cmpd="sng" algn="ctr">
              <a:solidFill>
                <a:srgbClr val="0BB5DD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cxnSp>
          <p:nvCxnSpPr>
            <p:cNvPr id="337" name="Straight Arrow Connector 336">
              <a:extLst>
                <a:ext uri="{FF2B5EF4-FFF2-40B4-BE49-F238E27FC236}">
                  <a16:creationId xmlns:a16="http://schemas.microsoft.com/office/drawing/2014/main" id="{6966865D-C7FD-8E4B-C727-FCEC649F6EFE}"/>
                </a:ext>
              </a:extLst>
            </p:cNvPr>
            <p:cNvCxnSpPr/>
            <p:nvPr/>
          </p:nvCxnSpPr>
          <p:spPr>
            <a:xfrm>
              <a:off x="6647087" y="3279639"/>
              <a:ext cx="1866632" cy="0"/>
            </a:xfrm>
            <a:prstGeom prst="straightConnector1">
              <a:avLst/>
            </a:prstGeom>
            <a:noFill/>
            <a:ln w="19050" cap="flat" cmpd="sng" algn="ctr">
              <a:solidFill>
                <a:srgbClr val="E7E6E6">
                  <a:lumMod val="75000"/>
                </a:srgbClr>
              </a:solidFill>
              <a:prstDash val="solid"/>
              <a:miter lim="800000"/>
              <a:tailEnd type="triangle"/>
            </a:ln>
            <a:effectLst/>
          </p:spPr>
        </p:cxnSp>
        <p:sp>
          <p:nvSpPr>
            <p:cNvPr id="338" name="Freeform 101">
              <a:extLst>
                <a:ext uri="{FF2B5EF4-FFF2-40B4-BE49-F238E27FC236}">
                  <a16:creationId xmlns:a16="http://schemas.microsoft.com/office/drawing/2014/main" id="{162AE318-7E38-87BD-0144-BFF1141A9D8A}"/>
                </a:ext>
              </a:extLst>
            </p:cNvPr>
            <p:cNvSpPr/>
            <p:nvPr/>
          </p:nvSpPr>
          <p:spPr>
            <a:xfrm>
              <a:off x="6653666" y="2277350"/>
              <a:ext cx="1769917" cy="982045"/>
            </a:xfrm>
            <a:custGeom>
              <a:avLst/>
              <a:gdLst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948223 w 7761768"/>
                <a:gd name="connsiteY8" fmla="*/ 2621195 h 4308227"/>
                <a:gd name="connsiteX9" fmla="*/ 4494028 w 7761768"/>
                <a:gd name="connsiteY9" fmla="*/ 2883464 h 4308227"/>
                <a:gd name="connsiteX10" fmla="*/ 4968949 w 7761768"/>
                <a:gd name="connsiteY10" fmla="*/ 3074851 h 4308227"/>
                <a:gd name="connsiteX11" fmla="*/ 5621079 w 7761768"/>
                <a:gd name="connsiteY11" fmla="*/ 3585213 h 4308227"/>
                <a:gd name="connsiteX12" fmla="*/ 5996763 w 7761768"/>
                <a:gd name="connsiteY12" fmla="*/ 3911278 h 4308227"/>
                <a:gd name="connsiteX13" fmla="*/ 6542568 w 7761768"/>
                <a:gd name="connsiteY13" fmla="*/ 4187725 h 4308227"/>
                <a:gd name="connsiteX14" fmla="*/ 7761768 w 7761768"/>
                <a:gd name="connsiteY14" fmla="*/ 4308227 h 4308227"/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948223 w 7761768"/>
                <a:gd name="connsiteY8" fmla="*/ 2621195 h 4308227"/>
                <a:gd name="connsiteX9" fmla="*/ 4494028 w 7761768"/>
                <a:gd name="connsiteY9" fmla="*/ 2883464 h 4308227"/>
                <a:gd name="connsiteX10" fmla="*/ 4968949 w 7761768"/>
                <a:gd name="connsiteY10" fmla="*/ 3074851 h 4308227"/>
                <a:gd name="connsiteX11" fmla="*/ 5621079 w 7761768"/>
                <a:gd name="connsiteY11" fmla="*/ 3585213 h 4308227"/>
                <a:gd name="connsiteX12" fmla="*/ 5996763 w 7761768"/>
                <a:gd name="connsiteY12" fmla="*/ 3911278 h 4308227"/>
                <a:gd name="connsiteX13" fmla="*/ 6542568 w 7761768"/>
                <a:gd name="connsiteY13" fmla="*/ 4187725 h 4308227"/>
                <a:gd name="connsiteX14" fmla="*/ 7761768 w 7761768"/>
                <a:gd name="connsiteY14" fmla="*/ 4308227 h 4308227"/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948223 w 7761768"/>
                <a:gd name="connsiteY8" fmla="*/ 2621195 h 4308227"/>
                <a:gd name="connsiteX9" fmla="*/ 4494028 w 7761768"/>
                <a:gd name="connsiteY9" fmla="*/ 2883464 h 4308227"/>
                <a:gd name="connsiteX10" fmla="*/ 4968949 w 7761768"/>
                <a:gd name="connsiteY10" fmla="*/ 3074851 h 4308227"/>
                <a:gd name="connsiteX11" fmla="*/ 5543107 w 7761768"/>
                <a:gd name="connsiteY11" fmla="*/ 3514329 h 4308227"/>
                <a:gd name="connsiteX12" fmla="*/ 5996763 w 7761768"/>
                <a:gd name="connsiteY12" fmla="*/ 3911278 h 4308227"/>
                <a:gd name="connsiteX13" fmla="*/ 6542568 w 7761768"/>
                <a:gd name="connsiteY13" fmla="*/ 4187725 h 4308227"/>
                <a:gd name="connsiteX14" fmla="*/ 7761768 w 7761768"/>
                <a:gd name="connsiteY14" fmla="*/ 4308227 h 4308227"/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948223 w 7761768"/>
                <a:gd name="connsiteY8" fmla="*/ 2621195 h 4308227"/>
                <a:gd name="connsiteX9" fmla="*/ 4494028 w 7761768"/>
                <a:gd name="connsiteY9" fmla="*/ 2883464 h 4308227"/>
                <a:gd name="connsiteX10" fmla="*/ 4968949 w 7761768"/>
                <a:gd name="connsiteY10" fmla="*/ 3074851 h 4308227"/>
                <a:gd name="connsiteX11" fmla="*/ 5543107 w 7761768"/>
                <a:gd name="connsiteY11" fmla="*/ 3514329 h 4308227"/>
                <a:gd name="connsiteX12" fmla="*/ 5996763 w 7761768"/>
                <a:gd name="connsiteY12" fmla="*/ 3911278 h 4308227"/>
                <a:gd name="connsiteX13" fmla="*/ 6542568 w 7761768"/>
                <a:gd name="connsiteY13" fmla="*/ 4187725 h 4308227"/>
                <a:gd name="connsiteX14" fmla="*/ 7761768 w 7761768"/>
                <a:gd name="connsiteY14" fmla="*/ 4308227 h 4308227"/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948223 w 7761768"/>
                <a:gd name="connsiteY8" fmla="*/ 2621195 h 4308227"/>
                <a:gd name="connsiteX9" fmla="*/ 4494028 w 7761768"/>
                <a:gd name="connsiteY9" fmla="*/ 2883464 h 4308227"/>
                <a:gd name="connsiteX10" fmla="*/ 4968949 w 7761768"/>
                <a:gd name="connsiteY10" fmla="*/ 3074851 h 4308227"/>
                <a:gd name="connsiteX11" fmla="*/ 5543107 w 7761768"/>
                <a:gd name="connsiteY11" fmla="*/ 3514329 h 4308227"/>
                <a:gd name="connsiteX12" fmla="*/ 5996763 w 7761768"/>
                <a:gd name="connsiteY12" fmla="*/ 3911278 h 4308227"/>
                <a:gd name="connsiteX13" fmla="*/ 6542568 w 7761768"/>
                <a:gd name="connsiteY13" fmla="*/ 4187725 h 4308227"/>
                <a:gd name="connsiteX14" fmla="*/ 7761768 w 7761768"/>
                <a:gd name="connsiteY14" fmla="*/ 4308227 h 4308227"/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948223 w 7761768"/>
                <a:gd name="connsiteY8" fmla="*/ 2621195 h 4308227"/>
                <a:gd name="connsiteX9" fmla="*/ 4494028 w 7761768"/>
                <a:gd name="connsiteY9" fmla="*/ 2883464 h 4308227"/>
                <a:gd name="connsiteX10" fmla="*/ 4968949 w 7761768"/>
                <a:gd name="connsiteY10" fmla="*/ 3074851 h 4308227"/>
                <a:gd name="connsiteX11" fmla="*/ 5543107 w 7761768"/>
                <a:gd name="connsiteY11" fmla="*/ 3514329 h 4308227"/>
                <a:gd name="connsiteX12" fmla="*/ 6542568 w 7761768"/>
                <a:gd name="connsiteY12" fmla="*/ 4187725 h 4308227"/>
                <a:gd name="connsiteX13" fmla="*/ 7761768 w 7761768"/>
                <a:gd name="connsiteY13" fmla="*/ 4308227 h 4308227"/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948223 w 7761768"/>
                <a:gd name="connsiteY8" fmla="*/ 2621195 h 4308227"/>
                <a:gd name="connsiteX9" fmla="*/ 4494028 w 7761768"/>
                <a:gd name="connsiteY9" fmla="*/ 2883464 h 4308227"/>
                <a:gd name="connsiteX10" fmla="*/ 4968949 w 7761768"/>
                <a:gd name="connsiteY10" fmla="*/ 3074851 h 4308227"/>
                <a:gd name="connsiteX11" fmla="*/ 5684875 w 7761768"/>
                <a:gd name="connsiteY11" fmla="*/ 3634832 h 4308227"/>
                <a:gd name="connsiteX12" fmla="*/ 6542568 w 7761768"/>
                <a:gd name="connsiteY12" fmla="*/ 4187725 h 4308227"/>
                <a:gd name="connsiteX13" fmla="*/ 7761768 w 7761768"/>
                <a:gd name="connsiteY13" fmla="*/ 4308227 h 4308227"/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948223 w 7761768"/>
                <a:gd name="connsiteY8" fmla="*/ 2621195 h 4308227"/>
                <a:gd name="connsiteX9" fmla="*/ 4494028 w 7761768"/>
                <a:gd name="connsiteY9" fmla="*/ 2883464 h 4308227"/>
                <a:gd name="connsiteX10" fmla="*/ 4968949 w 7761768"/>
                <a:gd name="connsiteY10" fmla="*/ 3074851 h 4308227"/>
                <a:gd name="connsiteX11" fmla="*/ 5684875 w 7761768"/>
                <a:gd name="connsiteY11" fmla="*/ 3634832 h 4308227"/>
                <a:gd name="connsiteX12" fmla="*/ 6542568 w 7761768"/>
                <a:gd name="connsiteY12" fmla="*/ 4187725 h 4308227"/>
                <a:gd name="connsiteX13" fmla="*/ 7761768 w 7761768"/>
                <a:gd name="connsiteY13" fmla="*/ 4308227 h 4308227"/>
                <a:gd name="connsiteX0" fmla="*/ 0 w 7761768"/>
                <a:gd name="connsiteY0" fmla="*/ 4284376 h 4305641"/>
                <a:gd name="connsiteX1" fmla="*/ 425302 w 7761768"/>
                <a:gd name="connsiteY1" fmla="*/ 4178051 h 4305641"/>
                <a:gd name="connsiteX2" fmla="*/ 843516 w 7761768"/>
                <a:gd name="connsiteY2" fmla="*/ 3880339 h 4305641"/>
                <a:gd name="connsiteX3" fmla="*/ 1212112 w 7761768"/>
                <a:gd name="connsiteY3" fmla="*/ 3206944 h 4305641"/>
                <a:gd name="connsiteX4" fmla="*/ 2062716 w 7761768"/>
                <a:gd name="connsiteY4" fmla="*/ 690572 h 4305641"/>
                <a:gd name="connsiteX5" fmla="*/ 2516372 w 7761768"/>
                <a:gd name="connsiteY5" fmla="*/ 2999 h 4305641"/>
                <a:gd name="connsiteX6" fmla="*/ 2899144 w 7761768"/>
                <a:gd name="connsiteY6" fmla="*/ 506274 h 4305641"/>
                <a:gd name="connsiteX7" fmla="*/ 3565451 w 7761768"/>
                <a:gd name="connsiteY7" fmla="*/ 1959390 h 4305641"/>
                <a:gd name="connsiteX8" fmla="*/ 3948223 w 7761768"/>
                <a:gd name="connsiteY8" fmla="*/ 2618609 h 4305641"/>
                <a:gd name="connsiteX9" fmla="*/ 4494028 w 7761768"/>
                <a:gd name="connsiteY9" fmla="*/ 2880878 h 4305641"/>
                <a:gd name="connsiteX10" fmla="*/ 4968949 w 7761768"/>
                <a:gd name="connsiteY10" fmla="*/ 3072265 h 4305641"/>
                <a:gd name="connsiteX11" fmla="*/ 5684875 w 7761768"/>
                <a:gd name="connsiteY11" fmla="*/ 3632246 h 4305641"/>
                <a:gd name="connsiteX12" fmla="*/ 6542568 w 7761768"/>
                <a:gd name="connsiteY12" fmla="*/ 4185139 h 4305641"/>
                <a:gd name="connsiteX13" fmla="*/ 7761768 w 7761768"/>
                <a:gd name="connsiteY13" fmla="*/ 4305641 h 4305641"/>
                <a:gd name="connsiteX0" fmla="*/ 0 w 7761768"/>
                <a:gd name="connsiteY0" fmla="*/ 4214443 h 4235708"/>
                <a:gd name="connsiteX1" fmla="*/ 425302 w 7761768"/>
                <a:gd name="connsiteY1" fmla="*/ 4108118 h 4235708"/>
                <a:gd name="connsiteX2" fmla="*/ 843516 w 7761768"/>
                <a:gd name="connsiteY2" fmla="*/ 3810406 h 4235708"/>
                <a:gd name="connsiteX3" fmla="*/ 1212112 w 7761768"/>
                <a:gd name="connsiteY3" fmla="*/ 3137011 h 4235708"/>
                <a:gd name="connsiteX4" fmla="*/ 2062716 w 7761768"/>
                <a:gd name="connsiteY4" fmla="*/ 620639 h 4235708"/>
                <a:gd name="connsiteX5" fmla="*/ 2509284 w 7761768"/>
                <a:gd name="connsiteY5" fmla="*/ 3950 h 4235708"/>
                <a:gd name="connsiteX6" fmla="*/ 2899144 w 7761768"/>
                <a:gd name="connsiteY6" fmla="*/ 436341 h 4235708"/>
                <a:gd name="connsiteX7" fmla="*/ 3565451 w 7761768"/>
                <a:gd name="connsiteY7" fmla="*/ 1889457 h 4235708"/>
                <a:gd name="connsiteX8" fmla="*/ 3948223 w 7761768"/>
                <a:gd name="connsiteY8" fmla="*/ 2548676 h 4235708"/>
                <a:gd name="connsiteX9" fmla="*/ 4494028 w 7761768"/>
                <a:gd name="connsiteY9" fmla="*/ 2810945 h 4235708"/>
                <a:gd name="connsiteX10" fmla="*/ 4968949 w 7761768"/>
                <a:gd name="connsiteY10" fmla="*/ 3002332 h 4235708"/>
                <a:gd name="connsiteX11" fmla="*/ 5684875 w 7761768"/>
                <a:gd name="connsiteY11" fmla="*/ 3562313 h 4235708"/>
                <a:gd name="connsiteX12" fmla="*/ 6542568 w 7761768"/>
                <a:gd name="connsiteY12" fmla="*/ 4115206 h 4235708"/>
                <a:gd name="connsiteX13" fmla="*/ 7761768 w 7761768"/>
                <a:gd name="connsiteY13" fmla="*/ 4235708 h 4235708"/>
                <a:gd name="connsiteX0" fmla="*/ 0 w 7761768"/>
                <a:gd name="connsiteY0" fmla="*/ 4210651 h 4231916"/>
                <a:gd name="connsiteX1" fmla="*/ 425302 w 7761768"/>
                <a:gd name="connsiteY1" fmla="*/ 4104326 h 4231916"/>
                <a:gd name="connsiteX2" fmla="*/ 843516 w 7761768"/>
                <a:gd name="connsiteY2" fmla="*/ 3806614 h 4231916"/>
                <a:gd name="connsiteX3" fmla="*/ 1212112 w 7761768"/>
                <a:gd name="connsiteY3" fmla="*/ 3133219 h 4231916"/>
                <a:gd name="connsiteX4" fmla="*/ 2062716 w 7761768"/>
                <a:gd name="connsiteY4" fmla="*/ 616847 h 4231916"/>
                <a:gd name="connsiteX5" fmla="*/ 2509284 w 7761768"/>
                <a:gd name="connsiteY5" fmla="*/ 158 h 4231916"/>
                <a:gd name="connsiteX6" fmla="*/ 2899144 w 7761768"/>
                <a:gd name="connsiteY6" fmla="*/ 432549 h 4231916"/>
                <a:gd name="connsiteX7" fmla="*/ 3565451 w 7761768"/>
                <a:gd name="connsiteY7" fmla="*/ 1885665 h 4231916"/>
                <a:gd name="connsiteX8" fmla="*/ 3948223 w 7761768"/>
                <a:gd name="connsiteY8" fmla="*/ 2544884 h 4231916"/>
                <a:gd name="connsiteX9" fmla="*/ 4494028 w 7761768"/>
                <a:gd name="connsiteY9" fmla="*/ 2807153 h 4231916"/>
                <a:gd name="connsiteX10" fmla="*/ 4968949 w 7761768"/>
                <a:gd name="connsiteY10" fmla="*/ 2998540 h 4231916"/>
                <a:gd name="connsiteX11" fmla="*/ 5684875 w 7761768"/>
                <a:gd name="connsiteY11" fmla="*/ 3558521 h 4231916"/>
                <a:gd name="connsiteX12" fmla="*/ 6542568 w 7761768"/>
                <a:gd name="connsiteY12" fmla="*/ 4111414 h 4231916"/>
                <a:gd name="connsiteX13" fmla="*/ 7761768 w 7761768"/>
                <a:gd name="connsiteY13" fmla="*/ 4231916 h 4231916"/>
                <a:gd name="connsiteX0" fmla="*/ 0 w 7761768"/>
                <a:gd name="connsiteY0" fmla="*/ 4210651 h 4231916"/>
                <a:gd name="connsiteX1" fmla="*/ 425302 w 7761768"/>
                <a:gd name="connsiteY1" fmla="*/ 4104326 h 4231916"/>
                <a:gd name="connsiteX2" fmla="*/ 843516 w 7761768"/>
                <a:gd name="connsiteY2" fmla="*/ 3806614 h 4231916"/>
                <a:gd name="connsiteX3" fmla="*/ 1212112 w 7761768"/>
                <a:gd name="connsiteY3" fmla="*/ 3133219 h 4231916"/>
                <a:gd name="connsiteX4" fmla="*/ 2062716 w 7761768"/>
                <a:gd name="connsiteY4" fmla="*/ 616847 h 4231916"/>
                <a:gd name="connsiteX5" fmla="*/ 2509284 w 7761768"/>
                <a:gd name="connsiteY5" fmla="*/ 158 h 4231916"/>
                <a:gd name="connsiteX6" fmla="*/ 2899144 w 7761768"/>
                <a:gd name="connsiteY6" fmla="*/ 432549 h 4231916"/>
                <a:gd name="connsiteX7" fmla="*/ 3430772 w 7761768"/>
                <a:gd name="connsiteY7" fmla="*/ 1949461 h 4231916"/>
                <a:gd name="connsiteX8" fmla="*/ 3948223 w 7761768"/>
                <a:gd name="connsiteY8" fmla="*/ 2544884 h 4231916"/>
                <a:gd name="connsiteX9" fmla="*/ 4494028 w 7761768"/>
                <a:gd name="connsiteY9" fmla="*/ 2807153 h 4231916"/>
                <a:gd name="connsiteX10" fmla="*/ 4968949 w 7761768"/>
                <a:gd name="connsiteY10" fmla="*/ 2998540 h 4231916"/>
                <a:gd name="connsiteX11" fmla="*/ 5684875 w 7761768"/>
                <a:gd name="connsiteY11" fmla="*/ 3558521 h 4231916"/>
                <a:gd name="connsiteX12" fmla="*/ 6542568 w 7761768"/>
                <a:gd name="connsiteY12" fmla="*/ 4111414 h 4231916"/>
                <a:gd name="connsiteX13" fmla="*/ 7761768 w 7761768"/>
                <a:gd name="connsiteY13" fmla="*/ 4231916 h 4231916"/>
                <a:gd name="connsiteX0" fmla="*/ 0 w 7761768"/>
                <a:gd name="connsiteY0" fmla="*/ 4210651 h 4231916"/>
                <a:gd name="connsiteX1" fmla="*/ 425302 w 7761768"/>
                <a:gd name="connsiteY1" fmla="*/ 4104326 h 4231916"/>
                <a:gd name="connsiteX2" fmla="*/ 843516 w 7761768"/>
                <a:gd name="connsiteY2" fmla="*/ 3806614 h 4231916"/>
                <a:gd name="connsiteX3" fmla="*/ 1212112 w 7761768"/>
                <a:gd name="connsiteY3" fmla="*/ 3133219 h 4231916"/>
                <a:gd name="connsiteX4" fmla="*/ 2062716 w 7761768"/>
                <a:gd name="connsiteY4" fmla="*/ 616847 h 4231916"/>
                <a:gd name="connsiteX5" fmla="*/ 2509284 w 7761768"/>
                <a:gd name="connsiteY5" fmla="*/ 158 h 4231916"/>
                <a:gd name="connsiteX6" fmla="*/ 2899144 w 7761768"/>
                <a:gd name="connsiteY6" fmla="*/ 432549 h 4231916"/>
                <a:gd name="connsiteX7" fmla="*/ 3430772 w 7761768"/>
                <a:gd name="connsiteY7" fmla="*/ 1949461 h 4231916"/>
                <a:gd name="connsiteX8" fmla="*/ 3806455 w 7761768"/>
                <a:gd name="connsiteY8" fmla="*/ 3076512 h 4231916"/>
                <a:gd name="connsiteX9" fmla="*/ 4494028 w 7761768"/>
                <a:gd name="connsiteY9" fmla="*/ 2807153 h 4231916"/>
                <a:gd name="connsiteX10" fmla="*/ 4968949 w 7761768"/>
                <a:gd name="connsiteY10" fmla="*/ 2998540 h 4231916"/>
                <a:gd name="connsiteX11" fmla="*/ 5684875 w 7761768"/>
                <a:gd name="connsiteY11" fmla="*/ 3558521 h 4231916"/>
                <a:gd name="connsiteX12" fmla="*/ 6542568 w 7761768"/>
                <a:gd name="connsiteY12" fmla="*/ 4111414 h 4231916"/>
                <a:gd name="connsiteX13" fmla="*/ 7761768 w 7761768"/>
                <a:gd name="connsiteY13" fmla="*/ 4231916 h 4231916"/>
                <a:gd name="connsiteX0" fmla="*/ 0 w 7761768"/>
                <a:gd name="connsiteY0" fmla="*/ 4210651 h 4231916"/>
                <a:gd name="connsiteX1" fmla="*/ 425302 w 7761768"/>
                <a:gd name="connsiteY1" fmla="*/ 4104326 h 4231916"/>
                <a:gd name="connsiteX2" fmla="*/ 843516 w 7761768"/>
                <a:gd name="connsiteY2" fmla="*/ 3806614 h 4231916"/>
                <a:gd name="connsiteX3" fmla="*/ 1212112 w 7761768"/>
                <a:gd name="connsiteY3" fmla="*/ 3133219 h 4231916"/>
                <a:gd name="connsiteX4" fmla="*/ 2062716 w 7761768"/>
                <a:gd name="connsiteY4" fmla="*/ 616847 h 4231916"/>
                <a:gd name="connsiteX5" fmla="*/ 2509284 w 7761768"/>
                <a:gd name="connsiteY5" fmla="*/ 158 h 4231916"/>
                <a:gd name="connsiteX6" fmla="*/ 2899144 w 7761768"/>
                <a:gd name="connsiteY6" fmla="*/ 432549 h 4231916"/>
                <a:gd name="connsiteX7" fmla="*/ 3430772 w 7761768"/>
                <a:gd name="connsiteY7" fmla="*/ 1949461 h 4231916"/>
                <a:gd name="connsiteX8" fmla="*/ 3806455 w 7761768"/>
                <a:gd name="connsiteY8" fmla="*/ 3076512 h 4231916"/>
                <a:gd name="connsiteX9" fmla="*/ 4245935 w 7761768"/>
                <a:gd name="connsiteY9" fmla="*/ 3764083 h 4231916"/>
                <a:gd name="connsiteX10" fmla="*/ 4968949 w 7761768"/>
                <a:gd name="connsiteY10" fmla="*/ 2998540 h 4231916"/>
                <a:gd name="connsiteX11" fmla="*/ 5684875 w 7761768"/>
                <a:gd name="connsiteY11" fmla="*/ 3558521 h 4231916"/>
                <a:gd name="connsiteX12" fmla="*/ 6542568 w 7761768"/>
                <a:gd name="connsiteY12" fmla="*/ 4111414 h 4231916"/>
                <a:gd name="connsiteX13" fmla="*/ 7761768 w 7761768"/>
                <a:gd name="connsiteY13" fmla="*/ 4231916 h 4231916"/>
                <a:gd name="connsiteX0" fmla="*/ 0 w 7761768"/>
                <a:gd name="connsiteY0" fmla="*/ 4210651 h 4231916"/>
                <a:gd name="connsiteX1" fmla="*/ 425302 w 7761768"/>
                <a:gd name="connsiteY1" fmla="*/ 4104326 h 4231916"/>
                <a:gd name="connsiteX2" fmla="*/ 843516 w 7761768"/>
                <a:gd name="connsiteY2" fmla="*/ 3806614 h 4231916"/>
                <a:gd name="connsiteX3" fmla="*/ 1212112 w 7761768"/>
                <a:gd name="connsiteY3" fmla="*/ 3133219 h 4231916"/>
                <a:gd name="connsiteX4" fmla="*/ 2062716 w 7761768"/>
                <a:gd name="connsiteY4" fmla="*/ 616847 h 4231916"/>
                <a:gd name="connsiteX5" fmla="*/ 2509284 w 7761768"/>
                <a:gd name="connsiteY5" fmla="*/ 158 h 4231916"/>
                <a:gd name="connsiteX6" fmla="*/ 2899144 w 7761768"/>
                <a:gd name="connsiteY6" fmla="*/ 432549 h 4231916"/>
                <a:gd name="connsiteX7" fmla="*/ 3430772 w 7761768"/>
                <a:gd name="connsiteY7" fmla="*/ 1949461 h 4231916"/>
                <a:gd name="connsiteX8" fmla="*/ 3806455 w 7761768"/>
                <a:gd name="connsiteY8" fmla="*/ 3076512 h 4231916"/>
                <a:gd name="connsiteX9" fmla="*/ 4245935 w 7761768"/>
                <a:gd name="connsiteY9" fmla="*/ 3764083 h 4231916"/>
                <a:gd name="connsiteX10" fmla="*/ 5046921 w 7761768"/>
                <a:gd name="connsiteY10" fmla="*/ 4111415 h 4231916"/>
                <a:gd name="connsiteX11" fmla="*/ 5684875 w 7761768"/>
                <a:gd name="connsiteY11" fmla="*/ 3558521 h 4231916"/>
                <a:gd name="connsiteX12" fmla="*/ 6542568 w 7761768"/>
                <a:gd name="connsiteY12" fmla="*/ 4111414 h 4231916"/>
                <a:gd name="connsiteX13" fmla="*/ 7761768 w 7761768"/>
                <a:gd name="connsiteY13" fmla="*/ 4231916 h 4231916"/>
                <a:gd name="connsiteX0" fmla="*/ 0 w 7761768"/>
                <a:gd name="connsiteY0" fmla="*/ 4210651 h 4231916"/>
                <a:gd name="connsiteX1" fmla="*/ 425302 w 7761768"/>
                <a:gd name="connsiteY1" fmla="*/ 4104326 h 4231916"/>
                <a:gd name="connsiteX2" fmla="*/ 843516 w 7761768"/>
                <a:gd name="connsiteY2" fmla="*/ 3806614 h 4231916"/>
                <a:gd name="connsiteX3" fmla="*/ 1212112 w 7761768"/>
                <a:gd name="connsiteY3" fmla="*/ 3133219 h 4231916"/>
                <a:gd name="connsiteX4" fmla="*/ 2062716 w 7761768"/>
                <a:gd name="connsiteY4" fmla="*/ 616847 h 4231916"/>
                <a:gd name="connsiteX5" fmla="*/ 2509284 w 7761768"/>
                <a:gd name="connsiteY5" fmla="*/ 158 h 4231916"/>
                <a:gd name="connsiteX6" fmla="*/ 2899144 w 7761768"/>
                <a:gd name="connsiteY6" fmla="*/ 432549 h 4231916"/>
                <a:gd name="connsiteX7" fmla="*/ 3402418 w 7761768"/>
                <a:gd name="connsiteY7" fmla="*/ 1942373 h 4231916"/>
                <a:gd name="connsiteX8" fmla="*/ 3806455 w 7761768"/>
                <a:gd name="connsiteY8" fmla="*/ 3076512 h 4231916"/>
                <a:gd name="connsiteX9" fmla="*/ 4245935 w 7761768"/>
                <a:gd name="connsiteY9" fmla="*/ 3764083 h 4231916"/>
                <a:gd name="connsiteX10" fmla="*/ 5046921 w 7761768"/>
                <a:gd name="connsiteY10" fmla="*/ 4111415 h 4231916"/>
                <a:gd name="connsiteX11" fmla="*/ 5684875 w 7761768"/>
                <a:gd name="connsiteY11" fmla="*/ 3558521 h 4231916"/>
                <a:gd name="connsiteX12" fmla="*/ 6542568 w 7761768"/>
                <a:gd name="connsiteY12" fmla="*/ 4111414 h 4231916"/>
                <a:gd name="connsiteX13" fmla="*/ 7761768 w 7761768"/>
                <a:gd name="connsiteY13" fmla="*/ 4231916 h 4231916"/>
                <a:gd name="connsiteX0" fmla="*/ 0 w 7761768"/>
                <a:gd name="connsiteY0" fmla="*/ 4210651 h 4231916"/>
                <a:gd name="connsiteX1" fmla="*/ 425302 w 7761768"/>
                <a:gd name="connsiteY1" fmla="*/ 4104326 h 4231916"/>
                <a:gd name="connsiteX2" fmla="*/ 843516 w 7761768"/>
                <a:gd name="connsiteY2" fmla="*/ 3806614 h 4231916"/>
                <a:gd name="connsiteX3" fmla="*/ 1212112 w 7761768"/>
                <a:gd name="connsiteY3" fmla="*/ 3133219 h 4231916"/>
                <a:gd name="connsiteX4" fmla="*/ 2062716 w 7761768"/>
                <a:gd name="connsiteY4" fmla="*/ 616847 h 4231916"/>
                <a:gd name="connsiteX5" fmla="*/ 2509284 w 7761768"/>
                <a:gd name="connsiteY5" fmla="*/ 158 h 4231916"/>
                <a:gd name="connsiteX6" fmla="*/ 2899144 w 7761768"/>
                <a:gd name="connsiteY6" fmla="*/ 432549 h 4231916"/>
                <a:gd name="connsiteX7" fmla="*/ 3402418 w 7761768"/>
                <a:gd name="connsiteY7" fmla="*/ 1942373 h 4231916"/>
                <a:gd name="connsiteX8" fmla="*/ 3806455 w 7761768"/>
                <a:gd name="connsiteY8" fmla="*/ 3076512 h 4231916"/>
                <a:gd name="connsiteX9" fmla="*/ 4245935 w 7761768"/>
                <a:gd name="connsiteY9" fmla="*/ 3764083 h 4231916"/>
                <a:gd name="connsiteX10" fmla="*/ 5046921 w 7761768"/>
                <a:gd name="connsiteY10" fmla="*/ 4111415 h 4231916"/>
                <a:gd name="connsiteX11" fmla="*/ 6542568 w 7761768"/>
                <a:gd name="connsiteY11" fmla="*/ 4111414 h 4231916"/>
                <a:gd name="connsiteX12" fmla="*/ 7761768 w 7761768"/>
                <a:gd name="connsiteY12" fmla="*/ 4231916 h 4231916"/>
                <a:gd name="connsiteX0" fmla="*/ 0 w 7761768"/>
                <a:gd name="connsiteY0" fmla="*/ 4210651 h 4231916"/>
                <a:gd name="connsiteX1" fmla="*/ 425302 w 7761768"/>
                <a:gd name="connsiteY1" fmla="*/ 4104326 h 4231916"/>
                <a:gd name="connsiteX2" fmla="*/ 843516 w 7761768"/>
                <a:gd name="connsiteY2" fmla="*/ 3806614 h 4231916"/>
                <a:gd name="connsiteX3" fmla="*/ 1212112 w 7761768"/>
                <a:gd name="connsiteY3" fmla="*/ 3133219 h 4231916"/>
                <a:gd name="connsiteX4" fmla="*/ 2062716 w 7761768"/>
                <a:gd name="connsiteY4" fmla="*/ 616847 h 4231916"/>
                <a:gd name="connsiteX5" fmla="*/ 2509284 w 7761768"/>
                <a:gd name="connsiteY5" fmla="*/ 158 h 4231916"/>
                <a:gd name="connsiteX6" fmla="*/ 2899144 w 7761768"/>
                <a:gd name="connsiteY6" fmla="*/ 432549 h 4231916"/>
                <a:gd name="connsiteX7" fmla="*/ 3402418 w 7761768"/>
                <a:gd name="connsiteY7" fmla="*/ 1942373 h 4231916"/>
                <a:gd name="connsiteX8" fmla="*/ 3806455 w 7761768"/>
                <a:gd name="connsiteY8" fmla="*/ 3076512 h 4231916"/>
                <a:gd name="connsiteX9" fmla="*/ 4245935 w 7761768"/>
                <a:gd name="connsiteY9" fmla="*/ 3764083 h 4231916"/>
                <a:gd name="connsiteX10" fmla="*/ 5046921 w 7761768"/>
                <a:gd name="connsiteY10" fmla="*/ 4111415 h 4231916"/>
                <a:gd name="connsiteX11" fmla="*/ 7761768 w 7761768"/>
                <a:gd name="connsiteY11" fmla="*/ 4231916 h 4231916"/>
                <a:gd name="connsiteX0" fmla="*/ 0 w 7761768"/>
                <a:gd name="connsiteY0" fmla="*/ 4210651 h 4231916"/>
                <a:gd name="connsiteX1" fmla="*/ 425302 w 7761768"/>
                <a:gd name="connsiteY1" fmla="*/ 4104326 h 4231916"/>
                <a:gd name="connsiteX2" fmla="*/ 843516 w 7761768"/>
                <a:gd name="connsiteY2" fmla="*/ 3806614 h 4231916"/>
                <a:gd name="connsiteX3" fmla="*/ 1212112 w 7761768"/>
                <a:gd name="connsiteY3" fmla="*/ 3133219 h 4231916"/>
                <a:gd name="connsiteX4" fmla="*/ 2062716 w 7761768"/>
                <a:gd name="connsiteY4" fmla="*/ 616847 h 4231916"/>
                <a:gd name="connsiteX5" fmla="*/ 2509284 w 7761768"/>
                <a:gd name="connsiteY5" fmla="*/ 158 h 4231916"/>
                <a:gd name="connsiteX6" fmla="*/ 2899144 w 7761768"/>
                <a:gd name="connsiteY6" fmla="*/ 432549 h 4231916"/>
                <a:gd name="connsiteX7" fmla="*/ 3402418 w 7761768"/>
                <a:gd name="connsiteY7" fmla="*/ 1942373 h 4231916"/>
                <a:gd name="connsiteX8" fmla="*/ 3806455 w 7761768"/>
                <a:gd name="connsiteY8" fmla="*/ 3076512 h 4231916"/>
                <a:gd name="connsiteX9" fmla="*/ 4245935 w 7761768"/>
                <a:gd name="connsiteY9" fmla="*/ 3764083 h 4231916"/>
                <a:gd name="connsiteX10" fmla="*/ 5025656 w 7761768"/>
                <a:gd name="connsiteY10" fmla="*/ 4175210 h 4231916"/>
                <a:gd name="connsiteX11" fmla="*/ 7761768 w 7761768"/>
                <a:gd name="connsiteY11" fmla="*/ 4231916 h 4231916"/>
                <a:gd name="connsiteX0" fmla="*/ 0 w 7761768"/>
                <a:gd name="connsiteY0" fmla="*/ 4210651 h 4231916"/>
                <a:gd name="connsiteX1" fmla="*/ 425302 w 7761768"/>
                <a:gd name="connsiteY1" fmla="*/ 4104326 h 4231916"/>
                <a:gd name="connsiteX2" fmla="*/ 843516 w 7761768"/>
                <a:gd name="connsiteY2" fmla="*/ 3806614 h 4231916"/>
                <a:gd name="connsiteX3" fmla="*/ 1212112 w 7761768"/>
                <a:gd name="connsiteY3" fmla="*/ 3133219 h 4231916"/>
                <a:gd name="connsiteX4" fmla="*/ 2062716 w 7761768"/>
                <a:gd name="connsiteY4" fmla="*/ 616847 h 4231916"/>
                <a:gd name="connsiteX5" fmla="*/ 2509284 w 7761768"/>
                <a:gd name="connsiteY5" fmla="*/ 158 h 4231916"/>
                <a:gd name="connsiteX6" fmla="*/ 2899144 w 7761768"/>
                <a:gd name="connsiteY6" fmla="*/ 432549 h 4231916"/>
                <a:gd name="connsiteX7" fmla="*/ 3402418 w 7761768"/>
                <a:gd name="connsiteY7" fmla="*/ 1942373 h 4231916"/>
                <a:gd name="connsiteX8" fmla="*/ 3806455 w 7761768"/>
                <a:gd name="connsiteY8" fmla="*/ 3076512 h 4231916"/>
                <a:gd name="connsiteX9" fmla="*/ 4210493 w 7761768"/>
                <a:gd name="connsiteY9" fmla="*/ 3806613 h 4231916"/>
                <a:gd name="connsiteX10" fmla="*/ 5025656 w 7761768"/>
                <a:gd name="connsiteY10" fmla="*/ 4175210 h 4231916"/>
                <a:gd name="connsiteX11" fmla="*/ 7761768 w 7761768"/>
                <a:gd name="connsiteY11" fmla="*/ 4231916 h 4231916"/>
                <a:gd name="connsiteX0" fmla="*/ 0 w 7761768"/>
                <a:gd name="connsiteY0" fmla="*/ 4210651 h 4231916"/>
                <a:gd name="connsiteX1" fmla="*/ 425302 w 7761768"/>
                <a:gd name="connsiteY1" fmla="*/ 4104326 h 4231916"/>
                <a:gd name="connsiteX2" fmla="*/ 843516 w 7761768"/>
                <a:gd name="connsiteY2" fmla="*/ 3806614 h 4231916"/>
                <a:gd name="connsiteX3" fmla="*/ 1212112 w 7761768"/>
                <a:gd name="connsiteY3" fmla="*/ 3133219 h 4231916"/>
                <a:gd name="connsiteX4" fmla="*/ 2062716 w 7761768"/>
                <a:gd name="connsiteY4" fmla="*/ 616847 h 4231916"/>
                <a:gd name="connsiteX5" fmla="*/ 2509284 w 7761768"/>
                <a:gd name="connsiteY5" fmla="*/ 158 h 4231916"/>
                <a:gd name="connsiteX6" fmla="*/ 2899144 w 7761768"/>
                <a:gd name="connsiteY6" fmla="*/ 432549 h 4231916"/>
                <a:gd name="connsiteX7" fmla="*/ 3402418 w 7761768"/>
                <a:gd name="connsiteY7" fmla="*/ 1942373 h 4231916"/>
                <a:gd name="connsiteX8" fmla="*/ 3806455 w 7761768"/>
                <a:gd name="connsiteY8" fmla="*/ 3076512 h 4231916"/>
                <a:gd name="connsiteX9" fmla="*/ 4210493 w 7761768"/>
                <a:gd name="connsiteY9" fmla="*/ 3806613 h 4231916"/>
                <a:gd name="connsiteX10" fmla="*/ 5025656 w 7761768"/>
                <a:gd name="connsiteY10" fmla="*/ 4175210 h 4231916"/>
                <a:gd name="connsiteX11" fmla="*/ 7761768 w 7761768"/>
                <a:gd name="connsiteY11" fmla="*/ 4231916 h 4231916"/>
                <a:gd name="connsiteX0" fmla="*/ 0 w 7761768"/>
                <a:gd name="connsiteY0" fmla="*/ 4210651 h 4231916"/>
                <a:gd name="connsiteX1" fmla="*/ 425302 w 7761768"/>
                <a:gd name="connsiteY1" fmla="*/ 4104326 h 4231916"/>
                <a:gd name="connsiteX2" fmla="*/ 843516 w 7761768"/>
                <a:gd name="connsiteY2" fmla="*/ 3806614 h 4231916"/>
                <a:gd name="connsiteX3" fmla="*/ 1212112 w 7761768"/>
                <a:gd name="connsiteY3" fmla="*/ 3133219 h 4231916"/>
                <a:gd name="connsiteX4" fmla="*/ 2062716 w 7761768"/>
                <a:gd name="connsiteY4" fmla="*/ 616847 h 4231916"/>
                <a:gd name="connsiteX5" fmla="*/ 2509284 w 7761768"/>
                <a:gd name="connsiteY5" fmla="*/ 158 h 4231916"/>
                <a:gd name="connsiteX6" fmla="*/ 2899144 w 7761768"/>
                <a:gd name="connsiteY6" fmla="*/ 432549 h 4231916"/>
                <a:gd name="connsiteX7" fmla="*/ 3402418 w 7761768"/>
                <a:gd name="connsiteY7" fmla="*/ 1942373 h 4231916"/>
                <a:gd name="connsiteX8" fmla="*/ 4210493 w 7761768"/>
                <a:gd name="connsiteY8" fmla="*/ 3806613 h 4231916"/>
                <a:gd name="connsiteX9" fmla="*/ 5025656 w 7761768"/>
                <a:gd name="connsiteY9" fmla="*/ 4175210 h 4231916"/>
                <a:gd name="connsiteX10" fmla="*/ 7761768 w 7761768"/>
                <a:gd name="connsiteY10" fmla="*/ 4231916 h 4231916"/>
                <a:gd name="connsiteX0" fmla="*/ 0 w 7761768"/>
                <a:gd name="connsiteY0" fmla="*/ 4210651 h 4231916"/>
                <a:gd name="connsiteX1" fmla="*/ 425302 w 7761768"/>
                <a:gd name="connsiteY1" fmla="*/ 4104326 h 4231916"/>
                <a:gd name="connsiteX2" fmla="*/ 843516 w 7761768"/>
                <a:gd name="connsiteY2" fmla="*/ 3806614 h 4231916"/>
                <a:gd name="connsiteX3" fmla="*/ 1212112 w 7761768"/>
                <a:gd name="connsiteY3" fmla="*/ 3133219 h 4231916"/>
                <a:gd name="connsiteX4" fmla="*/ 2062716 w 7761768"/>
                <a:gd name="connsiteY4" fmla="*/ 616847 h 4231916"/>
                <a:gd name="connsiteX5" fmla="*/ 2509284 w 7761768"/>
                <a:gd name="connsiteY5" fmla="*/ 158 h 4231916"/>
                <a:gd name="connsiteX6" fmla="*/ 2899144 w 7761768"/>
                <a:gd name="connsiteY6" fmla="*/ 432549 h 4231916"/>
                <a:gd name="connsiteX7" fmla="*/ 3402418 w 7761768"/>
                <a:gd name="connsiteY7" fmla="*/ 1942373 h 4231916"/>
                <a:gd name="connsiteX8" fmla="*/ 4132521 w 7761768"/>
                <a:gd name="connsiteY8" fmla="*/ 3671934 h 4231916"/>
                <a:gd name="connsiteX9" fmla="*/ 5025656 w 7761768"/>
                <a:gd name="connsiteY9" fmla="*/ 4175210 h 4231916"/>
                <a:gd name="connsiteX10" fmla="*/ 7761768 w 7761768"/>
                <a:gd name="connsiteY10" fmla="*/ 4231916 h 42319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7761768" h="4231916">
                  <a:moveTo>
                    <a:pt x="0" y="4210651"/>
                  </a:moveTo>
                  <a:cubicBezTo>
                    <a:pt x="142358" y="4191158"/>
                    <a:pt x="284716" y="4171665"/>
                    <a:pt x="425302" y="4104326"/>
                  </a:cubicBezTo>
                  <a:cubicBezTo>
                    <a:pt x="565888" y="4036987"/>
                    <a:pt x="712381" y="3968465"/>
                    <a:pt x="843516" y="3806614"/>
                  </a:cubicBezTo>
                  <a:cubicBezTo>
                    <a:pt x="974651" y="3644763"/>
                    <a:pt x="1008912" y="3664847"/>
                    <a:pt x="1212112" y="3133219"/>
                  </a:cubicBezTo>
                  <a:cubicBezTo>
                    <a:pt x="1415312" y="2601591"/>
                    <a:pt x="1846521" y="1139024"/>
                    <a:pt x="2062716" y="616847"/>
                  </a:cubicBezTo>
                  <a:cubicBezTo>
                    <a:pt x="2278911" y="94670"/>
                    <a:pt x="2369879" y="-4568"/>
                    <a:pt x="2509284" y="158"/>
                  </a:cubicBezTo>
                  <a:cubicBezTo>
                    <a:pt x="2648689" y="4884"/>
                    <a:pt x="2750288" y="108847"/>
                    <a:pt x="2899144" y="432549"/>
                  </a:cubicBezTo>
                  <a:cubicBezTo>
                    <a:pt x="3048000" y="756251"/>
                    <a:pt x="3196855" y="1402475"/>
                    <a:pt x="3402418" y="1942373"/>
                  </a:cubicBezTo>
                  <a:cubicBezTo>
                    <a:pt x="3607981" y="2482271"/>
                    <a:pt x="3861981" y="3299795"/>
                    <a:pt x="4132521" y="3671934"/>
                  </a:cubicBezTo>
                  <a:cubicBezTo>
                    <a:pt x="4321544" y="3876315"/>
                    <a:pt x="4420782" y="4081880"/>
                    <a:pt x="5025656" y="4175210"/>
                  </a:cubicBezTo>
                  <a:cubicBezTo>
                    <a:pt x="5630531" y="4268540"/>
                    <a:pt x="7196175" y="4206812"/>
                    <a:pt x="7761768" y="4231916"/>
                  </a:cubicBezTo>
                </a:path>
              </a:pathLst>
            </a:custGeom>
            <a:noFill/>
            <a:ln w="19050" cap="flat" cmpd="sng" algn="ctr">
              <a:solidFill>
                <a:srgbClr val="1FC2A7"/>
              </a:solidFill>
              <a:prstDash val="sysDot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</p:grpSp>
      <p:grpSp>
        <p:nvGrpSpPr>
          <p:cNvPr id="339" name="Group 338">
            <a:extLst>
              <a:ext uri="{FF2B5EF4-FFF2-40B4-BE49-F238E27FC236}">
                <a16:creationId xmlns:a16="http://schemas.microsoft.com/office/drawing/2014/main" id="{6CC47D85-4774-A248-CB10-56960C226DA5}"/>
              </a:ext>
            </a:extLst>
          </p:cNvPr>
          <p:cNvGrpSpPr/>
          <p:nvPr/>
        </p:nvGrpSpPr>
        <p:grpSpPr>
          <a:xfrm>
            <a:off x="4831556" y="2743761"/>
            <a:ext cx="813221" cy="706905"/>
            <a:chOff x="2203544" y="2701305"/>
            <a:chExt cx="813221" cy="706905"/>
          </a:xfrm>
        </p:grpSpPr>
        <p:pic>
          <p:nvPicPr>
            <p:cNvPr id="340" name="Graphic 339" descr="Folder">
              <a:extLst>
                <a:ext uri="{FF2B5EF4-FFF2-40B4-BE49-F238E27FC236}">
                  <a16:creationId xmlns:a16="http://schemas.microsoft.com/office/drawing/2014/main" id="{D94C97EF-8420-6FD9-AB40-78754B8F3DD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2203544" y="2701305"/>
              <a:ext cx="813221" cy="706905"/>
            </a:xfrm>
            <a:prstGeom prst="rect">
              <a:avLst/>
            </a:prstGeom>
          </p:spPr>
        </p:pic>
        <p:grpSp>
          <p:nvGrpSpPr>
            <p:cNvPr id="341" name="Group 340">
              <a:extLst>
                <a:ext uri="{FF2B5EF4-FFF2-40B4-BE49-F238E27FC236}">
                  <a16:creationId xmlns:a16="http://schemas.microsoft.com/office/drawing/2014/main" id="{1DFE19EB-535A-5BE9-9417-44F7CAA9BF08}"/>
                </a:ext>
              </a:extLst>
            </p:cNvPr>
            <p:cNvGrpSpPr/>
            <p:nvPr/>
          </p:nvGrpSpPr>
          <p:grpSpPr>
            <a:xfrm>
              <a:off x="2399750" y="2940251"/>
              <a:ext cx="408337" cy="257430"/>
              <a:chOff x="2846189" y="2844264"/>
              <a:chExt cx="616235" cy="388496"/>
            </a:xfrm>
          </p:grpSpPr>
          <p:sp>
            <p:nvSpPr>
              <p:cNvPr id="342" name="Freeform: Shape 341">
                <a:extLst>
                  <a:ext uri="{FF2B5EF4-FFF2-40B4-BE49-F238E27FC236}">
                    <a16:creationId xmlns:a16="http://schemas.microsoft.com/office/drawing/2014/main" id="{6F98F778-CE1D-576C-F94A-246390CFCCED}"/>
                  </a:ext>
                </a:extLst>
              </p:cNvPr>
              <p:cNvSpPr/>
              <p:nvPr/>
            </p:nvSpPr>
            <p:spPr>
              <a:xfrm>
                <a:off x="2913171" y="2897850"/>
                <a:ext cx="227739" cy="133964"/>
              </a:xfrm>
              <a:custGeom>
                <a:avLst/>
                <a:gdLst>
                  <a:gd name="connsiteX0" fmla="*/ 113870 w 227739"/>
                  <a:gd name="connsiteY0" fmla="*/ 133964 h 133964"/>
                  <a:gd name="connsiteX1" fmla="*/ 227739 w 227739"/>
                  <a:gd name="connsiteY1" fmla="*/ 66982 h 133964"/>
                  <a:gd name="connsiteX2" fmla="*/ 113870 w 227739"/>
                  <a:gd name="connsiteY2" fmla="*/ 0 h 133964"/>
                  <a:gd name="connsiteX3" fmla="*/ 0 w 227739"/>
                  <a:gd name="connsiteY3" fmla="*/ 66982 h 133964"/>
                  <a:gd name="connsiteX4" fmla="*/ 113870 w 227739"/>
                  <a:gd name="connsiteY4" fmla="*/ 133964 h 133964"/>
                  <a:gd name="connsiteX5" fmla="*/ 113870 w 227739"/>
                  <a:gd name="connsiteY5" fmla="*/ 26793 h 133964"/>
                  <a:gd name="connsiteX6" fmla="*/ 200946 w 227739"/>
                  <a:gd name="connsiteY6" fmla="*/ 66982 h 133964"/>
                  <a:gd name="connsiteX7" fmla="*/ 113870 w 227739"/>
                  <a:gd name="connsiteY7" fmla="*/ 107171 h 133964"/>
                  <a:gd name="connsiteX8" fmla="*/ 26793 w 227739"/>
                  <a:gd name="connsiteY8" fmla="*/ 66982 h 133964"/>
                  <a:gd name="connsiteX9" fmla="*/ 113870 w 227739"/>
                  <a:gd name="connsiteY9" fmla="*/ 26793 h 1339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27739" h="133964">
                    <a:moveTo>
                      <a:pt x="113870" y="133964"/>
                    </a:moveTo>
                    <a:cubicBezTo>
                      <a:pt x="177717" y="133964"/>
                      <a:pt x="227739" y="104539"/>
                      <a:pt x="227739" y="66982"/>
                    </a:cubicBezTo>
                    <a:cubicBezTo>
                      <a:pt x="227739" y="29425"/>
                      <a:pt x="177717" y="0"/>
                      <a:pt x="113870" y="0"/>
                    </a:cubicBezTo>
                    <a:cubicBezTo>
                      <a:pt x="50022" y="0"/>
                      <a:pt x="0" y="29425"/>
                      <a:pt x="0" y="66982"/>
                    </a:cubicBezTo>
                    <a:cubicBezTo>
                      <a:pt x="0" y="104539"/>
                      <a:pt x="50022" y="133964"/>
                      <a:pt x="113870" y="133964"/>
                    </a:cubicBezTo>
                    <a:close/>
                    <a:moveTo>
                      <a:pt x="113870" y="26793"/>
                    </a:moveTo>
                    <a:cubicBezTo>
                      <a:pt x="165185" y="26793"/>
                      <a:pt x="200946" y="47973"/>
                      <a:pt x="200946" y="66982"/>
                    </a:cubicBezTo>
                    <a:cubicBezTo>
                      <a:pt x="200946" y="85992"/>
                      <a:pt x="165185" y="107171"/>
                      <a:pt x="113870" y="107171"/>
                    </a:cubicBezTo>
                    <a:cubicBezTo>
                      <a:pt x="62555" y="107171"/>
                      <a:pt x="26793" y="85992"/>
                      <a:pt x="26793" y="66982"/>
                    </a:cubicBezTo>
                    <a:cubicBezTo>
                      <a:pt x="26793" y="47973"/>
                      <a:pt x="62555" y="26793"/>
                      <a:pt x="113870" y="26793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rgbClr val="FFC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595959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43" name="Freeform: Shape 342">
                <a:extLst>
                  <a:ext uri="{FF2B5EF4-FFF2-40B4-BE49-F238E27FC236}">
                    <a16:creationId xmlns:a16="http://schemas.microsoft.com/office/drawing/2014/main" id="{40A1CB3F-BFB3-7196-7D47-ECAB5BB0C7BA}"/>
                  </a:ext>
                </a:extLst>
              </p:cNvPr>
              <p:cNvSpPr/>
              <p:nvPr/>
            </p:nvSpPr>
            <p:spPr>
              <a:xfrm>
                <a:off x="2966757" y="2938039"/>
                <a:ext cx="120567" cy="53585"/>
              </a:xfrm>
              <a:custGeom>
                <a:avLst/>
                <a:gdLst>
                  <a:gd name="connsiteX0" fmla="*/ 120568 w 120567"/>
                  <a:gd name="connsiteY0" fmla="*/ 26793 h 53585"/>
                  <a:gd name="connsiteX1" fmla="*/ 60284 w 120567"/>
                  <a:gd name="connsiteY1" fmla="*/ 53586 h 53585"/>
                  <a:gd name="connsiteX2" fmla="*/ 0 w 120567"/>
                  <a:gd name="connsiteY2" fmla="*/ 26793 h 53585"/>
                  <a:gd name="connsiteX3" fmla="*/ 60284 w 120567"/>
                  <a:gd name="connsiteY3" fmla="*/ 0 h 53585"/>
                  <a:gd name="connsiteX4" fmla="*/ 120568 w 120567"/>
                  <a:gd name="connsiteY4" fmla="*/ 26793 h 535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0567" h="53585">
                    <a:moveTo>
                      <a:pt x="120568" y="26793"/>
                    </a:moveTo>
                    <a:cubicBezTo>
                      <a:pt x="120568" y="41590"/>
                      <a:pt x="93578" y="53586"/>
                      <a:pt x="60284" y="53586"/>
                    </a:cubicBezTo>
                    <a:cubicBezTo>
                      <a:pt x="26990" y="53586"/>
                      <a:pt x="0" y="41590"/>
                      <a:pt x="0" y="26793"/>
                    </a:cubicBezTo>
                    <a:cubicBezTo>
                      <a:pt x="0" y="11996"/>
                      <a:pt x="26990" y="0"/>
                      <a:pt x="60284" y="0"/>
                    </a:cubicBezTo>
                    <a:cubicBezTo>
                      <a:pt x="93578" y="0"/>
                      <a:pt x="120568" y="11996"/>
                      <a:pt x="120568" y="26793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rgbClr val="FFC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595959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44" name="Freeform: Shape 343">
                <a:extLst>
                  <a:ext uri="{FF2B5EF4-FFF2-40B4-BE49-F238E27FC236}">
                    <a16:creationId xmlns:a16="http://schemas.microsoft.com/office/drawing/2014/main" id="{9F34405C-A7AF-AF64-1A15-4E9077114744}"/>
                  </a:ext>
                </a:extLst>
              </p:cNvPr>
              <p:cNvSpPr/>
              <p:nvPr/>
            </p:nvSpPr>
            <p:spPr>
              <a:xfrm>
                <a:off x="2846189" y="2844264"/>
                <a:ext cx="616235" cy="388496"/>
              </a:xfrm>
              <a:custGeom>
                <a:avLst/>
                <a:gdLst>
                  <a:gd name="connsiteX0" fmla="*/ 587178 w 616235"/>
                  <a:gd name="connsiteY0" fmla="*/ 139242 h 388496"/>
                  <a:gd name="connsiteX1" fmla="*/ 359366 w 616235"/>
                  <a:gd name="connsiteY1" fmla="*/ 140287 h 388496"/>
                  <a:gd name="connsiteX2" fmla="*/ 361703 w 616235"/>
                  <a:gd name="connsiteY2" fmla="*/ 120568 h 388496"/>
                  <a:gd name="connsiteX3" fmla="*/ 180852 w 616235"/>
                  <a:gd name="connsiteY3" fmla="*/ 0 h 388496"/>
                  <a:gd name="connsiteX4" fmla="*/ 0 w 616235"/>
                  <a:gd name="connsiteY4" fmla="*/ 120568 h 388496"/>
                  <a:gd name="connsiteX5" fmla="*/ 0 w 616235"/>
                  <a:gd name="connsiteY5" fmla="*/ 259180 h 388496"/>
                  <a:gd name="connsiteX6" fmla="*/ 188615 w 616235"/>
                  <a:gd name="connsiteY6" fmla="*/ 388496 h 388496"/>
                  <a:gd name="connsiteX7" fmla="*/ 353786 w 616235"/>
                  <a:gd name="connsiteY7" fmla="*/ 334837 h 388496"/>
                  <a:gd name="connsiteX8" fmla="*/ 570674 w 616235"/>
                  <a:gd name="connsiteY8" fmla="*/ 323242 h 388496"/>
                  <a:gd name="connsiteX9" fmla="*/ 616235 w 616235"/>
                  <a:gd name="connsiteY9" fmla="*/ 343772 h 388496"/>
                  <a:gd name="connsiteX10" fmla="*/ 616235 w 616235"/>
                  <a:gd name="connsiteY10" fmla="*/ 152331 h 388496"/>
                  <a:gd name="connsiteX11" fmla="*/ 395194 w 616235"/>
                  <a:gd name="connsiteY11" fmla="*/ 169224 h 388496"/>
                  <a:gd name="connsiteX12" fmla="*/ 421987 w 616235"/>
                  <a:gd name="connsiteY12" fmla="*/ 161333 h 388496"/>
                  <a:gd name="connsiteX13" fmla="*/ 421987 w 616235"/>
                  <a:gd name="connsiteY13" fmla="*/ 247834 h 388496"/>
                  <a:gd name="connsiteX14" fmla="*/ 395194 w 616235"/>
                  <a:gd name="connsiteY14" fmla="*/ 247834 h 388496"/>
                  <a:gd name="connsiteX15" fmla="*/ 60284 w 616235"/>
                  <a:gd name="connsiteY15" fmla="*/ 214343 h 388496"/>
                  <a:gd name="connsiteX16" fmla="*/ 65964 w 616235"/>
                  <a:gd name="connsiteY16" fmla="*/ 214343 h 388496"/>
                  <a:gd name="connsiteX17" fmla="*/ 87077 w 616235"/>
                  <a:gd name="connsiteY17" fmla="*/ 224176 h 388496"/>
                  <a:gd name="connsiteX18" fmla="*/ 87077 w 616235"/>
                  <a:gd name="connsiteY18" fmla="*/ 261230 h 388496"/>
                  <a:gd name="connsiteX19" fmla="*/ 60284 w 616235"/>
                  <a:gd name="connsiteY19" fmla="*/ 261230 h 388496"/>
                  <a:gd name="connsiteX20" fmla="*/ 194248 w 616235"/>
                  <a:gd name="connsiteY20" fmla="*/ 240787 h 388496"/>
                  <a:gd name="connsiteX21" fmla="*/ 221041 w 616235"/>
                  <a:gd name="connsiteY21" fmla="*/ 238235 h 388496"/>
                  <a:gd name="connsiteX22" fmla="*/ 221041 w 616235"/>
                  <a:gd name="connsiteY22" fmla="*/ 281325 h 388496"/>
                  <a:gd name="connsiteX23" fmla="*/ 194248 w 616235"/>
                  <a:gd name="connsiteY23" fmla="*/ 281325 h 388496"/>
                  <a:gd name="connsiteX24" fmla="*/ 261230 w 616235"/>
                  <a:gd name="connsiteY24" fmla="*/ 228978 h 388496"/>
                  <a:gd name="connsiteX25" fmla="*/ 288023 w 616235"/>
                  <a:gd name="connsiteY25" fmla="*/ 218261 h 388496"/>
                  <a:gd name="connsiteX26" fmla="*/ 288023 w 616235"/>
                  <a:gd name="connsiteY26" fmla="*/ 301419 h 388496"/>
                  <a:gd name="connsiteX27" fmla="*/ 261230 w 616235"/>
                  <a:gd name="connsiteY27" fmla="*/ 301419 h 388496"/>
                  <a:gd name="connsiteX28" fmla="*/ 328212 w 616235"/>
                  <a:gd name="connsiteY28" fmla="*/ 199801 h 388496"/>
                  <a:gd name="connsiteX29" fmla="*/ 353786 w 616235"/>
                  <a:gd name="connsiteY29" fmla="*/ 187476 h 388496"/>
                  <a:gd name="connsiteX30" fmla="*/ 355005 w 616235"/>
                  <a:gd name="connsiteY30" fmla="*/ 186867 h 388496"/>
                  <a:gd name="connsiteX31" fmla="*/ 355005 w 616235"/>
                  <a:gd name="connsiteY31" fmla="*/ 234437 h 388496"/>
                  <a:gd name="connsiteX32" fmla="*/ 328212 w 616235"/>
                  <a:gd name="connsiteY32" fmla="*/ 234437 h 388496"/>
                  <a:gd name="connsiteX33" fmla="*/ 154059 w 616235"/>
                  <a:gd name="connsiteY33" fmla="*/ 314816 h 388496"/>
                  <a:gd name="connsiteX34" fmla="*/ 127266 w 616235"/>
                  <a:gd name="connsiteY34" fmla="*/ 314816 h 388496"/>
                  <a:gd name="connsiteX35" fmla="*/ 127266 w 616235"/>
                  <a:gd name="connsiteY35" fmla="*/ 235944 h 388496"/>
                  <a:gd name="connsiteX36" fmla="*/ 154059 w 616235"/>
                  <a:gd name="connsiteY36" fmla="*/ 239863 h 388496"/>
                  <a:gd name="connsiteX37" fmla="*/ 462176 w 616235"/>
                  <a:gd name="connsiteY37" fmla="*/ 200946 h 388496"/>
                  <a:gd name="connsiteX38" fmla="*/ 462176 w 616235"/>
                  <a:gd name="connsiteY38" fmla="*/ 155345 h 388496"/>
                  <a:gd name="connsiteX39" fmla="*/ 488969 w 616235"/>
                  <a:gd name="connsiteY39" fmla="*/ 155345 h 388496"/>
                  <a:gd name="connsiteX40" fmla="*/ 488969 w 616235"/>
                  <a:gd name="connsiteY40" fmla="*/ 200946 h 388496"/>
                  <a:gd name="connsiteX41" fmla="*/ 180852 w 616235"/>
                  <a:gd name="connsiteY41" fmla="*/ 40189 h 388496"/>
                  <a:gd name="connsiteX42" fmla="*/ 321514 w 616235"/>
                  <a:gd name="connsiteY42" fmla="*/ 120568 h 388496"/>
                  <a:gd name="connsiteX43" fmla="*/ 180852 w 616235"/>
                  <a:gd name="connsiteY43" fmla="*/ 200946 h 388496"/>
                  <a:gd name="connsiteX44" fmla="*/ 40189 w 616235"/>
                  <a:gd name="connsiteY44" fmla="*/ 120568 h 388496"/>
                  <a:gd name="connsiteX45" fmla="*/ 180852 w 616235"/>
                  <a:gd name="connsiteY45" fmla="*/ 40189 h 388496"/>
                  <a:gd name="connsiteX46" fmla="*/ 576046 w 616235"/>
                  <a:gd name="connsiteY46" fmla="*/ 281847 h 388496"/>
                  <a:gd name="connsiteX47" fmla="*/ 534216 w 616235"/>
                  <a:gd name="connsiteY47" fmla="*/ 268658 h 388496"/>
                  <a:gd name="connsiteX48" fmla="*/ 522460 w 616235"/>
                  <a:gd name="connsiteY48" fmla="*/ 217390 h 388496"/>
                  <a:gd name="connsiteX49" fmla="*/ 538536 w 616235"/>
                  <a:gd name="connsiteY49" fmla="*/ 164066 h 388496"/>
                  <a:gd name="connsiteX50" fmla="*/ 570687 w 616235"/>
                  <a:gd name="connsiteY50" fmla="*/ 175882 h 388496"/>
                  <a:gd name="connsiteX51" fmla="*/ 576046 w 616235"/>
                  <a:gd name="connsiteY51" fmla="*/ 178300 h 3884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616235" h="388496">
                    <a:moveTo>
                      <a:pt x="587178" y="139242"/>
                    </a:moveTo>
                    <a:cubicBezTo>
                      <a:pt x="513210" y="105932"/>
                      <a:pt x="436683" y="106421"/>
                      <a:pt x="359366" y="140287"/>
                    </a:cubicBezTo>
                    <a:cubicBezTo>
                      <a:pt x="360908" y="133827"/>
                      <a:pt x="361693" y="127210"/>
                      <a:pt x="361703" y="120568"/>
                    </a:cubicBezTo>
                    <a:cubicBezTo>
                      <a:pt x="361703" y="52963"/>
                      <a:pt x="282269" y="0"/>
                      <a:pt x="180852" y="0"/>
                    </a:cubicBezTo>
                    <a:cubicBezTo>
                      <a:pt x="79434" y="0"/>
                      <a:pt x="0" y="52963"/>
                      <a:pt x="0" y="120568"/>
                    </a:cubicBezTo>
                    <a:lnTo>
                      <a:pt x="0" y="259180"/>
                    </a:lnTo>
                    <a:cubicBezTo>
                      <a:pt x="0" y="331695"/>
                      <a:pt x="82850" y="388496"/>
                      <a:pt x="188615" y="388496"/>
                    </a:cubicBezTo>
                    <a:cubicBezTo>
                      <a:pt x="252248" y="388496"/>
                      <a:pt x="318306" y="353592"/>
                      <a:pt x="353786" y="334837"/>
                    </a:cubicBezTo>
                    <a:cubicBezTo>
                      <a:pt x="427848" y="295692"/>
                      <a:pt x="500825" y="291787"/>
                      <a:pt x="570674" y="323242"/>
                    </a:cubicBezTo>
                    <a:lnTo>
                      <a:pt x="616235" y="343772"/>
                    </a:lnTo>
                    <a:lnTo>
                      <a:pt x="616235" y="152331"/>
                    </a:lnTo>
                    <a:close/>
                    <a:moveTo>
                      <a:pt x="395194" y="169224"/>
                    </a:moveTo>
                    <a:cubicBezTo>
                      <a:pt x="403979" y="166121"/>
                      <a:pt x="412922" y="163487"/>
                      <a:pt x="421987" y="161333"/>
                    </a:cubicBezTo>
                    <a:lnTo>
                      <a:pt x="421987" y="247834"/>
                    </a:lnTo>
                    <a:lnTo>
                      <a:pt x="395194" y="247834"/>
                    </a:lnTo>
                    <a:close/>
                    <a:moveTo>
                      <a:pt x="60284" y="214343"/>
                    </a:moveTo>
                    <a:lnTo>
                      <a:pt x="65964" y="214343"/>
                    </a:lnTo>
                    <a:cubicBezTo>
                      <a:pt x="72800" y="218036"/>
                      <a:pt x="79851" y="221320"/>
                      <a:pt x="87077" y="224176"/>
                    </a:cubicBezTo>
                    <a:lnTo>
                      <a:pt x="87077" y="261230"/>
                    </a:lnTo>
                    <a:lnTo>
                      <a:pt x="60284" y="261230"/>
                    </a:lnTo>
                    <a:close/>
                    <a:moveTo>
                      <a:pt x="194248" y="240787"/>
                    </a:moveTo>
                    <a:cubicBezTo>
                      <a:pt x="203402" y="240340"/>
                      <a:pt x="212333" y="239490"/>
                      <a:pt x="221041" y="238235"/>
                    </a:cubicBezTo>
                    <a:lnTo>
                      <a:pt x="221041" y="281325"/>
                    </a:lnTo>
                    <a:lnTo>
                      <a:pt x="194248" y="281325"/>
                    </a:lnTo>
                    <a:close/>
                    <a:moveTo>
                      <a:pt x="261230" y="228978"/>
                    </a:moveTo>
                    <a:cubicBezTo>
                      <a:pt x="270397" y="226025"/>
                      <a:pt x="279349" y="222444"/>
                      <a:pt x="288023" y="218261"/>
                    </a:cubicBezTo>
                    <a:lnTo>
                      <a:pt x="288023" y="301419"/>
                    </a:lnTo>
                    <a:lnTo>
                      <a:pt x="261230" y="301419"/>
                    </a:lnTo>
                    <a:close/>
                    <a:moveTo>
                      <a:pt x="328212" y="199801"/>
                    </a:moveTo>
                    <a:cubicBezTo>
                      <a:pt x="337824" y="195548"/>
                      <a:pt x="346485" y="191334"/>
                      <a:pt x="353786" y="187476"/>
                    </a:cubicBezTo>
                    <a:cubicBezTo>
                      <a:pt x="354195" y="187262"/>
                      <a:pt x="354596" y="187081"/>
                      <a:pt x="355005" y="186867"/>
                    </a:cubicBezTo>
                    <a:lnTo>
                      <a:pt x="355005" y="234437"/>
                    </a:lnTo>
                    <a:lnTo>
                      <a:pt x="328212" y="234437"/>
                    </a:lnTo>
                    <a:close/>
                    <a:moveTo>
                      <a:pt x="154059" y="314816"/>
                    </a:moveTo>
                    <a:lnTo>
                      <a:pt x="127266" y="314816"/>
                    </a:lnTo>
                    <a:lnTo>
                      <a:pt x="127266" y="235944"/>
                    </a:lnTo>
                    <a:cubicBezTo>
                      <a:pt x="136124" y="237705"/>
                      <a:pt x="145067" y="239012"/>
                      <a:pt x="154059" y="239863"/>
                    </a:cubicBezTo>
                    <a:close/>
                    <a:moveTo>
                      <a:pt x="462176" y="200946"/>
                    </a:moveTo>
                    <a:lnTo>
                      <a:pt x="462176" y="155345"/>
                    </a:lnTo>
                    <a:cubicBezTo>
                      <a:pt x="471099" y="154802"/>
                      <a:pt x="480047" y="154802"/>
                      <a:pt x="488969" y="155345"/>
                    </a:cubicBezTo>
                    <a:lnTo>
                      <a:pt x="488969" y="200946"/>
                    </a:lnTo>
                    <a:close/>
                    <a:moveTo>
                      <a:pt x="180852" y="40189"/>
                    </a:moveTo>
                    <a:cubicBezTo>
                      <a:pt x="257097" y="40189"/>
                      <a:pt x="321514" y="77029"/>
                      <a:pt x="321514" y="120568"/>
                    </a:cubicBezTo>
                    <a:cubicBezTo>
                      <a:pt x="321514" y="164106"/>
                      <a:pt x="257097" y="200946"/>
                      <a:pt x="180852" y="200946"/>
                    </a:cubicBezTo>
                    <a:cubicBezTo>
                      <a:pt x="104606" y="200946"/>
                      <a:pt x="40189" y="164140"/>
                      <a:pt x="40189" y="120568"/>
                    </a:cubicBezTo>
                    <a:cubicBezTo>
                      <a:pt x="40189" y="76996"/>
                      <a:pt x="104606" y="40189"/>
                      <a:pt x="180852" y="40189"/>
                    </a:cubicBezTo>
                    <a:close/>
                    <a:moveTo>
                      <a:pt x="576046" y="281847"/>
                    </a:moveTo>
                    <a:cubicBezTo>
                      <a:pt x="562467" y="276370"/>
                      <a:pt x="548481" y="271961"/>
                      <a:pt x="534216" y="268658"/>
                    </a:cubicBezTo>
                    <a:cubicBezTo>
                      <a:pt x="526890" y="252533"/>
                      <a:pt x="522892" y="235096"/>
                      <a:pt x="522460" y="217390"/>
                    </a:cubicBezTo>
                    <a:cubicBezTo>
                      <a:pt x="522723" y="198461"/>
                      <a:pt x="528292" y="179986"/>
                      <a:pt x="538536" y="164066"/>
                    </a:cubicBezTo>
                    <a:cubicBezTo>
                      <a:pt x="549513" y="167257"/>
                      <a:pt x="560256" y="171205"/>
                      <a:pt x="570687" y="175882"/>
                    </a:cubicBezTo>
                    <a:lnTo>
                      <a:pt x="576046" y="178300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rgbClr val="FFC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595959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</p:grpSp>
      <p:grpSp>
        <p:nvGrpSpPr>
          <p:cNvPr id="345" name="Group 344">
            <a:extLst>
              <a:ext uri="{FF2B5EF4-FFF2-40B4-BE49-F238E27FC236}">
                <a16:creationId xmlns:a16="http://schemas.microsoft.com/office/drawing/2014/main" id="{795471B1-28BB-7A58-DA50-2F90D63270B7}"/>
              </a:ext>
            </a:extLst>
          </p:cNvPr>
          <p:cNvGrpSpPr/>
          <p:nvPr/>
        </p:nvGrpSpPr>
        <p:grpSpPr>
          <a:xfrm>
            <a:off x="7059134" y="2743761"/>
            <a:ext cx="813221" cy="706905"/>
            <a:chOff x="2203544" y="2701305"/>
            <a:chExt cx="813221" cy="706905"/>
          </a:xfrm>
        </p:grpSpPr>
        <p:pic>
          <p:nvPicPr>
            <p:cNvPr id="346" name="Graphic 345" descr="Folder">
              <a:extLst>
                <a:ext uri="{FF2B5EF4-FFF2-40B4-BE49-F238E27FC236}">
                  <a16:creationId xmlns:a16="http://schemas.microsoft.com/office/drawing/2014/main" id="{83511EF7-A22F-5189-BE98-D29C7072330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2203544" y="2701305"/>
              <a:ext cx="813221" cy="706905"/>
            </a:xfrm>
            <a:prstGeom prst="rect">
              <a:avLst/>
            </a:prstGeom>
          </p:spPr>
        </p:pic>
        <p:grpSp>
          <p:nvGrpSpPr>
            <p:cNvPr id="347" name="Group 346">
              <a:extLst>
                <a:ext uri="{FF2B5EF4-FFF2-40B4-BE49-F238E27FC236}">
                  <a16:creationId xmlns:a16="http://schemas.microsoft.com/office/drawing/2014/main" id="{D612D847-D9B4-73AA-BF94-BEC370BE6811}"/>
                </a:ext>
              </a:extLst>
            </p:cNvPr>
            <p:cNvGrpSpPr/>
            <p:nvPr/>
          </p:nvGrpSpPr>
          <p:grpSpPr>
            <a:xfrm>
              <a:off x="2399750" y="2940251"/>
              <a:ext cx="408337" cy="257430"/>
              <a:chOff x="2846189" y="2844264"/>
              <a:chExt cx="616235" cy="388496"/>
            </a:xfrm>
          </p:grpSpPr>
          <p:sp>
            <p:nvSpPr>
              <p:cNvPr id="348" name="Freeform: Shape 347">
                <a:extLst>
                  <a:ext uri="{FF2B5EF4-FFF2-40B4-BE49-F238E27FC236}">
                    <a16:creationId xmlns:a16="http://schemas.microsoft.com/office/drawing/2014/main" id="{C87689EA-C399-22AD-0097-34B2A5AAC3CE}"/>
                  </a:ext>
                </a:extLst>
              </p:cNvPr>
              <p:cNvSpPr/>
              <p:nvPr/>
            </p:nvSpPr>
            <p:spPr>
              <a:xfrm>
                <a:off x="2913171" y="2897850"/>
                <a:ext cx="227739" cy="133964"/>
              </a:xfrm>
              <a:custGeom>
                <a:avLst/>
                <a:gdLst>
                  <a:gd name="connsiteX0" fmla="*/ 113870 w 227739"/>
                  <a:gd name="connsiteY0" fmla="*/ 133964 h 133964"/>
                  <a:gd name="connsiteX1" fmla="*/ 227739 w 227739"/>
                  <a:gd name="connsiteY1" fmla="*/ 66982 h 133964"/>
                  <a:gd name="connsiteX2" fmla="*/ 113870 w 227739"/>
                  <a:gd name="connsiteY2" fmla="*/ 0 h 133964"/>
                  <a:gd name="connsiteX3" fmla="*/ 0 w 227739"/>
                  <a:gd name="connsiteY3" fmla="*/ 66982 h 133964"/>
                  <a:gd name="connsiteX4" fmla="*/ 113870 w 227739"/>
                  <a:gd name="connsiteY4" fmla="*/ 133964 h 133964"/>
                  <a:gd name="connsiteX5" fmla="*/ 113870 w 227739"/>
                  <a:gd name="connsiteY5" fmla="*/ 26793 h 133964"/>
                  <a:gd name="connsiteX6" fmla="*/ 200946 w 227739"/>
                  <a:gd name="connsiteY6" fmla="*/ 66982 h 133964"/>
                  <a:gd name="connsiteX7" fmla="*/ 113870 w 227739"/>
                  <a:gd name="connsiteY7" fmla="*/ 107171 h 133964"/>
                  <a:gd name="connsiteX8" fmla="*/ 26793 w 227739"/>
                  <a:gd name="connsiteY8" fmla="*/ 66982 h 133964"/>
                  <a:gd name="connsiteX9" fmla="*/ 113870 w 227739"/>
                  <a:gd name="connsiteY9" fmla="*/ 26793 h 1339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27739" h="133964">
                    <a:moveTo>
                      <a:pt x="113870" y="133964"/>
                    </a:moveTo>
                    <a:cubicBezTo>
                      <a:pt x="177717" y="133964"/>
                      <a:pt x="227739" y="104539"/>
                      <a:pt x="227739" y="66982"/>
                    </a:cubicBezTo>
                    <a:cubicBezTo>
                      <a:pt x="227739" y="29425"/>
                      <a:pt x="177717" y="0"/>
                      <a:pt x="113870" y="0"/>
                    </a:cubicBezTo>
                    <a:cubicBezTo>
                      <a:pt x="50022" y="0"/>
                      <a:pt x="0" y="29425"/>
                      <a:pt x="0" y="66982"/>
                    </a:cubicBezTo>
                    <a:cubicBezTo>
                      <a:pt x="0" y="104539"/>
                      <a:pt x="50022" y="133964"/>
                      <a:pt x="113870" y="133964"/>
                    </a:cubicBezTo>
                    <a:close/>
                    <a:moveTo>
                      <a:pt x="113870" y="26793"/>
                    </a:moveTo>
                    <a:cubicBezTo>
                      <a:pt x="165185" y="26793"/>
                      <a:pt x="200946" y="47973"/>
                      <a:pt x="200946" y="66982"/>
                    </a:cubicBezTo>
                    <a:cubicBezTo>
                      <a:pt x="200946" y="85992"/>
                      <a:pt x="165185" y="107171"/>
                      <a:pt x="113870" y="107171"/>
                    </a:cubicBezTo>
                    <a:cubicBezTo>
                      <a:pt x="62555" y="107171"/>
                      <a:pt x="26793" y="85992"/>
                      <a:pt x="26793" y="66982"/>
                    </a:cubicBezTo>
                    <a:cubicBezTo>
                      <a:pt x="26793" y="47973"/>
                      <a:pt x="62555" y="26793"/>
                      <a:pt x="113870" y="26793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rgbClr val="FFC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595959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49" name="Freeform: Shape 348">
                <a:extLst>
                  <a:ext uri="{FF2B5EF4-FFF2-40B4-BE49-F238E27FC236}">
                    <a16:creationId xmlns:a16="http://schemas.microsoft.com/office/drawing/2014/main" id="{22FD2142-A773-83A2-3C0A-5CD92CB68FB1}"/>
                  </a:ext>
                </a:extLst>
              </p:cNvPr>
              <p:cNvSpPr/>
              <p:nvPr/>
            </p:nvSpPr>
            <p:spPr>
              <a:xfrm>
                <a:off x="2966757" y="2938039"/>
                <a:ext cx="120567" cy="53585"/>
              </a:xfrm>
              <a:custGeom>
                <a:avLst/>
                <a:gdLst>
                  <a:gd name="connsiteX0" fmla="*/ 120568 w 120567"/>
                  <a:gd name="connsiteY0" fmla="*/ 26793 h 53585"/>
                  <a:gd name="connsiteX1" fmla="*/ 60284 w 120567"/>
                  <a:gd name="connsiteY1" fmla="*/ 53586 h 53585"/>
                  <a:gd name="connsiteX2" fmla="*/ 0 w 120567"/>
                  <a:gd name="connsiteY2" fmla="*/ 26793 h 53585"/>
                  <a:gd name="connsiteX3" fmla="*/ 60284 w 120567"/>
                  <a:gd name="connsiteY3" fmla="*/ 0 h 53585"/>
                  <a:gd name="connsiteX4" fmla="*/ 120568 w 120567"/>
                  <a:gd name="connsiteY4" fmla="*/ 26793 h 535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0567" h="53585">
                    <a:moveTo>
                      <a:pt x="120568" y="26793"/>
                    </a:moveTo>
                    <a:cubicBezTo>
                      <a:pt x="120568" y="41590"/>
                      <a:pt x="93578" y="53586"/>
                      <a:pt x="60284" y="53586"/>
                    </a:cubicBezTo>
                    <a:cubicBezTo>
                      <a:pt x="26990" y="53586"/>
                      <a:pt x="0" y="41590"/>
                      <a:pt x="0" y="26793"/>
                    </a:cubicBezTo>
                    <a:cubicBezTo>
                      <a:pt x="0" y="11996"/>
                      <a:pt x="26990" y="0"/>
                      <a:pt x="60284" y="0"/>
                    </a:cubicBezTo>
                    <a:cubicBezTo>
                      <a:pt x="93578" y="0"/>
                      <a:pt x="120568" y="11996"/>
                      <a:pt x="120568" y="26793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rgbClr val="FFC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595959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50" name="Freeform: Shape 349">
                <a:extLst>
                  <a:ext uri="{FF2B5EF4-FFF2-40B4-BE49-F238E27FC236}">
                    <a16:creationId xmlns:a16="http://schemas.microsoft.com/office/drawing/2014/main" id="{1EB1FF2D-FBE3-F52C-F8AB-E8491EE19DCC}"/>
                  </a:ext>
                </a:extLst>
              </p:cNvPr>
              <p:cNvSpPr/>
              <p:nvPr/>
            </p:nvSpPr>
            <p:spPr>
              <a:xfrm>
                <a:off x="2846189" y="2844264"/>
                <a:ext cx="616235" cy="388496"/>
              </a:xfrm>
              <a:custGeom>
                <a:avLst/>
                <a:gdLst>
                  <a:gd name="connsiteX0" fmla="*/ 587178 w 616235"/>
                  <a:gd name="connsiteY0" fmla="*/ 139242 h 388496"/>
                  <a:gd name="connsiteX1" fmla="*/ 359366 w 616235"/>
                  <a:gd name="connsiteY1" fmla="*/ 140287 h 388496"/>
                  <a:gd name="connsiteX2" fmla="*/ 361703 w 616235"/>
                  <a:gd name="connsiteY2" fmla="*/ 120568 h 388496"/>
                  <a:gd name="connsiteX3" fmla="*/ 180852 w 616235"/>
                  <a:gd name="connsiteY3" fmla="*/ 0 h 388496"/>
                  <a:gd name="connsiteX4" fmla="*/ 0 w 616235"/>
                  <a:gd name="connsiteY4" fmla="*/ 120568 h 388496"/>
                  <a:gd name="connsiteX5" fmla="*/ 0 w 616235"/>
                  <a:gd name="connsiteY5" fmla="*/ 259180 h 388496"/>
                  <a:gd name="connsiteX6" fmla="*/ 188615 w 616235"/>
                  <a:gd name="connsiteY6" fmla="*/ 388496 h 388496"/>
                  <a:gd name="connsiteX7" fmla="*/ 353786 w 616235"/>
                  <a:gd name="connsiteY7" fmla="*/ 334837 h 388496"/>
                  <a:gd name="connsiteX8" fmla="*/ 570674 w 616235"/>
                  <a:gd name="connsiteY8" fmla="*/ 323242 h 388496"/>
                  <a:gd name="connsiteX9" fmla="*/ 616235 w 616235"/>
                  <a:gd name="connsiteY9" fmla="*/ 343772 h 388496"/>
                  <a:gd name="connsiteX10" fmla="*/ 616235 w 616235"/>
                  <a:gd name="connsiteY10" fmla="*/ 152331 h 388496"/>
                  <a:gd name="connsiteX11" fmla="*/ 395194 w 616235"/>
                  <a:gd name="connsiteY11" fmla="*/ 169224 h 388496"/>
                  <a:gd name="connsiteX12" fmla="*/ 421987 w 616235"/>
                  <a:gd name="connsiteY12" fmla="*/ 161333 h 388496"/>
                  <a:gd name="connsiteX13" fmla="*/ 421987 w 616235"/>
                  <a:gd name="connsiteY13" fmla="*/ 247834 h 388496"/>
                  <a:gd name="connsiteX14" fmla="*/ 395194 w 616235"/>
                  <a:gd name="connsiteY14" fmla="*/ 247834 h 388496"/>
                  <a:gd name="connsiteX15" fmla="*/ 60284 w 616235"/>
                  <a:gd name="connsiteY15" fmla="*/ 214343 h 388496"/>
                  <a:gd name="connsiteX16" fmla="*/ 65964 w 616235"/>
                  <a:gd name="connsiteY16" fmla="*/ 214343 h 388496"/>
                  <a:gd name="connsiteX17" fmla="*/ 87077 w 616235"/>
                  <a:gd name="connsiteY17" fmla="*/ 224176 h 388496"/>
                  <a:gd name="connsiteX18" fmla="*/ 87077 w 616235"/>
                  <a:gd name="connsiteY18" fmla="*/ 261230 h 388496"/>
                  <a:gd name="connsiteX19" fmla="*/ 60284 w 616235"/>
                  <a:gd name="connsiteY19" fmla="*/ 261230 h 388496"/>
                  <a:gd name="connsiteX20" fmla="*/ 194248 w 616235"/>
                  <a:gd name="connsiteY20" fmla="*/ 240787 h 388496"/>
                  <a:gd name="connsiteX21" fmla="*/ 221041 w 616235"/>
                  <a:gd name="connsiteY21" fmla="*/ 238235 h 388496"/>
                  <a:gd name="connsiteX22" fmla="*/ 221041 w 616235"/>
                  <a:gd name="connsiteY22" fmla="*/ 281325 h 388496"/>
                  <a:gd name="connsiteX23" fmla="*/ 194248 w 616235"/>
                  <a:gd name="connsiteY23" fmla="*/ 281325 h 388496"/>
                  <a:gd name="connsiteX24" fmla="*/ 261230 w 616235"/>
                  <a:gd name="connsiteY24" fmla="*/ 228978 h 388496"/>
                  <a:gd name="connsiteX25" fmla="*/ 288023 w 616235"/>
                  <a:gd name="connsiteY25" fmla="*/ 218261 h 388496"/>
                  <a:gd name="connsiteX26" fmla="*/ 288023 w 616235"/>
                  <a:gd name="connsiteY26" fmla="*/ 301419 h 388496"/>
                  <a:gd name="connsiteX27" fmla="*/ 261230 w 616235"/>
                  <a:gd name="connsiteY27" fmla="*/ 301419 h 388496"/>
                  <a:gd name="connsiteX28" fmla="*/ 328212 w 616235"/>
                  <a:gd name="connsiteY28" fmla="*/ 199801 h 388496"/>
                  <a:gd name="connsiteX29" fmla="*/ 353786 w 616235"/>
                  <a:gd name="connsiteY29" fmla="*/ 187476 h 388496"/>
                  <a:gd name="connsiteX30" fmla="*/ 355005 w 616235"/>
                  <a:gd name="connsiteY30" fmla="*/ 186867 h 388496"/>
                  <a:gd name="connsiteX31" fmla="*/ 355005 w 616235"/>
                  <a:gd name="connsiteY31" fmla="*/ 234437 h 388496"/>
                  <a:gd name="connsiteX32" fmla="*/ 328212 w 616235"/>
                  <a:gd name="connsiteY32" fmla="*/ 234437 h 388496"/>
                  <a:gd name="connsiteX33" fmla="*/ 154059 w 616235"/>
                  <a:gd name="connsiteY33" fmla="*/ 314816 h 388496"/>
                  <a:gd name="connsiteX34" fmla="*/ 127266 w 616235"/>
                  <a:gd name="connsiteY34" fmla="*/ 314816 h 388496"/>
                  <a:gd name="connsiteX35" fmla="*/ 127266 w 616235"/>
                  <a:gd name="connsiteY35" fmla="*/ 235944 h 388496"/>
                  <a:gd name="connsiteX36" fmla="*/ 154059 w 616235"/>
                  <a:gd name="connsiteY36" fmla="*/ 239863 h 388496"/>
                  <a:gd name="connsiteX37" fmla="*/ 462176 w 616235"/>
                  <a:gd name="connsiteY37" fmla="*/ 200946 h 388496"/>
                  <a:gd name="connsiteX38" fmla="*/ 462176 w 616235"/>
                  <a:gd name="connsiteY38" fmla="*/ 155345 h 388496"/>
                  <a:gd name="connsiteX39" fmla="*/ 488969 w 616235"/>
                  <a:gd name="connsiteY39" fmla="*/ 155345 h 388496"/>
                  <a:gd name="connsiteX40" fmla="*/ 488969 w 616235"/>
                  <a:gd name="connsiteY40" fmla="*/ 200946 h 388496"/>
                  <a:gd name="connsiteX41" fmla="*/ 180852 w 616235"/>
                  <a:gd name="connsiteY41" fmla="*/ 40189 h 388496"/>
                  <a:gd name="connsiteX42" fmla="*/ 321514 w 616235"/>
                  <a:gd name="connsiteY42" fmla="*/ 120568 h 388496"/>
                  <a:gd name="connsiteX43" fmla="*/ 180852 w 616235"/>
                  <a:gd name="connsiteY43" fmla="*/ 200946 h 388496"/>
                  <a:gd name="connsiteX44" fmla="*/ 40189 w 616235"/>
                  <a:gd name="connsiteY44" fmla="*/ 120568 h 388496"/>
                  <a:gd name="connsiteX45" fmla="*/ 180852 w 616235"/>
                  <a:gd name="connsiteY45" fmla="*/ 40189 h 388496"/>
                  <a:gd name="connsiteX46" fmla="*/ 576046 w 616235"/>
                  <a:gd name="connsiteY46" fmla="*/ 281847 h 388496"/>
                  <a:gd name="connsiteX47" fmla="*/ 534216 w 616235"/>
                  <a:gd name="connsiteY47" fmla="*/ 268658 h 388496"/>
                  <a:gd name="connsiteX48" fmla="*/ 522460 w 616235"/>
                  <a:gd name="connsiteY48" fmla="*/ 217390 h 388496"/>
                  <a:gd name="connsiteX49" fmla="*/ 538536 w 616235"/>
                  <a:gd name="connsiteY49" fmla="*/ 164066 h 388496"/>
                  <a:gd name="connsiteX50" fmla="*/ 570687 w 616235"/>
                  <a:gd name="connsiteY50" fmla="*/ 175882 h 388496"/>
                  <a:gd name="connsiteX51" fmla="*/ 576046 w 616235"/>
                  <a:gd name="connsiteY51" fmla="*/ 178300 h 3884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616235" h="388496">
                    <a:moveTo>
                      <a:pt x="587178" y="139242"/>
                    </a:moveTo>
                    <a:cubicBezTo>
                      <a:pt x="513210" y="105932"/>
                      <a:pt x="436683" y="106421"/>
                      <a:pt x="359366" y="140287"/>
                    </a:cubicBezTo>
                    <a:cubicBezTo>
                      <a:pt x="360908" y="133827"/>
                      <a:pt x="361693" y="127210"/>
                      <a:pt x="361703" y="120568"/>
                    </a:cubicBezTo>
                    <a:cubicBezTo>
                      <a:pt x="361703" y="52963"/>
                      <a:pt x="282269" y="0"/>
                      <a:pt x="180852" y="0"/>
                    </a:cubicBezTo>
                    <a:cubicBezTo>
                      <a:pt x="79434" y="0"/>
                      <a:pt x="0" y="52963"/>
                      <a:pt x="0" y="120568"/>
                    </a:cubicBezTo>
                    <a:lnTo>
                      <a:pt x="0" y="259180"/>
                    </a:lnTo>
                    <a:cubicBezTo>
                      <a:pt x="0" y="331695"/>
                      <a:pt x="82850" y="388496"/>
                      <a:pt x="188615" y="388496"/>
                    </a:cubicBezTo>
                    <a:cubicBezTo>
                      <a:pt x="252248" y="388496"/>
                      <a:pt x="318306" y="353592"/>
                      <a:pt x="353786" y="334837"/>
                    </a:cubicBezTo>
                    <a:cubicBezTo>
                      <a:pt x="427848" y="295692"/>
                      <a:pt x="500825" y="291787"/>
                      <a:pt x="570674" y="323242"/>
                    </a:cubicBezTo>
                    <a:lnTo>
                      <a:pt x="616235" y="343772"/>
                    </a:lnTo>
                    <a:lnTo>
                      <a:pt x="616235" y="152331"/>
                    </a:lnTo>
                    <a:close/>
                    <a:moveTo>
                      <a:pt x="395194" y="169224"/>
                    </a:moveTo>
                    <a:cubicBezTo>
                      <a:pt x="403979" y="166121"/>
                      <a:pt x="412922" y="163487"/>
                      <a:pt x="421987" y="161333"/>
                    </a:cubicBezTo>
                    <a:lnTo>
                      <a:pt x="421987" y="247834"/>
                    </a:lnTo>
                    <a:lnTo>
                      <a:pt x="395194" y="247834"/>
                    </a:lnTo>
                    <a:close/>
                    <a:moveTo>
                      <a:pt x="60284" y="214343"/>
                    </a:moveTo>
                    <a:lnTo>
                      <a:pt x="65964" y="214343"/>
                    </a:lnTo>
                    <a:cubicBezTo>
                      <a:pt x="72800" y="218036"/>
                      <a:pt x="79851" y="221320"/>
                      <a:pt x="87077" y="224176"/>
                    </a:cubicBezTo>
                    <a:lnTo>
                      <a:pt x="87077" y="261230"/>
                    </a:lnTo>
                    <a:lnTo>
                      <a:pt x="60284" y="261230"/>
                    </a:lnTo>
                    <a:close/>
                    <a:moveTo>
                      <a:pt x="194248" y="240787"/>
                    </a:moveTo>
                    <a:cubicBezTo>
                      <a:pt x="203402" y="240340"/>
                      <a:pt x="212333" y="239490"/>
                      <a:pt x="221041" y="238235"/>
                    </a:cubicBezTo>
                    <a:lnTo>
                      <a:pt x="221041" y="281325"/>
                    </a:lnTo>
                    <a:lnTo>
                      <a:pt x="194248" y="281325"/>
                    </a:lnTo>
                    <a:close/>
                    <a:moveTo>
                      <a:pt x="261230" y="228978"/>
                    </a:moveTo>
                    <a:cubicBezTo>
                      <a:pt x="270397" y="226025"/>
                      <a:pt x="279349" y="222444"/>
                      <a:pt x="288023" y="218261"/>
                    </a:cubicBezTo>
                    <a:lnTo>
                      <a:pt x="288023" y="301419"/>
                    </a:lnTo>
                    <a:lnTo>
                      <a:pt x="261230" y="301419"/>
                    </a:lnTo>
                    <a:close/>
                    <a:moveTo>
                      <a:pt x="328212" y="199801"/>
                    </a:moveTo>
                    <a:cubicBezTo>
                      <a:pt x="337824" y="195548"/>
                      <a:pt x="346485" y="191334"/>
                      <a:pt x="353786" y="187476"/>
                    </a:cubicBezTo>
                    <a:cubicBezTo>
                      <a:pt x="354195" y="187262"/>
                      <a:pt x="354596" y="187081"/>
                      <a:pt x="355005" y="186867"/>
                    </a:cubicBezTo>
                    <a:lnTo>
                      <a:pt x="355005" y="234437"/>
                    </a:lnTo>
                    <a:lnTo>
                      <a:pt x="328212" y="234437"/>
                    </a:lnTo>
                    <a:close/>
                    <a:moveTo>
                      <a:pt x="154059" y="314816"/>
                    </a:moveTo>
                    <a:lnTo>
                      <a:pt x="127266" y="314816"/>
                    </a:lnTo>
                    <a:lnTo>
                      <a:pt x="127266" y="235944"/>
                    </a:lnTo>
                    <a:cubicBezTo>
                      <a:pt x="136124" y="237705"/>
                      <a:pt x="145067" y="239012"/>
                      <a:pt x="154059" y="239863"/>
                    </a:cubicBezTo>
                    <a:close/>
                    <a:moveTo>
                      <a:pt x="462176" y="200946"/>
                    </a:moveTo>
                    <a:lnTo>
                      <a:pt x="462176" y="155345"/>
                    </a:lnTo>
                    <a:cubicBezTo>
                      <a:pt x="471099" y="154802"/>
                      <a:pt x="480047" y="154802"/>
                      <a:pt x="488969" y="155345"/>
                    </a:cubicBezTo>
                    <a:lnTo>
                      <a:pt x="488969" y="200946"/>
                    </a:lnTo>
                    <a:close/>
                    <a:moveTo>
                      <a:pt x="180852" y="40189"/>
                    </a:moveTo>
                    <a:cubicBezTo>
                      <a:pt x="257097" y="40189"/>
                      <a:pt x="321514" y="77029"/>
                      <a:pt x="321514" y="120568"/>
                    </a:cubicBezTo>
                    <a:cubicBezTo>
                      <a:pt x="321514" y="164106"/>
                      <a:pt x="257097" y="200946"/>
                      <a:pt x="180852" y="200946"/>
                    </a:cubicBezTo>
                    <a:cubicBezTo>
                      <a:pt x="104606" y="200946"/>
                      <a:pt x="40189" y="164140"/>
                      <a:pt x="40189" y="120568"/>
                    </a:cubicBezTo>
                    <a:cubicBezTo>
                      <a:pt x="40189" y="76996"/>
                      <a:pt x="104606" y="40189"/>
                      <a:pt x="180852" y="40189"/>
                    </a:cubicBezTo>
                    <a:close/>
                    <a:moveTo>
                      <a:pt x="576046" y="281847"/>
                    </a:moveTo>
                    <a:cubicBezTo>
                      <a:pt x="562467" y="276370"/>
                      <a:pt x="548481" y="271961"/>
                      <a:pt x="534216" y="268658"/>
                    </a:cubicBezTo>
                    <a:cubicBezTo>
                      <a:pt x="526890" y="252533"/>
                      <a:pt x="522892" y="235096"/>
                      <a:pt x="522460" y="217390"/>
                    </a:cubicBezTo>
                    <a:cubicBezTo>
                      <a:pt x="522723" y="198461"/>
                      <a:pt x="528292" y="179986"/>
                      <a:pt x="538536" y="164066"/>
                    </a:cubicBezTo>
                    <a:cubicBezTo>
                      <a:pt x="549513" y="167257"/>
                      <a:pt x="560256" y="171205"/>
                      <a:pt x="570687" y="175882"/>
                    </a:cubicBezTo>
                    <a:lnTo>
                      <a:pt x="576046" y="178300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rgbClr val="FFC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595959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</p:grpSp>
      <p:grpSp>
        <p:nvGrpSpPr>
          <p:cNvPr id="351" name="Group 350">
            <a:extLst>
              <a:ext uri="{FF2B5EF4-FFF2-40B4-BE49-F238E27FC236}">
                <a16:creationId xmlns:a16="http://schemas.microsoft.com/office/drawing/2014/main" id="{77B84C8D-4B70-0B97-14B7-98BF4526025C}"/>
              </a:ext>
            </a:extLst>
          </p:cNvPr>
          <p:cNvGrpSpPr/>
          <p:nvPr/>
        </p:nvGrpSpPr>
        <p:grpSpPr>
          <a:xfrm>
            <a:off x="9407857" y="2743761"/>
            <a:ext cx="813221" cy="706905"/>
            <a:chOff x="2203544" y="2701305"/>
            <a:chExt cx="813221" cy="706905"/>
          </a:xfrm>
        </p:grpSpPr>
        <p:pic>
          <p:nvPicPr>
            <p:cNvPr id="352" name="Graphic 351" descr="Folder">
              <a:extLst>
                <a:ext uri="{FF2B5EF4-FFF2-40B4-BE49-F238E27FC236}">
                  <a16:creationId xmlns:a16="http://schemas.microsoft.com/office/drawing/2014/main" id="{A84B246E-0990-5F74-04A5-B9ACFF8D950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2203544" y="2701305"/>
              <a:ext cx="813221" cy="706905"/>
            </a:xfrm>
            <a:prstGeom prst="rect">
              <a:avLst/>
            </a:prstGeom>
          </p:spPr>
        </p:pic>
        <p:grpSp>
          <p:nvGrpSpPr>
            <p:cNvPr id="353" name="Group 352">
              <a:extLst>
                <a:ext uri="{FF2B5EF4-FFF2-40B4-BE49-F238E27FC236}">
                  <a16:creationId xmlns:a16="http://schemas.microsoft.com/office/drawing/2014/main" id="{DED78A4E-F153-3163-2276-53821E434EE4}"/>
                </a:ext>
              </a:extLst>
            </p:cNvPr>
            <p:cNvGrpSpPr/>
            <p:nvPr/>
          </p:nvGrpSpPr>
          <p:grpSpPr>
            <a:xfrm>
              <a:off x="2399750" y="2940251"/>
              <a:ext cx="408337" cy="257430"/>
              <a:chOff x="2846189" y="2844264"/>
              <a:chExt cx="616235" cy="388496"/>
            </a:xfrm>
          </p:grpSpPr>
          <p:sp>
            <p:nvSpPr>
              <p:cNvPr id="354" name="Freeform: Shape 353">
                <a:extLst>
                  <a:ext uri="{FF2B5EF4-FFF2-40B4-BE49-F238E27FC236}">
                    <a16:creationId xmlns:a16="http://schemas.microsoft.com/office/drawing/2014/main" id="{78A52187-57F9-0253-A0C2-6439BB62D380}"/>
                  </a:ext>
                </a:extLst>
              </p:cNvPr>
              <p:cNvSpPr/>
              <p:nvPr/>
            </p:nvSpPr>
            <p:spPr>
              <a:xfrm>
                <a:off x="2913171" y="2897850"/>
                <a:ext cx="227739" cy="133964"/>
              </a:xfrm>
              <a:custGeom>
                <a:avLst/>
                <a:gdLst>
                  <a:gd name="connsiteX0" fmla="*/ 113870 w 227739"/>
                  <a:gd name="connsiteY0" fmla="*/ 133964 h 133964"/>
                  <a:gd name="connsiteX1" fmla="*/ 227739 w 227739"/>
                  <a:gd name="connsiteY1" fmla="*/ 66982 h 133964"/>
                  <a:gd name="connsiteX2" fmla="*/ 113870 w 227739"/>
                  <a:gd name="connsiteY2" fmla="*/ 0 h 133964"/>
                  <a:gd name="connsiteX3" fmla="*/ 0 w 227739"/>
                  <a:gd name="connsiteY3" fmla="*/ 66982 h 133964"/>
                  <a:gd name="connsiteX4" fmla="*/ 113870 w 227739"/>
                  <a:gd name="connsiteY4" fmla="*/ 133964 h 133964"/>
                  <a:gd name="connsiteX5" fmla="*/ 113870 w 227739"/>
                  <a:gd name="connsiteY5" fmla="*/ 26793 h 133964"/>
                  <a:gd name="connsiteX6" fmla="*/ 200946 w 227739"/>
                  <a:gd name="connsiteY6" fmla="*/ 66982 h 133964"/>
                  <a:gd name="connsiteX7" fmla="*/ 113870 w 227739"/>
                  <a:gd name="connsiteY7" fmla="*/ 107171 h 133964"/>
                  <a:gd name="connsiteX8" fmla="*/ 26793 w 227739"/>
                  <a:gd name="connsiteY8" fmla="*/ 66982 h 133964"/>
                  <a:gd name="connsiteX9" fmla="*/ 113870 w 227739"/>
                  <a:gd name="connsiteY9" fmla="*/ 26793 h 1339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27739" h="133964">
                    <a:moveTo>
                      <a:pt x="113870" y="133964"/>
                    </a:moveTo>
                    <a:cubicBezTo>
                      <a:pt x="177717" y="133964"/>
                      <a:pt x="227739" y="104539"/>
                      <a:pt x="227739" y="66982"/>
                    </a:cubicBezTo>
                    <a:cubicBezTo>
                      <a:pt x="227739" y="29425"/>
                      <a:pt x="177717" y="0"/>
                      <a:pt x="113870" y="0"/>
                    </a:cubicBezTo>
                    <a:cubicBezTo>
                      <a:pt x="50022" y="0"/>
                      <a:pt x="0" y="29425"/>
                      <a:pt x="0" y="66982"/>
                    </a:cubicBezTo>
                    <a:cubicBezTo>
                      <a:pt x="0" y="104539"/>
                      <a:pt x="50022" y="133964"/>
                      <a:pt x="113870" y="133964"/>
                    </a:cubicBezTo>
                    <a:close/>
                    <a:moveTo>
                      <a:pt x="113870" y="26793"/>
                    </a:moveTo>
                    <a:cubicBezTo>
                      <a:pt x="165185" y="26793"/>
                      <a:pt x="200946" y="47973"/>
                      <a:pt x="200946" y="66982"/>
                    </a:cubicBezTo>
                    <a:cubicBezTo>
                      <a:pt x="200946" y="85992"/>
                      <a:pt x="165185" y="107171"/>
                      <a:pt x="113870" y="107171"/>
                    </a:cubicBezTo>
                    <a:cubicBezTo>
                      <a:pt x="62555" y="107171"/>
                      <a:pt x="26793" y="85992"/>
                      <a:pt x="26793" y="66982"/>
                    </a:cubicBezTo>
                    <a:cubicBezTo>
                      <a:pt x="26793" y="47973"/>
                      <a:pt x="62555" y="26793"/>
                      <a:pt x="113870" y="26793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rgbClr val="FFC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595959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55" name="Freeform: Shape 354">
                <a:extLst>
                  <a:ext uri="{FF2B5EF4-FFF2-40B4-BE49-F238E27FC236}">
                    <a16:creationId xmlns:a16="http://schemas.microsoft.com/office/drawing/2014/main" id="{AB65D4BA-F50B-DF75-7B88-16454BA97F0A}"/>
                  </a:ext>
                </a:extLst>
              </p:cNvPr>
              <p:cNvSpPr/>
              <p:nvPr/>
            </p:nvSpPr>
            <p:spPr>
              <a:xfrm>
                <a:off x="2966757" y="2938039"/>
                <a:ext cx="120567" cy="53585"/>
              </a:xfrm>
              <a:custGeom>
                <a:avLst/>
                <a:gdLst>
                  <a:gd name="connsiteX0" fmla="*/ 120568 w 120567"/>
                  <a:gd name="connsiteY0" fmla="*/ 26793 h 53585"/>
                  <a:gd name="connsiteX1" fmla="*/ 60284 w 120567"/>
                  <a:gd name="connsiteY1" fmla="*/ 53586 h 53585"/>
                  <a:gd name="connsiteX2" fmla="*/ 0 w 120567"/>
                  <a:gd name="connsiteY2" fmla="*/ 26793 h 53585"/>
                  <a:gd name="connsiteX3" fmla="*/ 60284 w 120567"/>
                  <a:gd name="connsiteY3" fmla="*/ 0 h 53585"/>
                  <a:gd name="connsiteX4" fmla="*/ 120568 w 120567"/>
                  <a:gd name="connsiteY4" fmla="*/ 26793 h 535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0567" h="53585">
                    <a:moveTo>
                      <a:pt x="120568" y="26793"/>
                    </a:moveTo>
                    <a:cubicBezTo>
                      <a:pt x="120568" y="41590"/>
                      <a:pt x="93578" y="53586"/>
                      <a:pt x="60284" y="53586"/>
                    </a:cubicBezTo>
                    <a:cubicBezTo>
                      <a:pt x="26990" y="53586"/>
                      <a:pt x="0" y="41590"/>
                      <a:pt x="0" y="26793"/>
                    </a:cubicBezTo>
                    <a:cubicBezTo>
                      <a:pt x="0" y="11996"/>
                      <a:pt x="26990" y="0"/>
                      <a:pt x="60284" y="0"/>
                    </a:cubicBezTo>
                    <a:cubicBezTo>
                      <a:pt x="93578" y="0"/>
                      <a:pt x="120568" y="11996"/>
                      <a:pt x="120568" y="26793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rgbClr val="FFC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595959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56" name="Freeform: Shape 355">
                <a:extLst>
                  <a:ext uri="{FF2B5EF4-FFF2-40B4-BE49-F238E27FC236}">
                    <a16:creationId xmlns:a16="http://schemas.microsoft.com/office/drawing/2014/main" id="{42593B1D-D077-D948-21DC-217B5508871E}"/>
                  </a:ext>
                </a:extLst>
              </p:cNvPr>
              <p:cNvSpPr/>
              <p:nvPr/>
            </p:nvSpPr>
            <p:spPr>
              <a:xfrm>
                <a:off x="2846189" y="2844264"/>
                <a:ext cx="616235" cy="388496"/>
              </a:xfrm>
              <a:custGeom>
                <a:avLst/>
                <a:gdLst>
                  <a:gd name="connsiteX0" fmla="*/ 587178 w 616235"/>
                  <a:gd name="connsiteY0" fmla="*/ 139242 h 388496"/>
                  <a:gd name="connsiteX1" fmla="*/ 359366 w 616235"/>
                  <a:gd name="connsiteY1" fmla="*/ 140287 h 388496"/>
                  <a:gd name="connsiteX2" fmla="*/ 361703 w 616235"/>
                  <a:gd name="connsiteY2" fmla="*/ 120568 h 388496"/>
                  <a:gd name="connsiteX3" fmla="*/ 180852 w 616235"/>
                  <a:gd name="connsiteY3" fmla="*/ 0 h 388496"/>
                  <a:gd name="connsiteX4" fmla="*/ 0 w 616235"/>
                  <a:gd name="connsiteY4" fmla="*/ 120568 h 388496"/>
                  <a:gd name="connsiteX5" fmla="*/ 0 w 616235"/>
                  <a:gd name="connsiteY5" fmla="*/ 259180 h 388496"/>
                  <a:gd name="connsiteX6" fmla="*/ 188615 w 616235"/>
                  <a:gd name="connsiteY6" fmla="*/ 388496 h 388496"/>
                  <a:gd name="connsiteX7" fmla="*/ 353786 w 616235"/>
                  <a:gd name="connsiteY7" fmla="*/ 334837 h 388496"/>
                  <a:gd name="connsiteX8" fmla="*/ 570674 w 616235"/>
                  <a:gd name="connsiteY8" fmla="*/ 323242 h 388496"/>
                  <a:gd name="connsiteX9" fmla="*/ 616235 w 616235"/>
                  <a:gd name="connsiteY9" fmla="*/ 343772 h 388496"/>
                  <a:gd name="connsiteX10" fmla="*/ 616235 w 616235"/>
                  <a:gd name="connsiteY10" fmla="*/ 152331 h 388496"/>
                  <a:gd name="connsiteX11" fmla="*/ 395194 w 616235"/>
                  <a:gd name="connsiteY11" fmla="*/ 169224 h 388496"/>
                  <a:gd name="connsiteX12" fmla="*/ 421987 w 616235"/>
                  <a:gd name="connsiteY12" fmla="*/ 161333 h 388496"/>
                  <a:gd name="connsiteX13" fmla="*/ 421987 w 616235"/>
                  <a:gd name="connsiteY13" fmla="*/ 247834 h 388496"/>
                  <a:gd name="connsiteX14" fmla="*/ 395194 w 616235"/>
                  <a:gd name="connsiteY14" fmla="*/ 247834 h 388496"/>
                  <a:gd name="connsiteX15" fmla="*/ 60284 w 616235"/>
                  <a:gd name="connsiteY15" fmla="*/ 214343 h 388496"/>
                  <a:gd name="connsiteX16" fmla="*/ 65964 w 616235"/>
                  <a:gd name="connsiteY16" fmla="*/ 214343 h 388496"/>
                  <a:gd name="connsiteX17" fmla="*/ 87077 w 616235"/>
                  <a:gd name="connsiteY17" fmla="*/ 224176 h 388496"/>
                  <a:gd name="connsiteX18" fmla="*/ 87077 w 616235"/>
                  <a:gd name="connsiteY18" fmla="*/ 261230 h 388496"/>
                  <a:gd name="connsiteX19" fmla="*/ 60284 w 616235"/>
                  <a:gd name="connsiteY19" fmla="*/ 261230 h 388496"/>
                  <a:gd name="connsiteX20" fmla="*/ 194248 w 616235"/>
                  <a:gd name="connsiteY20" fmla="*/ 240787 h 388496"/>
                  <a:gd name="connsiteX21" fmla="*/ 221041 w 616235"/>
                  <a:gd name="connsiteY21" fmla="*/ 238235 h 388496"/>
                  <a:gd name="connsiteX22" fmla="*/ 221041 w 616235"/>
                  <a:gd name="connsiteY22" fmla="*/ 281325 h 388496"/>
                  <a:gd name="connsiteX23" fmla="*/ 194248 w 616235"/>
                  <a:gd name="connsiteY23" fmla="*/ 281325 h 388496"/>
                  <a:gd name="connsiteX24" fmla="*/ 261230 w 616235"/>
                  <a:gd name="connsiteY24" fmla="*/ 228978 h 388496"/>
                  <a:gd name="connsiteX25" fmla="*/ 288023 w 616235"/>
                  <a:gd name="connsiteY25" fmla="*/ 218261 h 388496"/>
                  <a:gd name="connsiteX26" fmla="*/ 288023 w 616235"/>
                  <a:gd name="connsiteY26" fmla="*/ 301419 h 388496"/>
                  <a:gd name="connsiteX27" fmla="*/ 261230 w 616235"/>
                  <a:gd name="connsiteY27" fmla="*/ 301419 h 388496"/>
                  <a:gd name="connsiteX28" fmla="*/ 328212 w 616235"/>
                  <a:gd name="connsiteY28" fmla="*/ 199801 h 388496"/>
                  <a:gd name="connsiteX29" fmla="*/ 353786 w 616235"/>
                  <a:gd name="connsiteY29" fmla="*/ 187476 h 388496"/>
                  <a:gd name="connsiteX30" fmla="*/ 355005 w 616235"/>
                  <a:gd name="connsiteY30" fmla="*/ 186867 h 388496"/>
                  <a:gd name="connsiteX31" fmla="*/ 355005 w 616235"/>
                  <a:gd name="connsiteY31" fmla="*/ 234437 h 388496"/>
                  <a:gd name="connsiteX32" fmla="*/ 328212 w 616235"/>
                  <a:gd name="connsiteY32" fmla="*/ 234437 h 388496"/>
                  <a:gd name="connsiteX33" fmla="*/ 154059 w 616235"/>
                  <a:gd name="connsiteY33" fmla="*/ 314816 h 388496"/>
                  <a:gd name="connsiteX34" fmla="*/ 127266 w 616235"/>
                  <a:gd name="connsiteY34" fmla="*/ 314816 h 388496"/>
                  <a:gd name="connsiteX35" fmla="*/ 127266 w 616235"/>
                  <a:gd name="connsiteY35" fmla="*/ 235944 h 388496"/>
                  <a:gd name="connsiteX36" fmla="*/ 154059 w 616235"/>
                  <a:gd name="connsiteY36" fmla="*/ 239863 h 388496"/>
                  <a:gd name="connsiteX37" fmla="*/ 462176 w 616235"/>
                  <a:gd name="connsiteY37" fmla="*/ 200946 h 388496"/>
                  <a:gd name="connsiteX38" fmla="*/ 462176 w 616235"/>
                  <a:gd name="connsiteY38" fmla="*/ 155345 h 388496"/>
                  <a:gd name="connsiteX39" fmla="*/ 488969 w 616235"/>
                  <a:gd name="connsiteY39" fmla="*/ 155345 h 388496"/>
                  <a:gd name="connsiteX40" fmla="*/ 488969 w 616235"/>
                  <a:gd name="connsiteY40" fmla="*/ 200946 h 388496"/>
                  <a:gd name="connsiteX41" fmla="*/ 180852 w 616235"/>
                  <a:gd name="connsiteY41" fmla="*/ 40189 h 388496"/>
                  <a:gd name="connsiteX42" fmla="*/ 321514 w 616235"/>
                  <a:gd name="connsiteY42" fmla="*/ 120568 h 388496"/>
                  <a:gd name="connsiteX43" fmla="*/ 180852 w 616235"/>
                  <a:gd name="connsiteY43" fmla="*/ 200946 h 388496"/>
                  <a:gd name="connsiteX44" fmla="*/ 40189 w 616235"/>
                  <a:gd name="connsiteY44" fmla="*/ 120568 h 388496"/>
                  <a:gd name="connsiteX45" fmla="*/ 180852 w 616235"/>
                  <a:gd name="connsiteY45" fmla="*/ 40189 h 388496"/>
                  <a:gd name="connsiteX46" fmla="*/ 576046 w 616235"/>
                  <a:gd name="connsiteY46" fmla="*/ 281847 h 388496"/>
                  <a:gd name="connsiteX47" fmla="*/ 534216 w 616235"/>
                  <a:gd name="connsiteY47" fmla="*/ 268658 h 388496"/>
                  <a:gd name="connsiteX48" fmla="*/ 522460 w 616235"/>
                  <a:gd name="connsiteY48" fmla="*/ 217390 h 388496"/>
                  <a:gd name="connsiteX49" fmla="*/ 538536 w 616235"/>
                  <a:gd name="connsiteY49" fmla="*/ 164066 h 388496"/>
                  <a:gd name="connsiteX50" fmla="*/ 570687 w 616235"/>
                  <a:gd name="connsiteY50" fmla="*/ 175882 h 388496"/>
                  <a:gd name="connsiteX51" fmla="*/ 576046 w 616235"/>
                  <a:gd name="connsiteY51" fmla="*/ 178300 h 3884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616235" h="388496">
                    <a:moveTo>
                      <a:pt x="587178" y="139242"/>
                    </a:moveTo>
                    <a:cubicBezTo>
                      <a:pt x="513210" y="105932"/>
                      <a:pt x="436683" y="106421"/>
                      <a:pt x="359366" y="140287"/>
                    </a:cubicBezTo>
                    <a:cubicBezTo>
                      <a:pt x="360908" y="133827"/>
                      <a:pt x="361693" y="127210"/>
                      <a:pt x="361703" y="120568"/>
                    </a:cubicBezTo>
                    <a:cubicBezTo>
                      <a:pt x="361703" y="52963"/>
                      <a:pt x="282269" y="0"/>
                      <a:pt x="180852" y="0"/>
                    </a:cubicBezTo>
                    <a:cubicBezTo>
                      <a:pt x="79434" y="0"/>
                      <a:pt x="0" y="52963"/>
                      <a:pt x="0" y="120568"/>
                    </a:cubicBezTo>
                    <a:lnTo>
                      <a:pt x="0" y="259180"/>
                    </a:lnTo>
                    <a:cubicBezTo>
                      <a:pt x="0" y="331695"/>
                      <a:pt x="82850" y="388496"/>
                      <a:pt x="188615" y="388496"/>
                    </a:cubicBezTo>
                    <a:cubicBezTo>
                      <a:pt x="252248" y="388496"/>
                      <a:pt x="318306" y="353592"/>
                      <a:pt x="353786" y="334837"/>
                    </a:cubicBezTo>
                    <a:cubicBezTo>
                      <a:pt x="427848" y="295692"/>
                      <a:pt x="500825" y="291787"/>
                      <a:pt x="570674" y="323242"/>
                    </a:cubicBezTo>
                    <a:lnTo>
                      <a:pt x="616235" y="343772"/>
                    </a:lnTo>
                    <a:lnTo>
                      <a:pt x="616235" y="152331"/>
                    </a:lnTo>
                    <a:close/>
                    <a:moveTo>
                      <a:pt x="395194" y="169224"/>
                    </a:moveTo>
                    <a:cubicBezTo>
                      <a:pt x="403979" y="166121"/>
                      <a:pt x="412922" y="163487"/>
                      <a:pt x="421987" y="161333"/>
                    </a:cubicBezTo>
                    <a:lnTo>
                      <a:pt x="421987" y="247834"/>
                    </a:lnTo>
                    <a:lnTo>
                      <a:pt x="395194" y="247834"/>
                    </a:lnTo>
                    <a:close/>
                    <a:moveTo>
                      <a:pt x="60284" y="214343"/>
                    </a:moveTo>
                    <a:lnTo>
                      <a:pt x="65964" y="214343"/>
                    </a:lnTo>
                    <a:cubicBezTo>
                      <a:pt x="72800" y="218036"/>
                      <a:pt x="79851" y="221320"/>
                      <a:pt x="87077" y="224176"/>
                    </a:cubicBezTo>
                    <a:lnTo>
                      <a:pt x="87077" y="261230"/>
                    </a:lnTo>
                    <a:lnTo>
                      <a:pt x="60284" y="261230"/>
                    </a:lnTo>
                    <a:close/>
                    <a:moveTo>
                      <a:pt x="194248" y="240787"/>
                    </a:moveTo>
                    <a:cubicBezTo>
                      <a:pt x="203402" y="240340"/>
                      <a:pt x="212333" y="239490"/>
                      <a:pt x="221041" y="238235"/>
                    </a:cubicBezTo>
                    <a:lnTo>
                      <a:pt x="221041" y="281325"/>
                    </a:lnTo>
                    <a:lnTo>
                      <a:pt x="194248" y="281325"/>
                    </a:lnTo>
                    <a:close/>
                    <a:moveTo>
                      <a:pt x="261230" y="228978"/>
                    </a:moveTo>
                    <a:cubicBezTo>
                      <a:pt x="270397" y="226025"/>
                      <a:pt x="279349" y="222444"/>
                      <a:pt x="288023" y="218261"/>
                    </a:cubicBezTo>
                    <a:lnTo>
                      <a:pt x="288023" y="301419"/>
                    </a:lnTo>
                    <a:lnTo>
                      <a:pt x="261230" y="301419"/>
                    </a:lnTo>
                    <a:close/>
                    <a:moveTo>
                      <a:pt x="328212" y="199801"/>
                    </a:moveTo>
                    <a:cubicBezTo>
                      <a:pt x="337824" y="195548"/>
                      <a:pt x="346485" y="191334"/>
                      <a:pt x="353786" y="187476"/>
                    </a:cubicBezTo>
                    <a:cubicBezTo>
                      <a:pt x="354195" y="187262"/>
                      <a:pt x="354596" y="187081"/>
                      <a:pt x="355005" y="186867"/>
                    </a:cubicBezTo>
                    <a:lnTo>
                      <a:pt x="355005" y="234437"/>
                    </a:lnTo>
                    <a:lnTo>
                      <a:pt x="328212" y="234437"/>
                    </a:lnTo>
                    <a:close/>
                    <a:moveTo>
                      <a:pt x="154059" y="314816"/>
                    </a:moveTo>
                    <a:lnTo>
                      <a:pt x="127266" y="314816"/>
                    </a:lnTo>
                    <a:lnTo>
                      <a:pt x="127266" y="235944"/>
                    </a:lnTo>
                    <a:cubicBezTo>
                      <a:pt x="136124" y="237705"/>
                      <a:pt x="145067" y="239012"/>
                      <a:pt x="154059" y="239863"/>
                    </a:cubicBezTo>
                    <a:close/>
                    <a:moveTo>
                      <a:pt x="462176" y="200946"/>
                    </a:moveTo>
                    <a:lnTo>
                      <a:pt x="462176" y="155345"/>
                    </a:lnTo>
                    <a:cubicBezTo>
                      <a:pt x="471099" y="154802"/>
                      <a:pt x="480047" y="154802"/>
                      <a:pt x="488969" y="155345"/>
                    </a:cubicBezTo>
                    <a:lnTo>
                      <a:pt x="488969" y="200946"/>
                    </a:lnTo>
                    <a:close/>
                    <a:moveTo>
                      <a:pt x="180852" y="40189"/>
                    </a:moveTo>
                    <a:cubicBezTo>
                      <a:pt x="257097" y="40189"/>
                      <a:pt x="321514" y="77029"/>
                      <a:pt x="321514" y="120568"/>
                    </a:cubicBezTo>
                    <a:cubicBezTo>
                      <a:pt x="321514" y="164106"/>
                      <a:pt x="257097" y="200946"/>
                      <a:pt x="180852" y="200946"/>
                    </a:cubicBezTo>
                    <a:cubicBezTo>
                      <a:pt x="104606" y="200946"/>
                      <a:pt x="40189" y="164140"/>
                      <a:pt x="40189" y="120568"/>
                    </a:cubicBezTo>
                    <a:cubicBezTo>
                      <a:pt x="40189" y="76996"/>
                      <a:pt x="104606" y="40189"/>
                      <a:pt x="180852" y="40189"/>
                    </a:cubicBezTo>
                    <a:close/>
                    <a:moveTo>
                      <a:pt x="576046" y="281847"/>
                    </a:moveTo>
                    <a:cubicBezTo>
                      <a:pt x="562467" y="276370"/>
                      <a:pt x="548481" y="271961"/>
                      <a:pt x="534216" y="268658"/>
                    </a:cubicBezTo>
                    <a:cubicBezTo>
                      <a:pt x="526890" y="252533"/>
                      <a:pt x="522892" y="235096"/>
                      <a:pt x="522460" y="217390"/>
                    </a:cubicBezTo>
                    <a:cubicBezTo>
                      <a:pt x="522723" y="198461"/>
                      <a:pt x="528292" y="179986"/>
                      <a:pt x="538536" y="164066"/>
                    </a:cubicBezTo>
                    <a:cubicBezTo>
                      <a:pt x="549513" y="167257"/>
                      <a:pt x="560256" y="171205"/>
                      <a:pt x="570687" y="175882"/>
                    </a:cubicBezTo>
                    <a:lnTo>
                      <a:pt x="576046" y="178300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rgbClr val="FFC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595959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</p:grpSp>
      <p:sp>
        <p:nvSpPr>
          <p:cNvPr id="357" name="TextBox 356">
            <a:extLst>
              <a:ext uri="{FF2B5EF4-FFF2-40B4-BE49-F238E27FC236}">
                <a16:creationId xmlns:a16="http://schemas.microsoft.com/office/drawing/2014/main" id="{F10866E1-3CCF-8FE6-1539-D19ABC7D1EFA}"/>
              </a:ext>
            </a:extLst>
          </p:cNvPr>
          <p:cNvSpPr txBox="1"/>
          <p:nvPr/>
        </p:nvSpPr>
        <p:spPr>
          <a:xfrm>
            <a:off x="4958283" y="3280561"/>
            <a:ext cx="104227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 err="1">
                <a:ln>
                  <a:noFill/>
                </a:ln>
                <a:solidFill>
                  <a:srgbClr val="3A3838"/>
                </a:solidFill>
                <a:effectLst/>
                <a:uLnTx/>
                <a:uFillTx/>
                <a:latin typeface="Calibri" panose="020F0502020204030204"/>
              </a:rPr>
              <a:t>TurboIDAssay</a:t>
            </a:r>
            <a:endParaRPr kumimoji="0" lang="en-US" sz="1200" b="0" i="0" u="none" strike="noStrike" kern="0" cap="none" spc="0" normalizeH="0" baseline="0" noProof="0" dirty="0">
              <a:ln>
                <a:noFill/>
              </a:ln>
              <a:solidFill>
                <a:srgbClr val="3A3838"/>
              </a:solidFill>
              <a:effectLst/>
              <a:uLnTx/>
              <a:uFillTx/>
              <a:latin typeface="Calibri" panose="020F0502020204030204"/>
            </a:endParaRPr>
          </a:p>
        </p:txBody>
      </p:sp>
      <p:sp>
        <p:nvSpPr>
          <p:cNvPr id="358" name="TextBox 357">
            <a:extLst>
              <a:ext uri="{FF2B5EF4-FFF2-40B4-BE49-F238E27FC236}">
                <a16:creationId xmlns:a16="http://schemas.microsoft.com/office/drawing/2014/main" id="{6E7E745B-558C-CB28-6D07-718706A25E60}"/>
              </a:ext>
            </a:extLst>
          </p:cNvPr>
          <p:cNvSpPr txBox="1"/>
          <p:nvPr/>
        </p:nvSpPr>
        <p:spPr>
          <a:xfrm>
            <a:off x="7591333" y="3280561"/>
            <a:ext cx="38664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3A3838"/>
                </a:solidFill>
                <a:effectLst/>
                <a:uLnTx/>
                <a:uFillTx/>
                <a:latin typeface="Calibri" panose="020F0502020204030204"/>
              </a:rPr>
              <a:t>MS</a:t>
            </a:r>
          </a:p>
        </p:txBody>
      </p:sp>
      <p:sp>
        <p:nvSpPr>
          <p:cNvPr id="359" name="TextBox 358">
            <a:extLst>
              <a:ext uri="{FF2B5EF4-FFF2-40B4-BE49-F238E27FC236}">
                <a16:creationId xmlns:a16="http://schemas.microsoft.com/office/drawing/2014/main" id="{5F2FDD25-71CC-AE76-CDD0-E4113BF5E368}"/>
              </a:ext>
            </a:extLst>
          </p:cNvPr>
          <p:cNvSpPr txBox="1"/>
          <p:nvPr/>
        </p:nvSpPr>
        <p:spPr>
          <a:xfrm>
            <a:off x="9902797" y="3280561"/>
            <a:ext cx="63992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 err="1">
                <a:ln>
                  <a:noFill/>
                </a:ln>
                <a:solidFill>
                  <a:srgbClr val="3A3838"/>
                </a:solidFill>
                <a:effectLst/>
                <a:uLnTx/>
                <a:uFillTx/>
                <a:latin typeface="Calibri" panose="020F0502020204030204"/>
              </a:rPr>
              <a:t>MSEval</a:t>
            </a:r>
            <a:endParaRPr kumimoji="0" lang="en-US" sz="1200" b="0" i="0" u="none" strike="noStrike" kern="0" cap="none" spc="0" normalizeH="0" baseline="0" noProof="0" dirty="0">
              <a:ln>
                <a:noFill/>
              </a:ln>
              <a:solidFill>
                <a:srgbClr val="3A3838"/>
              </a:solidFill>
              <a:effectLst/>
              <a:uLnTx/>
              <a:uFillTx/>
              <a:latin typeface="Calibri" panose="020F0502020204030204"/>
            </a:endParaRPr>
          </a:p>
        </p:txBody>
      </p:sp>
      <p:sp>
        <p:nvSpPr>
          <p:cNvPr id="360" name="TextBox 359">
            <a:extLst>
              <a:ext uri="{FF2B5EF4-FFF2-40B4-BE49-F238E27FC236}">
                <a16:creationId xmlns:a16="http://schemas.microsoft.com/office/drawing/2014/main" id="{377495A6-6390-634D-E3FC-26B6AE2E95CF}"/>
              </a:ext>
            </a:extLst>
          </p:cNvPr>
          <p:cNvSpPr txBox="1"/>
          <p:nvPr/>
        </p:nvSpPr>
        <p:spPr>
          <a:xfrm>
            <a:off x="9354598" y="3808332"/>
            <a:ext cx="134684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595959"/>
                </a:solidFill>
                <a:effectLst/>
                <a:uLnTx/>
                <a:uFillTx/>
                <a:latin typeface="Calibri" panose="020F0502020204030204"/>
              </a:rPr>
              <a:t>Data Processing</a:t>
            </a:r>
          </a:p>
        </p:txBody>
      </p:sp>
      <p:grpSp>
        <p:nvGrpSpPr>
          <p:cNvPr id="361" name="Group 360">
            <a:extLst>
              <a:ext uri="{FF2B5EF4-FFF2-40B4-BE49-F238E27FC236}">
                <a16:creationId xmlns:a16="http://schemas.microsoft.com/office/drawing/2014/main" id="{DEB2948D-95EA-B78E-1DC3-FF9DC7D5D21B}"/>
              </a:ext>
            </a:extLst>
          </p:cNvPr>
          <p:cNvGrpSpPr/>
          <p:nvPr/>
        </p:nvGrpSpPr>
        <p:grpSpPr>
          <a:xfrm>
            <a:off x="5816029" y="1443659"/>
            <a:ext cx="286601" cy="237165"/>
            <a:chOff x="5085481" y="2862781"/>
            <a:chExt cx="1227461" cy="1168495"/>
          </a:xfrm>
        </p:grpSpPr>
        <p:sp>
          <p:nvSpPr>
            <p:cNvPr id="362" name="Freeform: Shape 361">
              <a:extLst>
                <a:ext uri="{FF2B5EF4-FFF2-40B4-BE49-F238E27FC236}">
                  <a16:creationId xmlns:a16="http://schemas.microsoft.com/office/drawing/2014/main" id="{535F76BB-585A-79E4-778A-07122AB45101}"/>
                </a:ext>
              </a:extLst>
            </p:cNvPr>
            <p:cNvSpPr/>
            <p:nvPr/>
          </p:nvSpPr>
          <p:spPr>
            <a:xfrm>
              <a:off x="5185521" y="2862781"/>
              <a:ext cx="1127421" cy="1018228"/>
            </a:xfrm>
            <a:custGeom>
              <a:avLst/>
              <a:gdLst>
                <a:gd name="connsiteX0" fmla="*/ 68184 w 2589719"/>
                <a:gd name="connsiteY0" fmla="*/ 1745002 h 2136997"/>
                <a:gd name="connsiteX1" fmla="*/ 2870 w 2589719"/>
                <a:gd name="connsiteY1" fmla="*/ 1745002 h 2136997"/>
                <a:gd name="connsiteX2" fmla="*/ 161490 w 2589719"/>
                <a:gd name="connsiteY2" fmla="*/ 905247 h 2136997"/>
                <a:gd name="connsiteX3" fmla="*/ 609359 w 2589719"/>
                <a:gd name="connsiteY3" fmla="*/ 364072 h 2136997"/>
                <a:gd name="connsiteX4" fmla="*/ 1299825 w 2589719"/>
                <a:gd name="connsiteY4" fmla="*/ 205451 h 2136997"/>
                <a:gd name="connsiteX5" fmla="*/ 1999621 w 2589719"/>
                <a:gd name="connsiteY5" fmla="*/ 186790 h 2136997"/>
                <a:gd name="connsiteX6" fmla="*/ 2522135 w 2589719"/>
                <a:gd name="connsiteY6" fmla="*/ 178 h 2136997"/>
                <a:gd name="connsiteX7" fmla="*/ 2578119 w 2589719"/>
                <a:gd name="connsiteY7" fmla="*/ 224112 h 2136997"/>
                <a:gd name="connsiteX8" fmla="*/ 2475482 w 2589719"/>
                <a:gd name="connsiteY8" fmla="*/ 765288 h 2136997"/>
                <a:gd name="connsiteX9" fmla="*/ 2074265 w 2589719"/>
                <a:gd name="connsiteY9" fmla="*/ 1605043 h 2136997"/>
                <a:gd name="connsiteX10" fmla="*/ 1579743 w 2589719"/>
                <a:gd name="connsiteY10" fmla="*/ 1987598 h 2136997"/>
                <a:gd name="connsiteX11" fmla="*/ 870616 w 2589719"/>
                <a:gd name="connsiteY11" fmla="*/ 2136888 h 2136997"/>
                <a:gd name="connsiteX12" fmla="*/ 180151 w 2589719"/>
                <a:gd name="connsiteY12" fmla="*/ 1968937 h 2136997"/>
                <a:gd name="connsiteX13" fmla="*/ 68184 w 2589719"/>
                <a:gd name="connsiteY13" fmla="*/ 1745002 h 2136997"/>
                <a:gd name="connsiteX0" fmla="*/ 12856 w 2534391"/>
                <a:gd name="connsiteY0" fmla="*/ 1745002 h 2136997"/>
                <a:gd name="connsiteX1" fmla="*/ 12856 w 2534391"/>
                <a:gd name="connsiteY1" fmla="*/ 1418431 h 2136997"/>
                <a:gd name="connsiteX2" fmla="*/ 106162 w 2534391"/>
                <a:gd name="connsiteY2" fmla="*/ 905247 h 2136997"/>
                <a:gd name="connsiteX3" fmla="*/ 554031 w 2534391"/>
                <a:gd name="connsiteY3" fmla="*/ 364072 h 2136997"/>
                <a:gd name="connsiteX4" fmla="*/ 1244497 w 2534391"/>
                <a:gd name="connsiteY4" fmla="*/ 205451 h 2136997"/>
                <a:gd name="connsiteX5" fmla="*/ 1944293 w 2534391"/>
                <a:gd name="connsiteY5" fmla="*/ 186790 h 2136997"/>
                <a:gd name="connsiteX6" fmla="*/ 2466807 w 2534391"/>
                <a:gd name="connsiteY6" fmla="*/ 178 h 2136997"/>
                <a:gd name="connsiteX7" fmla="*/ 2522791 w 2534391"/>
                <a:gd name="connsiteY7" fmla="*/ 224112 h 2136997"/>
                <a:gd name="connsiteX8" fmla="*/ 2420154 w 2534391"/>
                <a:gd name="connsiteY8" fmla="*/ 765288 h 2136997"/>
                <a:gd name="connsiteX9" fmla="*/ 2018937 w 2534391"/>
                <a:gd name="connsiteY9" fmla="*/ 1605043 h 2136997"/>
                <a:gd name="connsiteX10" fmla="*/ 1524415 w 2534391"/>
                <a:gd name="connsiteY10" fmla="*/ 1987598 h 2136997"/>
                <a:gd name="connsiteX11" fmla="*/ 815288 w 2534391"/>
                <a:gd name="connsiteY11" fmla="*/ 2136888 h 2136997"/>
                <a:gd name="connsiteX12" fmla="*/ 124823 w 2534391"/>
                <a:gd name="connsiteY12" fmla="*/ 1968937 h 2136997"/>
                <a:gd name="connsiteX13" fmla="*/ 12856 w 2534391"/>
                <a:gd name="connsiteY13" fmla="*/ 1745002 h 2136997"/>
                <a:gd name="connsiteX0" fmla="*/ 12856 w 2534391"/>
                <a:gd name="connsiteY0" fmla="*/ 1745002 h 2136997"/>
                <a:gd name="connsiteX1" fmla="*/ 12856 w 2534391"/>
                <a:gd name="connsiteY1" fmla="*/ 1418431 h 2136997"/>
                <a:gd name="connsiteX2" fmla="*/ 106162 w 2534391"/>
                <a:gd name="connsiteY2" fmla="*/ 905247 h 2136997"/>
                <a:gd name="connsiteX3" fmla="*/ 554031 w 2534391"/>
                <a:gd name="connsiteY3" fmla="*/ 364072 h 2136997"/>
                <a:gd name="connsiteX4" fmla="*/ 1244497 w 2534391"/>
                <a:gd name="connsiteY4" fmla="*/ 205451 h 2136997"/>
                <a:gd name="connsiteX5" fmla="*/ 1944293 w 2534391"/>
                <a:gd name="connsiteY5" fmla="*/ 186790 h 2136997"/>
                <a:gd name="connsiteX6" fmla="*/ 2466807 w 2534391"/>
                <a:gd name="connsiteY6" fmla="*/ 178 h 2136997"/>
                <a:gd name="connsiteX7" fmla="*/ 2522791 w 2534391"/>
                <a:gd name="connsiteY7" fmla="*/ 224112 h 2136997"/>
                <a:gd name="connsiteX8" fmla="*/ 2420154 w 2534391"/>
                <a:gd name="connsiteY8" fmla="*/ 765288 h 2136997"/>
                <a:gd name="connsiteX9" fmla="*/ 2018937 w 2534391"/>
                <a:gd name="connsiteY9" fmla="*/ 1605043 h 2136997"/>
                <a:gd name="connsiteX10" fmla="*/ 1524415 w 2534391"/>
                <a:gd name="connsiteY10" fmla="*/ 1987598 h 2136997"/>
                <a:gd name="connsiteX11" fmla="*/ 815288 w 2534391"/>
                <a:gd name="connsiteY11" fmla="*/ 2136888 h 2136997"/>
                <a:gd name="connsiteX12" fmla="*/ 124823 w 2534391"/>
                <a:gd name="connsiteY12" fmla="*/ 1968937 h 2136997"/>
                <a:gd name="connsiteX13" fmla="*/ 12856 w 2534391"/>
                <a:gd name="connsiteY13" fmla="*/ 1745002 h 2136997"/>
                <a:gd name="connsiteX0" fmla="*/ 7329 w 2528864"/>
                <a:gd name="connsiteY0" fmla="*/ 1745002 h 2136997"/>
                <a:gd name="connsiteX1" fmla="*/ 7329 w 2528864"/>
                <a:gd name="connsiteY1" fmla="*/ 1418431 h 2136997"/>
                <a:gd name="connsiteX2" fmla="*/ 100635 w 2528864"/>
                <a:gd name="connsiteY2" fmla="*/ 905247 h 2136997"/>
                <a:gd name="connsiteX3" fmla="*/ 548504 w 2528864"/>
                <a:gd name="connsiteY3" fmla="*/ 364072 h 2136997"/>
                <a:gd name="connsiteX4" fmla="*/ 1238970 w 2528864"/>
                <a:gd name="connsiteY4" fmla="*/ 205451 h 2136997"/>
                <a:gd name="connsiteX5" fmla="*/ 1938766 w 2528864"/>
                <a:gd name="connsiteY5" fmla="*/ 186790 h 2136997"/>
                <a:gd name="connsiteX6" fmla="*/ 2461280 w 2528864"/>
                <a:gd name="connsiteY6" fmla="*/ 178 h 2136997"/>
                <a:gd name="connsiteX7" fmla="*/ 2517264 w 2528864"/>
                <a:gd name="connsiteY7" fmla="*/ 224112 h 2136997"/>
                <a:gd name="connsiteX8" fmla="*/ 2414627 w 2528864"/>
                <a:gd name="connsiteY8" fmla="*/ 765288 h 2136997"/>
                <a:gd name="connsiteX9" fmla="*/ 2013410 w 2528864"/>
                <a:gd name="connsiteY9" fmla="*/ 1605043 h 2136997"/>
                <a:gd name="connsiteX10" fmla="*/ 1518888 w 2528864"/>
                <a:gd name="connsiteY10" fmla="*/ 1987598 h 2136997"/>
                <a:gd name="connsiteX11" fmla="*/ 809761 w 2528864"/>
                <a:gd name="connsiteY11" fmla="*/ 2136888 h 2136997"/>
                <a:gd name="connsiteX12" fmla="*/ 119296 w 2528864"/>
                <a:gd name="connsiteY12" fmla="*/ 1968937 h 2136997"/>
                <a:gd name="connsiteX13" fmla="*/ 18098 w 2528864"/>
                <a:gd name="connsiteY13" fmla="*/ 1776899 h 2136997"/>
                <a:gd name="connsiteX14" fmla="*/ 7329 w 2528864"/>
                <a:gd name="connsiteY14" fmla="*/ 1745002 h 2136997"/>
                <a:gd name="connsiteX0" fmla="*/ 77730 w 2599265"/>
                <a:gd name="connsiteY0" fmla="*/ 1745002 h 2136997"/>
                <a:gd name="connsiteX1" fmla="*/ 77730 w 2599265"/>
                <a:gd name="connsiteY1" fmla="*/ 1418431 h 2136997"/>
                <a:gd name="connsiteX2" fmla="*/ 171036 w 2599265"/>
                <a:gd name="connsiteY2" fmla="*/ 905247 h 2136997"/>
                <a:gd name="connsiteX3" fmla="*/ 618905 w 2599265"/>
                <a:gd name="connsiteY3" fmla="*/ 364072 h 2136997"/>
                <a:gd name="connsiteX4" fmla="*/ 1309371 w 2599265"/>
                <a:gd name="connsiteY4" fmla="*/ 205451 h 2136997"/>
                <a:gd name="connsiteX5" fmla="*/ 2009167 w 2599265"/>
                <a:gd name="connsiteY5" fmla="*/ 186790 h 2136997"/>
                <a:gd name="connsiteX6" fmla="*/ 2531681 w 2599265"/>
                <a:gd name="connsiteY6" fmla="*/ 178 h 2136997"/>
                <a:gd name="connsiteX7" fmla="*/ 2587665 w 2599265"/>
                <a:gd name="connsiteY7" fmla="*/ 224112 h 2136997"/>
                <a:gd name="connsiteX8" fmla="*/ 2485028 w 2599265"/>
                <a:gd name="connsiteY8" fmla="*/ 765288 h 2136997"/>
                <a:gd name="connsiteX9" fmla="*/ 2083811 w 2599265"/>
                <a:gd name="connsiteY9" fmla="*/ 1605043 h 2136997"/>
                <a:gd name="connsiteX10" fmla="*/ 1589289 w 2599265"/>
                <a:gd name="connsiteY10" fmla="*/ 1987598 h 2136997"/>
                <a:gd name="connsiteX11" fmla="*/ 880162 w 2599265"/>
                <a:gd name="connsiteY11" fmla="*/ 2136888 h 2136997"/>
                <a:gd name="connsiteX12" fmla="*/ 189697 w 2599265"/>
                <a:gd name="connsiteY12" fmla="*/ 1968937 h 2136997"/>
                <a:gd name="connsiteX13" fmla="*/ 2774 w 2599265"/>
                <a:gd name="connsiteY13" fmla="*/ 1905487 h 2136997"/>
                <a:gd name="connsiteX14" fmla="*/ 77730 w 2599265"/>
                <a:gd name="connsiteY14" fmla="*/ 1745002 h 2136997"/>
                <a:gd name="connsiteX0" fmla="*/ 12856 w 2534391"/>
                <a:gd name="connsiteY0" fmla="*/ 1745002 h 2136997"/>
                <a:gd name="connsiteX1" fmla="*/ 12856 w 2534391"/>
                <a:gd name="connsiteY1" fmla="*/ 1418431 h 2136997"/>
                <a:gd name="connsiteX2" fmla="*/ 106162 w 2534391"/>
                <a:gd name="connsiteY2" fmla="*/ 905247 h 2136997"/>
                <a:gd name="connsiteX3" fmla="*/ 554031 w 2534391"/>
                <a:gd name="connsiteY3" fmla="*/ 364072 h 2136997"/>
                <a:gd name="connsiteX4" fmla="*/ 1244497 w 2534391"/>
                <a:gd name="connsiteY4" fmla="*/ 205451 h 2136997"/>
                <a:gd name="connsiteX5" fmla="*/ 1944293 w 2534391"/>
                <a:gd name="connsiteY5" fmla="*/ 186790 h 2136997"/>
                <a:gd name="connsiteX6" fmla="*/ 2466807 w 2534391"/>
                <a:gd name="connsiteY6" fmla="*/ 178 h 2136997"/>
                <a:gd name="connsiteX7" fmla="*/ 2522791 w 2534391"/>
                <a:gd name="connsiteY7" fmla="*/ 224112 h 2136997"/>
                <a:gd name="connsiteX8" fmla="*/ 2420154 w 2534391"/>
                <a:gd name="connsiteY8" fmla="*/ 765288 h 2136997"/>
                <a:gd name="connsiteX9" fmla="*/ 2018937 w 2534391"/>
                <a:gd name="connsiteY9" fmla="*/ 1605043 h 2136997"/>
                <a:gd name="connsiteX10" fmla="*/ 1524415 w 2534391"/>
                <a:gd name="connsiteY10" fmla="*/ 1987598 h 2136997"/>
                <a:gd name="connsiteX11" fmla="*/ 815288 w 2534391"/>
                <a:gd name="connsiteY11" fmla="*/ 2136888 h 2136997"/>
                <a:gd name="connsiteX12" fmla="*/ 124823 w 2534391"/>
                <a:gd name="connsiteY12" fmla="*/ 1968937 h 2136997"/>
                <a:gd name="connsiteX13" fmla="*/ 12856 w 2534391"/>
                <a:gd name="connsiteY13" fmla="*/ 1745002 h 2136997"/>
                <a:gd name="connsiteX0" fmla="*/ 7990 w 2529525"/>
                <a:gd name="connsiteY0" fmla="*/ 1745002 h 2136997"/>
                <a:gd name="connsiteX1" fmla="*/ 7990 w 2529525"/>
                <a:gd name="connsiteY1" fmla="*/ 1418431 h 2136997"/>
                <a:gd name="connsiteX2" fmla="*/ 101296 w 2529525"/>
                <a:gd name="connsiteY2" fmla="*/ 905247 h 2136997"/>
                <a:gd name="connsiteX3" fmla="*/ 549165 w 2529525"/>
                <a:gd name="connsiteY3" fmla="*/ 364072 h 2136997"/>
                <a:gd name="connsiteX4" fmla="*/ 1239631 w 2529525"/>
                <a:gd name="connsiteY4" fmla="*/ 205451 h 2136997"/>
                <a:gd name="connsiteX5" fmla="*/ 1939427 w 2529525"/>
                <a:gd name="connsiteY5" fmla="*/ 186790 h 2136997"/>
                <a:gd name="connsiteX6" fmla="*/ 2461941 w 2529525"/>
                <a:gd name="connsiteY6" fmla="*/ 178 h 2136997"/>
                <a:gd name="connsiteX7" fmla="*/ 2517925 w 2529525"/>
                <a:gd name="connsiteY7" fmla="*/ 224112 h 2136997"/>
                <a:gd name="connsiteX8" fmla="*/ 2415288 w 2529525"/>
                <a:gd name="connsiteY8" fmla="*/ 765288 h 2136997"/>
                <a:gd name="connsiteX9" fmla="*/ 2014071 w 2529525"/>
                <a:gd name="connsiteY9" fmla="*/ 1605043 h 2136997"/>
                <a:gd name="connsiteX10" fmla="*/ 1519549 w 2529525"/>
                <a:gd name="connsiteY10" fmla="*/ 1987598 h 2136997"/>
                <a:gd name="connsiteX11" fmla="*/ 810422 w 2529525"/>
                <a:gd name="connsiteY11" fmla="*/ 2136888 h 2136997"/>
                <a:gd name="connsiteX12" fmla="*/ 119957 w 2529525"/>
                <a:gd name="connsiteY12" fmla="*/ 1968937 h 2136997"/>
                <a:gd name="connsiteX13" fmla="*/ 7990 w 2529525"/>
                <a:gd name="connsiteY13" fmla="*/ 1745002 h 2136997"/>
                <a:gd name="connsiteX0" fmla="*/ 7990 w 2529525"/>
                <a:gd name="connsiteY0" fmla="*/ 1745002 h 2136997"/>
                <a:gd name="connsiteX1" fmla="*/ 7990 w 2529525"/>
                <a:gd name="connsiteY1" fmla="*/ 1418431 h 2136997"/>
                <a:gd name="connsiteX2" fmla="*/ 101296 w 2529525"/>
                <a:gd name="connsiteY2" fmla="*/ 905247 h 2136997"/>
                <a:gd name="connsiteX3" fmla="*/ 549165 w 2529525"/>
                <a:gd name="connsiteY3" fmla="*/ 364072 h 2136997"/>
                <a:gd name="connsiteX4" fmla="*/ 1239631 w 2529525"/>
                <a:gd name="connsiteY4" fmla="*/ 205451 h 2136997"/>
                <a:gd name="connsiteX5" fmla="*/ 1939427 w 2529525"/>
                <a:gd name="connsiteY5" fmla="*/ 186790 h 2136997"/>
                <a:gd name="connsiteX6" fmla="*/ 2461941 w 2529525"/>
                <a:gd name="connsiteY6" fmla="*/ 178 h 2136997"/>
                <a:gd name="connsiteX7" fmla="*/ 2517925 w 2529525"/>
                <a:gd name="connsiteY7" fmla="*/ 224112 h 2136997"/>
                <a:gd name="connsiteX8" fmla="*/ 2415288 w 2529525"/>
                <a:gd name="connsiteY8" fmla="*/ 765288 h 2136997"/>
                <a:gd name="connsiteX9" fmla="*/ 2014071 w 2529525"/>
                <a:gd name="connsiteY9" fmla="*/ 1605043 h 2136997"/>
                <a:gd name="connsiteX10" fmla="*/ 1519549 w 2529525"/>
                <a:gd name="connsiteY10" fmla="*/ 1987598 h 2136997"/>
                <a:gd name="connsiteX11" fmla="*/ 810422 w 2529525"/>
                <a:gd name="connsiteY11" fmla="*/ 2136888 h 2136997"/>
                <a:gd name="connsiteX12" fmla="*/ 119957 w 2529525"/>
                <a:gd name="connsiteY12" fmla="*/ 1968937 h 2136997"/>
                <a:gd name="connsiteX13" fmla="*/ 7990 w 2529525"/>
                <a:gd name="connsiteY13" fmla="*/ 1745002 h 2136997"/>
                <a:gd name="connsiteX0" fmla="*/ 17396 w 2538931"/>
                <a:gd name="connsiteY0" fmla="*/ 1745002 h 2136997"/>
                <a:gd name="connsiteX1" fmla="*/ 17396 w 2538931"/>
                <a:gd name="connsiteY1" fmla="*/ 1418431 h 2136997"/>
                <a:gd name="connsiteX2" fmla="*/ 110702 w 2538931"/>
                <a:gd name="connsiteY2" fmla="*/ 905247 h 2136997"/>
                <a:gd name="connsiteX3" fmla="*/ 558571 w 2538931"/>
                <a:gd name="connsiteY3" fmla="*/ 364072 h 2136997"/>
                <a:gd name="connsiteX4" fmla="*/ 1249037 w 2538931"/>
                <a:gd name="connsiteY4" fmla="*/ 205451 h 2136997"/>
                <a:gd name="connsiteX5" fmla="*/ 1948833 w 2538931"/>
                <a:gd name="connsiteY5" fmla="*/ 186790 h 2136997"/>
                <a:gd name="connsiteX6" fmla="*/ 2471347 w 2538931"/>
                <a:gd name="connsiteY6" fmla="*/ 178 h 2136997"/>
                <a:gd name="connsiteX7" fmla="*/ 2527331 w 2538931"/>
                <a:gd name="connsiteY7" fmla="*/ 224112 h 2136997"/>
                <a:gd name="connsiteX8" fmla="*/ 2424694 w 2538931"/>
                <a:gd name="connsiteY8" fmla="*/ 765288 h 2136997"/>
                <a:gd name="connsiteX9" fmla="*/ 2023477 w 2538931"/>
                <a:gd name="connsiteY9" fmla="*/ 1605043 h 2136997"/>
                <a:gd name="connsiteX10" fmla="*/ 1528955 w 2538931"/>
                <a:gd name="connsiteY10" fmla="*/ 1987598 h 2136997"/>
                <a:gd name="connsiteX11" fmla="*/ 819828 w 2538931"/>
                <a:gd name="connsiteY11" fmla="*/ 2136888 h 2136997"/>
                <a:gd name="connsiteX12" fmla="*/ 196038 w 2538931"/>
                <a:gd name="connsiteY12" fmla="*/ 2026087 h 2136997"/>
                <a:gd name="connsiteX13" fmla="*/ 17396 w 2538931"/>
                <a:gd name="connsiteY13" fmla="*/ 1745002 h 2136997"/>
                <a:gd name="connsiteX0" fmla="*/ 63048 w 2584583"/>
                <a:gd name="connsiteY0" fmla="*/ 1745002 h 2136997"/>
                <a:gd name="connsiteX1" fmla="*/ 63048 w 2584583"/>
                <a:gd name="connsiteY1" fmla="*/ 1418431 h 2136997"/>
                <a:gd name="connsiteX2" fmla="*/ 156354 w 2584583"/>
                <a:gd name="connsiteY2" fmla="*/ 905247 h 2136997"/>
                <a:gd name="connsiteX3" fmla="*/ 604223 w 2584583"/>
                <a:gd name="connsiteY3" fmla="*/ 364072 h 2136997"/>
                <a:gd name="connsiteX4" fmla="*/ 1294689 w 2584583"/>
                <a:gd name="connsiteY4" fmla="*/ 205451 h 2136997"/>
                <a:gd name="connsiteX5" fmla="*/ 1994485 w 2584583"/>
                <a:gd name="connsiteY5" fmla="*/ 186790 h 2136997"/>
                <a:gd name="connsiteX6" fmla="*/ 2516999 w 2584583"/>
                <a:gd name="connsiteY6" fmla="*/ 178 h 2136997"/>
                <a:gd name="connsiteX7" fmla="*/ 2572983 w 2584583"/>
                <a:gd name="connsiteY7" fmla="*/ 224112 h 2136997"/>
                <a:gd name="connsiteX8" fmla="*/ 2470346 w 2584583"/>
                <a:gd name="connsiteY8" fmla="*/ 765288 h 2136997"/>
                <a:gd name="connsiteX9" fmla="*/ 2069129 w 2584583"/>
                <a:gd name="connsiteY9" fmla="*/ 1605043 h 2136997"/>
                <a:gd name="connsiteX10" fmla="*/ 1574607 w 2584583"/>
                <a:gd name="connsiteY10" fmla="*/ 1987598 h 2136997"/>
                <a:gd name="connsiteX11" fmla="*/ 865480 w 2584583"/>
                <a:gd name="connsiteY11" fmla="*/ 2136888 h 2136997"/>
                <a:gd name="connsiteX12" fmla="*/ 63048 w 2584583"/>
                <a:gd name="connsiteY12" fmla="*/ 1745002 h 2136997"/>
                <a:gd name="connsiteX0" fmla="*/ 81105 w 2545490"/>
                <a:gd name="connsiteY0" fmla="*/ 1854540 h 2136997"/>
                <a:gd name="connsiteX1" fmla="*/ 23955 w 2545490"/>
                <a:gd name="connsiteY1" fmla="*/ 1418431 h 2136997"/>
                <a:gd name="connsiteX2" fmla="*/ 117261 w 2545490"/>
                <a:gd name="connsiteY2" fmla="*/ 905247 h 2136997"/>
                <a:gd name="connsiteX3" fmla="*/ 565130 w 2545490"/>
                <a:gd name="connsiteY3" fmla="*/ 364072 h 2136997"/>
                <a:gd name="connsiteX4" fmla="*/ 1255596 w 2545490"/>
                <a:gd name="connsiteY4" fmla="*/ 205451 h 2136997"/>
                <a:gd name="connsiteX5" fmla="*/ 1955392 w 2545490"/>
                <a:gd name="connsiteY5" fmla="*/ 186790 h 2136997"/>
                <a:gd name="connsiteX6" fmla="*/ 2477906 w 2545490"/>
                <a:gd name="connsiteY6" fmla="*/ 178 h 2136997"/>
                <a:gd name="connsiteX7" fmla="*/ 2533890 w 2545490"/>
                <a:gd name="connsiteY7" fmla="*/ 224112 h 2136997"/>
                <a:gd name="connsiteX8" fmla="*/ 2431253 w 2545490"/>
                <a:gd name="connsiteY8" fmla="*/ 765288 h 2136997"/>
                <a:gd name="connsiteX9" fmla="*/ 2030036 w 2545490"/>
                <a:gd name="connsiteY9" fmla="*/ 1605043 h 2136997"/>
                <a:gd name="connsiteX10" fmla="*/ 1535514 w 2545490"/>
                <a:gd name="connsiteY10" fmla="*/ 1987598 h 2136997"/>
                <a:gd name="connsiteX11" fmla="*/ 826387 w 2545490"/>
                <a:gd name="connsiteY11" fmla="*/ 2136888 h 2136997"/>
                <a:gd name="connsiteX12" fmla="*/ 81105 w 2545490"/>
                <a:gd name="connsiteY12" fmla="*/ 1854540 h 2136997"/>
                <a:gd name="connsiteX0" fmla="*/ 81414 w 2545799"/>
                <a:gd name="connsiteY0" fmla="*/ 1854540 h 2080094"/>
                <a:gd name="connsiteX1" fmla="*/ 24264 w 2545799"/>
                <a:gd name="connsiteY1" fmla="*/ 1418431 h 2080094"/>
                <a:gd name="connsiteX2" fmla="*/ 117570 w 2545799"/>
                <a:gd name="connsiteY2" fmla="*/ 905247 h 2080094"/>
                <a:gd name="connsiteX3" fmla="*/ 565439 w 2545799"/>
                <a:gd name="connsiteY3" fmla="*/ 364072 h 2080094"/>
                <a:gd name="connsiteX4" fmla="*/ 1255905 w 2545799"/>
                <a:gd name="connsiteY4" fmla="*/ 205451 h 2080094"/>
                <a:gd name="connsiteX5" fmla="*/ 1955701 w 2545799"/>
                <a:gd name="connsiteY5" fmla="*/ 186790 h 2080094"/>
                <a:gd name="connsiteX6" fmla="*/ 2478215 w 2545799"/>
                <a:gd name="connsiteY6" fmla="*/ 178 h 2080094"/>
                <a:gd name="connsiteX7" fmla="*/ 2534199 w 2545799"/>
                <a:gd name="connsiteY7" fmla="*/ 224112 h 2080094"/>
                <a:gd name="connsiteX8" fmla="*/ 2431562 w 2545799"/>
                <a:gd name="connsiteY8" fmla="*/ 765288 h 2080094"/>
                <a:gd name="connsiteX9" fmla="*/ 2030345 w 2545799"/>
                <a:gd name="connsiteY9" fmla="*/ 1605043 h 2080094"/>
                <a:gd name="connsiteX10" fmla="*/ 1535823 w 2545799"/>
                <a:gd name="connsiteY10" fmla="*/ 1987598 h 2080094"/>
                <a:gd name="connsiteX11" fmla="*/ 831459 w 2545799"/>
                <a:gd name="connsiteY11" fmla="*/ 2079738 h 2080094"/>
                <a:gd name="connsiteX12" fmla="*/ 81414 w 2545799"/>
                <a:gd name="connsiteY12" fmla="*/ 1854540 h 2080094"/>
                <a:gd name="connsiteX0" fmla="*/ 81414 w 2545799"/>
                <a:gd name="connsiteY0" fmla="*/ 1854540 h 2092149"/>
                <a:gd name="connsiteX1" fmla="*/ 24264 w 2545799"/>
                <a:gd name="connsiteY1" fmla="*/ 1418431 h 2092149"/>
                <a:gd name="connsiteX2" fmla="*/ 117570 w 2545799"/>
                <a:gd name="connsiteY2" fmla="*/ 905247 h 2092149"/>
                <a:gd name="connsiteX3" fmla="*/ 565439 w 2545799"/>
                <a:gd name="connsiteY3" fmla="*/ 364072 h 2092149"/>
                <a:gd name="connsiteX4" fmla="*/ 1255905 w 2545799"/>
                <a:gd name="connsiteY4" fmla="*/ 205451 h 2092149"/>
                <a:gd name="connsiteX5" fmla="*/ 1955701 w 2545799"/>
                <a:gd name="connsiteY5" fmla="*/ 186790 h 2092149"/>
                <a:gd name="connsiteX6" fmla="*/ 2478215 w 2545799"/>
                <a:gd name="connsiteY6" fmla="*/ 178 h 2092149"/>
                <a:gd name="connsiteX7" fmla="*/ 2534199 w 2545799"/>
                <a:gd name="connsiteY7" fmla="*/ 224112 h 2092149"/>
                <a:gd name="connsiteX8" fmla="*/ 2431562 w 2545799"/>
                <a:gd name="connsiteY8" fmla="*/ 765288 h 2092149"/>
                <a:gd name="connsiteX9" fmla="*/ 2030345 w 2545799"/>
                <a:gd name="connsiteY9" fmla="*/ 1605043 h 2092149"/>
                <a:gd name="connsiteX10" fmla="*/ 1535823 w 2545799"/>
                <a:gd name="connsiteY10" fmla="*/ 1987598 h 2092149"/>
                <a:gd name="connsiteX11" fmla="*/ 831459 w 2545799"/>
                <a:gd name="connsiteY11" fmla="*/ 2079738 h 2092149"/>
                <a:gd name="connsiteX12" fmla="*/ 81414 w 2545799"/>
                <a:gd name="connsiteY12" fmla="*/ 1854540 h 2092149"/>
                <a:gd name="connsiteX0" fmla="*/ 81414 w 2545799"/>
                <a:gd name="connsiteY0" fmla="*/ 1854540 h 2079929"/>
                <a:gd name="connsiteX1" fmla="*/ 24264 w 2545799"/>
                <a:gd name="connsiteY1" fmla="*/ 1418431 h 2079929"/>
                <a:gd name="connsiteX2" fmla="*/ 117570 w 2545799"/>
                <a:gd name="connsiteY2" fmla="*/ 905247 h 2079929"/>
                <a:gd name="connsiteX3" fmla="*/ 565439 w 2545799"/>
                <a:gd name="connsiteY3" fmla="*/ 364072 h 2079929"/>
                <a:gd name="connsiteX4" fmla="*/ 1255905 w 2545799"/>
                <a:gd name="connsiteY4" fmla="*/ 205451 h 2079929"/>
                <a:gd name="connsiteX5" fmla="*/ 1955701 w 2545799"/>
                <a:gd name="connsiteY5" fmla="*/ 186790 h 2079929"/>
                <a:gd name="connsiteX6" fmla="*/ 2478215 w 2545799"/>
                <a:gd name="connsiteY6" fmla="*/ 178 h 2079929"/>
                <a:gd name="connsiteX7" fmla="*/ 2534199 w 2545799"/>
                <a:gd name="connsiteY7" fmla="*/ 224112 h 2079929"/>
                <a:gd name="connsiteX8" fmla="*/ 2431562 w 2545799"/>
                <a:gd name="connsiteY8" fmla="*/ 765288 h 2079929"/>
                <a:gd name="connsiteX9" fmla="*/ 2030345 w 2545799"/>
                <a:gd name="connsiteY9" fmla="*/ 1605043 h 2079929"/>
                <a:gd name="connsiteX10" fmla="*/ 1535823 w 2545799"/>
                <a:gd name="connsiteY10" fmla="*/ 1987598 h 2079929"/>
                <a:gd name="connsiteX11" fmla="*/ 831459 w 2545799"/>
                <a:gd name="connsiteY11" fmla="*/ 2079738 h 2079929"/>
                <a:gd name="connsiteX12" fmla="*/ 81414 w 2545799"/>
                <a:gd name="connsiteY12" fmla="*/ 1854540 h 2079929"/>
                <a:gd name="connsiteX0" fmla="*/ 69120 w 2533505"/>
                <a:gd name="connsiteY0" fmla="*/ 1854540 h 2079929"/>
                <a:gd name="connsiteX1" fmla="*/ 11970 w 2533505"/>
                <a:gd name="connsiteY1" fmla="*/ 1418431 h 2079929"/>
                <a:gd name="connsiteX2" fmla="*/ 105276 w 2533505"/>
                <a:gd name="connsiteY2" fmla="*/ 905247 h 2079929"/>
                <a:gd name="connsiteX3" fmla="*/ 553145 w 2533505"/>
                <a:gd name="connsiteY3" fmla="*/ 364072 h 2079929"/>
                <a:gd name="connsiteX4" fmla="*/ 1243611 w 2533505"/>
                <a:gd name="connsiteY4" fmla="*/ 205451 h 2079929"/>
                <a:gd name="connsiteX5" fmla="*/ 1943407 w 2533505"/>
                <a:gd name="connsiteY5" fmla="*/ 186790 h 2079929"/>
                <a:gd name="connsiteX6" fmla="*/ 2465921 w 2533505"/>
                <a:gd name="connsiteY6" fmla="*/ 178 h 2079929"/>
                <a:gd name="connsiteX7" fmla="*/ 2521905 w 2533505"/>
                <a:gd name="connsiteY7" fmla="*/ 224112 h 2079929"/>
                <a:gd name="connsiteX8" fmla="*/ 2419268 w 2533505"/>
                <a:gd name="connsiteY8" fmla="*/ 765288 h 2079929"/>
                <a:gd name="connsiteX9" fmla="*/ 2018051 w 2533505"/>
                <a:gd name="connsiteY9" fmla="*/ 1605043 h 2079929"/>
                <a:gd name="connsiteX10" fmla="*/ 1523529 w 2533505"/>
                <a:gd name="connsiteY10" fmla="*/ 1987598 h 2079929"/>
                <a:gd name="connsiteX11" fmla="*/ 819165 w 2533505"/>
                <a:gd name="connsiteY11" fmla="*/ 2079738 h 2079929"/>
                <a:gd name="connsiteX12" fmla="*/ 69120 w 2533505"/>
                <a:gd name="connsiteY12" fmla="*/ 1854540 h 2079929"/>
                <a:gd name="connsiteX0" fmla="*/ 62118 w 2526503"/>
                <a:gd name="connsiteY0" fmla="*/ 1854540 h 2079929"/>
                <a:gd name="connsiteX1" fmla="*/ 98274 w 2526503"/>
                <a:gd name="connsiteY1" fmla="*/ 905247 h 2079929"/>
                <a:gd name="connsiteX2" fmla="*/ 546143 w 2526503"/>
                <a:gd name="connsiteY2" fmla="*/ 364072 h 2079929"/>
                <a:gd name="connsiteX3" fmla="*/ 1236609 w 2526503"/>
                <a:gd name="connsiteY3" fmla="*/ 205451 h 2079929"/>
                <a:gd name="connsiteX4" fmla="*/ 1936405 w 2526503"/>
                <a:gd name="connsiteY4" fmla="*/ 186790 h 2079929"/>
                <a:gd name="connsiteX5" fmla="*/ 2458919 w 2526503"/>
                <a:gd name="connsiteY5" fmla="*/ 178 h 2079929"/>
                <a:gd name="connsiteX6" fmla="*/ 2514903 w 2526503"/>
                <a:gd name="connsiteY6" fmla="*/ 224112 h 2079929"/>
                <a:gd name="connsiteX7" fmla="*/ 2412266 w 2526503"/>
                <a:gd name="connsiteY7" fmla="*/ 765288 h 2079929"/>
                <a:gd name="connsiteX8" fmla="*/ 2011049 w 2526503"/>
                <a:gd name="connsiteY8" fmla="*/ 1605043 h 2079929"/>
                <a:gd name="connsiteX9" fmla="*/ 1516527 w 2526503"/>
                <a:gd name="connsiteY9" fmla="*/ 1987598 h 2079929"/>
                <a:gd name="connsiteX10" fmla="*/ 812163 w 2526503"/>
                <a:gd name="connsiteY10" fmla="*/ 2079738 h 2079929"/>
                <a:gd name="connsiteX11" fmla="*/ 62118 w 2526503"/>
                <a:gd name="connsiteY11" fmla="*/ 1854540 h 2079929"/>
                <a:gd name="connsiteX0" fmla="*/ 74620 w 2539005"/>
                <a:gd name="connsiteY0" fmla="*/ 1854540 h 2079929"/>
                <a:gd name="connsiteX1" fmla="*/ 110776 w 2539005"/>
                <a:gd name="connsiteY1" fmla="*/ 905247 h 2079929"/>
                <a:gd name="connsiteX2" fmla="*/ 558645 w 2539005"/>
                <a:gd name="connsiteY2" fmla="*/ 364072 h 2079929"/>
                <a:gd name="connsiteX3" fmla="*/ 1249111 w 2539005"/>
                <a:gd name="connsiteY3" fmla="*/ 205451 h 2079929"/>
                <a:gd name="connsiteX4" fmla="*/ 1948907 w 2539005"/>
                <a:gd name="connsiteY4" fmla="*/ 186790 h 2079929"/>
                <a:gd name="connsiteX5" fmla="*/ 2471421 w 2539005"/>
                <a:gd name="connsiteY5" fmla="*/ 178 h 2079929"/>
                <a:gd name="connsiteX6" fmla="*/ 2527405 w 2539005"/>
                <a:gd name="connsiteY6" fmla="*/ 224112 h 2079929"/>
                <a:gd name="connsiteX7" fmla="*/ 2424768 w 2539005"/>
                <a:gd name="connsiteY7" fmla="*/ 765288 h 2079929"/>
                <a:gd name="connsiteX8" fmla="*/ 2023551 w 2539005"/>
                <a:gd name="connsiteY8" fmla="*/ 1605043 h 2079929"/>
                <a:gd name="connsiteX9" fmla="*/ 1529029 w 2539005"/>
                <a:gd name="connsiteY9" fmla="*/ 1987598 h 2079929"/>
                <a:gd name="connsiteX10" fmla="*/ 824665 w 2539005"/>
                <a:gd name="connsiteY10" fmla="*/ 2079738 h 2079929"/>
                <a:gd name="connsiteX11" fmla="*/ 74620 w 2539005"/>
                <a:gd name="connsiteY11" fmla="*/ 1854540 h 2079929"/>
                <a:gd name="connsiteX0" fmla="*/ 74620 w 2539005"/>
                <a:gd name="connsiteY0" fmla="*/ 1854540 h 2079929"/>
                <a:gd name="connsiteX1" fmla="*/ 110776 w 2539005"/>
                <a:gd name="connsiteY1" fmla="*/ 905247 h 2079929"/>
                <a:gd name="connsiteX2" fmla="*/ 558645 w 2539005"/>
                <a:gd name="connsiteY2" fmla="*/ 364072 h 2079929"/>
                <a:gd name="connsiteX3" fmla="*/ 1249111 w 2539005"/>
                <a:gd name="connsiteY3" fmla="*/ 205451 h 2079929"/>
                <a:gd name="connsiteX4" fmla="*/ 1948907 w 2539005"/>
                <a:gd name="connsiteY4" fmla="*/ 186790 h 2079929"/>
                <a:gd name="connsiteX5" fmla="*/ 2471421 w 2539005"/>
                <a:gd name="connsiteY5" fmla="*/ 178 h 2079929"/>
                <a:gd name="connsiteX6" fmla="*/ 2527405 w 2539005"/>
                <a:gd name="connsiteY6" fmla="*/ 224112 h 2079929"/>
                <a:gd name="connsiteX7" fmla="*/ 2424768 w 2539005"/>
                <a:gd name="connsiteY7" fmla="*/ 765288 h 2079929"/>
                <a:gd name="connsiteX8" fmla="*/ 2023551 w 2539005"/>
                <a:gd name="connsiteY8" fmla="*/ 1605043 h 2079929"/>
                <a:gd name="connsiteX9" fmla="*/ 1529029 w 2539005"/>
                <a:gd name="connsiteY9" fmla="*/ 1987598 h 2079929"/>
                <a:gd name="connsiteX10" fmla="*/ 824665 w 2539005"/>
                <a:gd name="connsiteY10" fmla="*/ 2079738 h 2079929"/>
                <a:gd name="connsiteX11" fmla="*/ 74620 w 2539005"/>
                <a:gd name="connsiteY11" fmla="*/ 1854540 h 2079929"/>
                <a:gd name="connsiteX0" fmla="*/ 99951 w 2564336"/>
                <a:gd name="connsiteY0" fmla="*/ 1854540 h 2079929"/>
                <a:gd name="connsiteX1" fmla="*/ 136107 w 2564336"/>
                <a:gd name="connsiteY1" fmla="*/ 905247 h 2079929"/>
                <a:gd name="connsiteX2" fmla="*/ 1274442 w 2564336"/>
                <a:gd name="connsiteY2" fmla="*/ 205451 h 2079929"/>
                <a:gd name="connsiteX3" fmla="*/ 1974238 w 2564336"/>
                <a:gd name="connsiteY3" fmla="*/ 186790 h 2079929"/>
                <a:gd name="connsiteX4" fmla="*/ 2496752 w 2564336"/>
                <a:gd name="connsiteY4" fmla="*/ 178 h 2079929"/>
                <a:gd name="connsiteX5" fmla="*/ 2552736 w 2564336"/>
                <a:gd name="connsiteY5" fmla="*/ 224112 h 2079929"/>
                <a:gd name="connsiteX6" fmla="*/ 2450099 w 2564336"/>
                <a:gd name="connsiteY6" fmla="*/ 765288 h 2079929"/>
                <a:gd name="connsiteX7" fmla="*/ 2048882 w 2564336"/>
                <a:gd name="connsiteY7" fmla="*/ 1605043 h 2079929"/>
                <a:gd name="connsiteX8" fmla="*/ 1554360 w 2564336"/>
                <a:gd name="connsiteY8" fmla="*/ 1987598 h 2079929"/>
                <a:gd name="connsiteX9" fmla="*/ 849996 w 2564336"/>
                <a:gd name="connsiteY9" fmla="*/ 2079738 h 2079929"/>
                <a:gd name="connsiteX10" fmla="*/ 99951 w 2564336"/>
                <a:gd name="connsiteY10" fmla="*/ 1854540 h 2079929"/>
                <a:gd name="connsiteX0" fmla="*/ 99951 w 2564336"/>
                <a:gd name="connsiteY0" fmla="*/ 1854540 h 2079929"/>
                <a:gd name="connsiteX1" fmla="*/ 136107 w 2564336"/>
                <a:gd name="connsiteY1" fmla="*/ 905247 h 2079929"/>
                <a:gd name="connsiteX2" fmla="*/ 1274442 w 2564336"/>
                <a:gd name="connsiteY2" fmla="*/ 205451 h 2079929"/>
                <a:gd name="connsiteX3" fmla="*/ 1974238 w 2564336"/>
                <a:gd name="connsiteY3" fmla="*/ 186790 h 2079929"/>
                <a:gd name="connsiteX4" fmla="*/ 2496752 w 2564336"/>
                <a:gd name="connsiteY4" fmla="*/ 178 h 2079929"/>
                <a:gd name="connsiteX5" fmla="*/ 2552736 w 2564336"/>
                <a:gd name="connsiteY5" fmla="*/ 224112 h 2079929"/>
                <a:gd name="connsiteX6" fmla="*/ 2450099 w 2564336"/>
                <a:gd name="connsiteY6" fmla="*/ 765288 h 2079929"/>
                <a:gd name="connsiteX7" fmla="*/ 2048882 w 2564336"/>
                <a:gd name="connsiteY7" fmla="*/ 1605043 h 2079929"/>
                <a:gd name="connsiteX8" fmla="*/ 1554360 w 2564336"/>
                <a:gd name="connsiteY8" fmla="*/ 1987598 h 2079929"/>
                <a:gd name="connsiteX9" fmla="*/ 849996 w 2564336"/>
                <a:gd name="connsiteY9" fmla="*/ 2079738 h 2079929"/>
                <a:gd name="connsiteX10" fmla="*/ 99951 w 2564336"/>
                <a:gd name="connsiteY10" fmla="*/ 1854540 h 2079929"/>
                <a:gd name="connsiteX0" fmla="*/ 99951 w 2564336"/>
                <a:gd name="connsiteY0" fmla="*/ 1854540 h 2079929"/>
                <a:gd name="connsiteX1" fmla="*/ 136107 w 2564336"/>
                <a:gd name="connsiteY1" fmla="*/ 905247 h 2079929"/>
                <a:gd name="connsiteX2" fmla="*/ 1274442 w 2564336"/>
                <a:gd name="connsiteY2" fmla="*/ 205451 h 2079929"/>
                <a:gd name="connsiteX3" fmla="*/ 1974238 w 2564336"/>
                <a:gd name="connsiteY3" fmla="*/ 186790 h 2079929"/>
                <a:gd name="connsiteX4" fmla="*/ 2496752 w 2564336"/>
                <a:gd name="connsiteY4" fmla="*/ 178 h 2079929"/>
                <a:gd name="connsiteX5" fmla="*/ 2552736 w 2564336"/>
                <a:gd name="connsiteY5" fmla="*/ 224112 h 2079929"/>
                <a:gd name="connsiteX6" fmla="*/ 2450099 w 2564336"/>
                <a:gd name="connsiteY6" fmla="*/ 765288 h 2079929"/>
                <a:gd name="connsiteX7" fmla="*/ 2048882 w 2564336"/>
                <a:gd name="connsiteY7" fmla="*/ 1605043 h 2079929"/>
                <a:gd name="connsiteX8" fmla="*/ 1554360 w 2564336"/>
                <a:gd name="connsiteY8" fmla="*/ 1987598 h 2079929"/>
                <a:gd name="connsiteX9" fmla="*/ 849996 w 2564336"/>
                <a:gd name="connsiteY9" fmla="*/ 2079738 h 2079929"/>
                <a:gd name="connsiteX10" fmla="*/ 99951 w 2564336"/>
                <a:gd name="connsiteY10" fmla="*/ 1854540 h 2079929"/>
                <a:gd name="connsiteX0" fmla="*/ 99951 w 2564336"/>
                <a:gd name="connsiteY0" fmla="*/ 1854540 h 2079929"/>
                <a:gd name="connsiteX1" fmla="*/ 136107 w 2564336"/>
                <a:gd name="connsiteY1" fmla="*/ 905247 h 2079929"/>
                <a:gd name="connsiteX2" fmla="*/ 1274442 w 2564336"/>
                <a:gd name="connsiteY2" fmla="*/ 205451 h 2079929"/>
                <a:gd name="connsiteX3" fmla="*/ 1974238 w 2564336"/>
                <a:gd name="connsiteY3" fmla="*/ 186790 h 2079929"/>
                <a:gd name="connsiteX4" fmla="*/ 2496752 w 2564336"/>
                <a:gd name="connsiteY4" fmla="*/ 178 h 2079929"/>
                <a:gd name="connsiteX5" fmla="*/ 2552736 w 2564336"/>
                <a:gd name="connsiteY5" fmla="*/ 224112 h 2079929"/>
                <a:gd name="connsiteX6" fmla="*/ 2450099 w 2564336"/>
                <a:gd name="connsiteY6" fmla="*/ 765288 h 2079929"/>
                <a:gd name="connsiteX7" fmla="*/ 2048882 w 2564336"/>
                <a:gd name="connsiteY7" fmla="*/ 1605043 h 2079929"/>
                <a:gd name="connsiteX8" fmla="*/ 1554360 w 2564336"/>
                <a:gd name="connsiteY8" fmla="*/ 1987598 h 2079929"/>
                <a:gd name="connsiteX9" fmla="*/ 849996 w 2564336"/>
                <a:gd name="connsiteY9" fmla="*/ 2079738 h 2079929"/>
                <a:gd name="connsiteX10" fmla="*/ 99951 w 2564336"/>
                <a:gd name="connsiteY10" fmla="*/ 1854540 h 2079929"/>
                <a:gd name="connsiteX0" fmla="*/ 95793 w 2560178"/>
                <a:gd name="connsiteY0" fmla="*/ 1854543 h 2079932"/>
                <a:gd name="connsiteX1" fmla="*/ 131949 w 2560178"/>
                <a:gd name="connsiteY1" fmla="*/ 905250 h 2079932"/>
                <a:gd name="connsiteX2" fmla="*/ 1203609 w 2560178"/>
                <a:gd name="connsiteY2" fmla="*/ 224504 h 2079932"/>
                <a:gd name="connsiteX3" fmla="*/ 1970080 w 2560178"/>
                <a:gd name="connsiteY3" fmla="*/ 186793 h 2079932"/>
                <a:gd name="connsiteX4" fmla="*/ 2492594 w 2560178"/>
                <a:gd name="connsiteY4" fmla="*/ 181 h 2079932"/>
                <a:gd name="connsiteX5" fmla="*/ 2548578 w 2560178"/>
                <a:gd name="connsiteY5" fmla="*/ 224115 h 2079932"/>
                <a:gd name="connsiteX6" fmla="*/ 2445941 w 2560178"/>
                <a:gd name="connsiteY6" fmla="*/ 765291 h 2079932"/>
                <a:gd name="connsiteX7" fmla="*/ 2044724 w 2560178"/>
                <a:gd name="connsiteY7" fmla="*/ 1605046 h 2079932"/>
                <a:gd name="connsiteX8" fmla="*/ 1550202 w 2560178"/>
                <a:gd name="connsiteY8" fmla="*/ 1987601 h 2079932"/>
                <a:gd name="connsiteX9" fmla="*/ 845838 w 2560178"/>
                <a:gd name="connsiteY9" fmla="*/ 2079741 h 2079932"/>
                <a:gd name="connsiteX10" fmla="*/ 95793 w 2560178"/>
                <a:gd name="connsiteY10" fmla="*/ 1854543 h 2079932"/>
                <a:gd name="connsiteX0" fmla="*/ 90564 w 2554949"/>
                <a:gd name="connsiteY0" fmla="*/ 1854543 h 2079932"/>
                <a:gd name="connsiteX1" fmla="*/ 126720 w 2554949"/>
                <a:gd name="connsiteY1" fmla="*/ 905250 h 2079932"/>
                <a:gd name="connsiteX2" fmla="*/ 1198380 w 2554949"/>
                <a:gd name="connsiteY2" fmla="*/ 224504 h 2079932"/>
                <a:gd name="connsiteX3" fmla="*/ 1964851 w 2554949"/>
                <a:gd name="connsiteY3" fmla="*/ 186793 h 2079932"/>
                <a:gd name="connsiteX4" fmla="*/ 2487365 w 2554949"/>
                <a:gd name="connsiteY4" fmla="*/ 181 h 2079932"/>
                <a:gd name="connsiteX5" fmla="*/ 2543349 w 2554949"/>
                <a:gd name="connsiteY5" fmla="*/ 224115 h 2079932"/>
                <a:gd name="connsiteX6" fmla="*/ 2440712 w 2554949"/>
                <a:gd name="connsiteY6" fmla="*/ 765291 h 2079932"/>
                <a:gd name="connsiteX7" fmla="*/ 2039495 w 2554949"/>
                <a:gd name="connsiteY7" fmla="*/ 1605046 h 2079932"/>
                <a:gd name="connsiteX8" fmla="*/ 1544973 w 2554949"/>
                <a:gd name="connsiteY8" fmla="*/ 1987601 h 2079932"/>
                <a:gd name="connsiteX9" fmla="*/ 840609 w 2554949"/>
                <a:gd name="connsiteY9" fmla="*/ 2079741 h 2079932"/>
                <a:gd name="connsiteX10" fmla="*/ 90564 w 2554949"/>
                <a:gd name="connsiteY10" fmla="*/ 1854543 h 2079932"/>
                <a:gd name="connsiteX0" fmla="*/ 94033 w 2558418"/>
                <a:gd name="connsiteY0" fmla="*/ 1854557 h 2079946"/>
                <a:gd name="connsiteX1" fmla="*/ 130189 w 2558418"/>
                <a:gd name="connsiteY1" fmla="*/ 905264 h 2079946"/>
                <a:gd name="connsiteX2" fmla="*/ 1173274 w 2558418"/>
                <a:gd name="connsiteY2" fmla="*/ 295956 h 2079946"/>
                <a:gd name="connsiteX3" fmla="*/ 1968320 w 2558418"/>
                <a:gd name="connsiteY3" fmla="*/ 186807 h 2079946"/>
                <a:gd name="connsiteX4" fmla="*/ 2490834 w 2558418"/>
                <a:gd name="connsiteY4" fmla="*/ 195 h 2079946"/>
                <a:gd name="connsiteX5" fmla="*/ 2546818 w 2558418"/>
                <a:gd name="connsiteY5" fmla="*/ 224129 h 2079946"/>
                <a:gd name="connsiteX6" fmla="*/ 2444181 w 2558418"/>
                <a:gd name="connsiteY6" fmla="*/ 765305 h 2079946"/>
                <a:gd name="connsiteX7" fmla="*/ 2042964 w 2558418"/>
                <a:gd name="connsiteY7" fmla="*/ 1605060 h 2079946"/>
                <a:gd name="connsiteX8" fmla="*/ 1548442 w 2558418"/>
                <a:gd name="connsiteY8" fmla="*/ 1987615 h 2079946"/>
                <a:gd name="connsiteX9" fmla="*/ 844078 w 2558418"/>
                <a:gd name="connsiteY9" fmla="*/ 2079755 h 2079946"/>
                <a:gd name="connsiteX10" fmla="*/ 94033 w 2558418"/>
                <a:gd name="connsiteY10" fmla="*/ 1854557 h 2079946"/>
                <a:gd name="connsiteX0" fmla="*/ 94033 w 2558418"/>
                <a:gd name="connsiteY0" fmla="*/ 1854556 h 2079945"/>
                <a:gd name="connsiteX1" fmla="*/ 130189 w 2558418"/>
                <a:gd name="connsiteY1" fmla="*/ 905263 h 2079945"/>
                <a:gd name="connsiteX2" fmla="*/ 1173274 w 2558418"/>
                <a:gd name="connsiteY2" fmla="*/ 286430 h 2079945"/>
                <a:gd name="connsiteX3" fmla="*/ 1968320 w 2558418"/>
                <a:gd name="connsiteY3" fmla="*/ 186806 h 2079945"/>
                <a:gd name="connsiteX4" fmla="*/ 2490834 w 2558418"/>
                <a:gd name="connsiteY4" fmla="*/ 194 h 2079945"/>
                <a:gd name="connsiteX5" fmla="*/ 2546818 w 2558418"/>
                <a:gd name="connsiteY5" fmla="*/ 224128 h 2079945"/>
                <a:gd name="connsiteX6" fmla="*/ 2444181 w 2558418"/>
                <a:gd name="connsiteY6" fmla="*/ 765304 h 2079945"/>
                <a:gd name="connsiteX7" fmla="*/ 2042964 w 2558418"/>
                <a:gd name="connsiteY7" fmla="*/ 1605059 h 2079945"/>
                <a:gd name="connsiteX8" fmla="*/ 1548442 w 2558418"/>
                <a:gd name="connsiteY8" fmla="*/ 1987614 h 2079945"/>
                <a:gd name="connsiteX9" fmla="*/ 844078 w 2558418"/>
                <a:gd name="connsiteY9" fmla="*/ 2079754 h 2079945"/>
                <a:gd name="connsiteX10" fmla="*/ 94033 w 2558418"/>
                <a:gd name="connsiteY10" fmla="*/ 1854556 h 2079945"/>
                <a:gd name="connsiteX0" fmla="*/ 73773 w 2538158"/>
                <a:gd name="connsiteY0" fmla="*/ 1854556 h 2079945"/>
                <a:gd name="connsiteX1" fmla="*/ 109929 w 2538158"/>
                <a:gd name="connsiteY1" fmla="*/ 905263 h 2079945"/>
                <a:gd name="connsiteX2" fmla="*/ 1153014 w 2538158"/>
                <a:gd name="connsiteY2" fmla="*/ 286430 h 2079945"/>
                <a:gd name="connsiteX3" fmla="*/ 1948060 w 2538158"/>
                <a:gd name="connsiteY3" fmla="*/ 186806 h 2079945"/>
                <a:gd name="connsiteX4" fmla="*/ 2470574 w 2538158"/>
                <a:gd name="connsiteY4" fmla="*/ 194 h 2079945"/>
                <a:gd name="connsiteX5" fmla="*/ 2526558 w 2538158"/>
                <a:gd name="connsiteY5" fmla="*/ 224128 h 2079945"/>
                <a:gd name="connsiteX6" fmla="*/ 2423921 w 2538158"/>
                <a:gd name="connsiteY6" fmla="*/ 765304 h 2079945"/>
                <a:gd name="connsiteX7" fmla="*/ 2022704 w 2538158"/>
                <a:gd name="connsiteY7" fmla="*/ 1605059 h 2079945"/>
                <a:gd name="connsiteX8" fmla="*/ 1528182 w 2538158"/>
                <a:gd name="connsiteY8" fmla="*/ 1987614 h 2079945"/>
                <a:gd name="connsiteX9" fmla="*/ 823818 w 2538158"/>
                <a:gd name="connsiteY9" fmla="*/ 2079754 h 2079945"/>
                <a:gd name="connsiteX10" fmla="*/ 73773 w 2538158"/>
                <a:gd name="connsiteY10" fmla="*/ 1854556 h 2079945"/>
                <a:gd name="connsiteX0" fmla="*/ 108852 w 2511325"/>
                <a:gd name="connsiteY0" fmla="*/ 1849794 h 2086587"/>
                <a:gd name="connsiteX1" fmla="*/ 83096 w 2511325"/>
                <a:gd name="connsiteY1" fmla="*/ 905263 h 2086587"/>
                <a:gd name="connsiteX2" fmla="*/ 1126181 w 2511325"/>
                <a:gd name="connsiteY2" fmla="*/ 286430 h 2086587"/>
                <a:gd name="connsiteX3" fmla="*/ 1921227 w 2511325"/>
                <a:gd name="connsiteY3" fmla="*/ 186806 h 2086587"/>
                <a:gd name="connsiteX4" fmla="*/ 2443741 w 2511325"/>
                <a:gd name="connsiteY4" fmla="*/ 194 h 2086587"/>
                <a:gd name="connsiteX5" fmla="*/ 2499725 w 2511325"/>
                <a:gd name="connsiteY5" fmla="*/ 224128 h 2086587"/>
                <a:gd name="connsiteX6" fmla="*/ 2397088 w 2511325"/>
                <a:gd name="connsiteY6" fmla="*/ 765304 h 2086587"/>
                <a:gd name="connsiteX7" fmla="*/ 1995871 w 2511325"/>
                <a:gd name="connsiteY7" fmla="*/ 1605059 h 2086587"/>
                <a:gd name="connsiteX8" fmla="*/ 1501349 w 2511325"/>
                <a:gd name="connsiteY8" fmla="*/ 1987614 h 2086587"/>
                <a:gd name="connsiteX9" fmla="*/ 796985 w 2511325"/>
                <a:gd name="connsiteY9" fmla="*/ 2079754 h 2086587"/>
                <a:gd name="connsiteX10" fmla="*/ 108852 w 2511325"/>
                <a:gd name="connsiteY10" fmla="*/ 1849794 h 2086587"/>
                <a:gd name="connsiteX0" fmla="*/ 88946 w 2524756"/>
                <a:gd name="connsiteY0" fmla="*/ 1811694 h 2089074"/>
                <a:gd name="connsiteX1" fmla="*/ 96527 w 2524756"/>
                <a:gd name="connsiteY1" fmla="*/ 905263 h 2089074"/>
                <a:gd name="connsiteX2" fmla="*/ 1139612 w 2524756"/>
                <a:gd name="connsiteY2" fmla="*/ 286430 h 2089074"/>
                <a:gd name="connsiteX3" fmla="*/ 1934658 w 2524756"/>
                <a:gd name="connsiteY3" fmla="*/ 186806 h 2089074"/>
                <a:gd name="connsiteX4" fmla="*/ 2457172 w 2524756"/>
                <a:gd name="connsiteY4" fmla="*/ 194 h 2089074"/>
                <a:gd name="connsiteX5" fmla="*/ 2513156 w 2524756"/>
                <a:gd name="connsiteY5" fmla="*/ 224128 h 2089074"/>
                <a:gd name="connsiteX6" fmla="*/ 2410519 w 2524756"/>
                <a:gd name="connsiteY6" fmla="*/ 765304 h 2089074"/>
                <a:gd name="connsiteX7" fmla="*/ 2009302 w 2524756"/>
                <a:gd name="connsiteY7" fmla="*/ 1605059 h 2089074"/>
                <a:gd name="connsiteX8" fmla="*/ 1514780 w 2524756"/>
                <a:gd name="connsiteY8" fmla="*/ 1987614 h 2089074"/>
                <a:gd name="connsiteX9" fmla="*/ 810416 w 2524756"/>
                <a:gd name="connsiteY9" fmla="*/ 2079754 h 2089074"/>
                <a:gd name="connsiteX10" fmla="*/ 88946 w 2524756"/>
                <a:gd name="connsiteY10" fmla="*/ 1811694 h 2089074"/>
                <a:gd name="connsiteX0" fmla="*/ 68826 w 2504636"/>
                <a:gd name="connsiteY0" fmla="*/ 1811694 h 2089074"/>
                <a:gd name="connsiteX1" fmla="*/ 76407 w 2504636"/>
                <a:gd name="connsiteY1" fmla="*/ 905263 h 2089074"/>
                <a:gd name="connsiteX2" fmla="*/ 1119492 w 2504636"/>
                <a:gd name="connsiteY2" fmla="*/ 286430 h 2089074"/>
                <a:gd name="connsiteX3" fmla="*/ 1914538 w 2504636"/>
                <a:gd name="connsiteY3" fmla="*/ 186806 h 2089074"/>
                <a:gd name="connsiteX4" fmla="*/ 2437052 w 2504636"/>
                <a:gd name="connsiteY4" fmla="*/ 194 h 2089074"/>
                <a:gd name="connsiteX5" fmla="*/ 2493036 w 2504636"/>
                <a:gd name="connsiteY5" fmla="*/ 224128 h 2089074"/>
                <a:gd name="connsiteX6" fmla="*/ 2390399 w 2504636"/>
                <a:gd name="connsiteY6" fmla="*/ 765304 h 2089074"/>
                <a:gd name="connsiteX7" fmla="*/ 1989182 w 2504636"/>
                <a:gd name="connsiteY7" fmla="*/ 1605059 h 2089074"/>
                <a:gd name="connsiteX8" fmla="*/ 1494660 w 2504636"/>
                <a:gd name="connsiteY8" fmla="*/ 1987614 h 2089074"/>
                <a:gd name="connsiteX9" fmla="*/ 790296 w 2504636"/>
                <a:gd name="connsiteY9" fmla="*/ 2079754 h 2089074"/>
                <a:gd name="connsiteX10" fmla="*/ 68826 w 2504636"/>
                <a:gd name="connsiteY10" fmla="*/ 1811694 h 2089074"/>
                <a:gd name="connsiteX0" fmla="*/ 88946 w 2524756"/>
                <a:gd name="connsiteY0" fmla="*/ 1773594 h 2091634"/>
                <a:gd name="connsiteX1" fmla="*/ 96527 w 2524756"/>
                <a:gd name="connsiteY1" fmla="*/ 905263 h 2091634"/>
                <a:gd name="connsiteX2" fmla="*/ 1139612 w 2524756"/>
                <a:gd name="connsiteY2" fmla="*/ 286430 h 2091634"/>
                <a:gd name="connsiteX3" fmla="*/ 1934658 w 2524756"/>
                <a:gd name="connsiteY3" fmla="*/ 186806 h 2091634"/>
                <a:gd name="connsiteX4" fmla="*/ 2457172 w 2524756"/>
                <a:gd name="connsiteY4" fmla="*/ 194 h 2091634"/>
                <a:gd name="connsiteX5" fmla="*/ 2513156 w 2524756"/>
                <a:gd name="connsiteY5" fmla="*/ 224128 h 2091634"/>
                <a:gd name="connsiteX6" fmla="*/ 2410519 w 2524756"/>
                <a:gd name="connsiteY6" fmla="*/ 765304 h 2091634"/>
                <a:gd name="connsiteX7" fmla="*/ 2009302 w 2524756"/>
                <a:gd name="connsiteY7" fmla="*/ 1605059 h 2091634"/>
                <a:gd name="connsiteX8" fmla="*/ 1514780 w 2524756"/>
                <a:gd name="connsiteY8" fmla="*/ 1987614 h 2091634"/>
                <a:gd name="connsiteX9" fmla="*/ 810416 w 2524756"/>
                <a:gd name="connsiteY9" fmla="*/ 2079754 h 2091634"/>
                <a:gd name="connsiteX10" fmla="*/ 88946 w 2524756"/>
                <a:gd name="connsiteY10" fmla="*/ 1773594 h 2091634"/>
                <a:gd name="connsiteX0" fmla="*/ 88946 w 2524756"/>
                <a:gd name="connsiteY0" fmla="*/ 1773594 h 2091634"/>
                <a:gd name="connsiteX1" fmla="*/ 96527 w 2524756"/>
                <a:gd name="connsiteY1" fmla="*/ 905263 h 2091634"/>
                <a:gd name="connsiteX2" fmla="*/ 1139612 w 2524756"/>
                <a:gd name="connsiteY2" fmla="*/ 286430 h 2091634"/>
                <a:gd name="connsiteX3" fmla="*/ 1934658 w 2524756"/>
                <a:gd name="connsiteY3" fmla="*/ 186806 h 2091634"/>
                <a:gd name="connsiteX4" fmla="*/ 2457172 w 2524756"/>
                <a:gd name="connsiteY4" fmla="*/ 194 h 2091634"/>
                <a:gd name="connsiteX5" fmla="*/ 2513156 w 2524756"/>
                <a:gd name="connsiteY5" fmla="*/ 224128 h 2091634"/>
                <a:gd name="connsiteX6" fmla="*/ 2410519 w 2524756"/>
                <a:gd name="connsiteY6" fmla="*/ 765304 h 2091634"/>
                <a:gd name="connsiteX7" fmla="*/ 2009302 w 2524756"/>
                <a:gd name="connsiteY7" fmla="*/ 1605059 h 2091634"/>
                <a:gd name="connsiteX8" fmla="*/ 1514780 w 2524756"/>
                <a:gd name="connsiteY8" fmla="*/ 1987614 h 2091634"/>
                <a:gd name="connsiteX9" fmla="*/ 810416 w 2524756"/>
                <a:gd name="connsiteY9" fmla="*/ 2079754 h 2091634"/>
                <a:gd name="connsiteX10" fmla="*/ 88946 w 2524756"/>
                <a:gd name="connsiteY10" fmla="*/ 1773594 h 2091634"/>
                <a:gd name="connsiteX0" fmla="*/ 107853 w 2543663"/>
                <a:gd name="connsiteY0" fmla="*/ 1773594 h 2067233"/>
                <a:gd name="connsiteX1" fmla="*/ 115434 w 2543663"/>
                <a:gd name="connsiteY1" fmla="*/ 905263 h 2067233"/>
                <a:gd name="connsiteX2" fmla="*/ 1158519 w 2543663"/>
                <a:gd name="connsiteY2" fmla="*/ 286430 h 2067233"/>
                <a:gd name="connsiteX3" fmla="*/ 1953565 w 2543663"/>
                <a:gd name="connsiteY3" fmla="*/ 186806 h 2067233"/>
                <a:gd name="connsiteX4" fmla="*/ 2476079 w 2543663"/>
                <a:gd name="connsiteY4" fmla="*/ 194 h 2067233"/>
                <a:gd name="connsiteX5" fmla="*/ 2532063 w 2543663"/>
                <a:gd name="connsiteY5" fmla="*/ 224128 h 2067233"/>
                <a:gd name="connsiteX6" fmla="*/ 2429426 w 2543663"/>
                <a:gd name="connsiteY6" fmla="*/ 765304 h 2067233"/>
                <a:gd name="connsiteX7" fmla="*/ 2028209 w 2543663"/>
                <a:gd name="connsiteY7" fmla="*/ 1605059 h 2067233"/>
                <a:gd name="connsiteX8" fmla="*/ 1533687 w 2543663"/>
                <a:gd name="connsiteY8" fmla="*/ 1987614 h 2067233"/>
                <a:gd name="connsiteX9" fmla="*/ 843610 w 2543663"/>
                <a:gd name="connsiteY9" fmla="*/ 2051179 h 2067233"/>
                <a:gd name="connsiteX10" fmla="*/ 107853 w 2543663"/>
                <a:gd name="connsiteY10" fmla="*/ 1773594 h 2067233"/>
                <a:gd name="connsiteX0" fmla="*/ 107853 w 2543663"/>
                <a:gd name="connsiteY0" fmla="*/ 1773594 h 2054713"/>
                <a:gd name="connsiteX1" fmla="*/ 115434 w 2543663"/>
                <a:gd name="connsiteY1" fmla="*/ 905263 h 2054713"/>
                <a:gd name="connsiteX2" fmla="*/ 1158519 w 2543663"/>
                <a:gd name="connsiteY2" fmla="*/ 286430 h 2054713"/>
                <a:gd name="connsiteX3" fmla="*/ 1953565 w 2543663"/>
                <a:gd name="connsiteY3" fmla="*/ 186806 h 2054713"/>
                <a:gd name="connsiteX4" fmla="*/ 2476079 w 2543663"/>
                <a:gd name="connsiteY4" fmla="*/ 194 h 2054713"/>
                <a:gd name="connsiteX5" fmla="*/ 2532063 w 2543663"/>
                <a:gd name="connsiteY5" fmla="*/ 224128 h 2054713"/>
                <a:gd name="connsiteX6" fmla="*/ 2429426 w 2543663"/>
                <a:gd name="connsiteY6" fmla="*/ 765304 h 2054713"/>
                <a:gd name="connsiteX7" fmla="*/ 2028209 w 2543663"/>
                <a:gd name="connsiteY7" fmla="*/ 1605059 h 2054713"/>
                <a:gd name="connsiteX8" fmla="*/ 1533687 w 2543663"/>
                <a:gd name="connsiteY8" fmla="*/ 1987614 h 2054713"/>
                <a:gd name="connsiteX9" fmla="*/ 843610 w 2543663"/>
                <a:gd name="connsiteY9" fmla="*/ 2051179 h 2054713"/>
                <a:gd name="connsiteX10" fmla="*/ 107853 w 2543663"/>
                <a:gd name="connsiteY10" fmla="*/ 1773594 h 2054713"/>
                <a:gd name="connsiteX0" fmla="*/ 107853 w 2543663"/>
                <a:gd name="connsiteY0" fmla="*/ 1773594 h 2059058"/>
                <a:gd name="connsiteX1" fmla="*/ 115434 w 2543663"/>
                <a:gd name="connsiteY1" fmla="*/ 905263 h 2059058"/>
                <a:gd name="connsiteX2" fmla="*/ 1158519 w 2543663"/>
                <a:gd name="connsiteY2" fmla="*/ 286430 h 2059058"/>
                <a:gd name="connsiteX3" fmla="*/ 1953565 w 2543663"/>
                <a:gd name="connsiteY3" fmla="*/ 186806 h 2059058"/>
                <a:gd name="connsiteX4" fmla="*/ 2476079 w 2543663"/>
                <a:gd name="connsiteY4" fmla="*/ 194 h 2059058"/>
                <a:gd name="connsiteX5" fmla="*/ 2532063 w 2543663"/>
                <a:gd name="connsiteY5" fmla="*/ 224128 h 2059058"/>
                <a:gd name="connsiteX6" fmla="*/ 2429426 w 2543663"/>
                <a:gd name="connsiteY6" fmla="*/ 765304 h 2059058"/>
                <a:gd name="connsiteX7" fmla="*/ 2028209 w 2543663"/>
                <a:gd name="connsiteY7" fmla="*/ 1605059 h 2059058"/>
                <a:gd name="connsiteX8" fmla="*/ 1533687 w 2543663"/>
                <a:gd name="connsiteY8" fmla="*/ 1949514 h 2059058"/>
                <a:gd name="connsiteX9" fmla="*/ 843610 w 2543663"/>
                <a:gd name="connsiteY9" fmla="*/ 2051179 h 2059058"/>
                <a:gd name="connsiteX10" fmla="*/ 107853 w 2543663"/>
                <a:gd name="connsiteY10" fmla="*/ 1773594 h 2059058"/>
                <a:gd name="connsiteX0" fmla="*/ 107853 w 2543663"/>
                <a:gd name="connsiteY0" fmla="*/ 1773594 h 2060238"/>
                <a:gd name="connsiteX1" fmla="*/ 115434 w 2543663"/>
                <a:gd name="connsiteY1" fmla="*/ 905263 h 2060238"/>
                <a:gd name="connsiteX2" fmla="*/ 1158519 w 2543663"/>
                <a:gd name="connsiteY2" fmla="*/ 286430 h 2060238"/>
                <a:gd name="connsiteX3" fmla="*/ 1953565 w 2543663"/>
                <a:gd name="connsiteY3" fmla="*/ 186806 h 2060238"/>
                <a:gd name="connsiteX4" fmla="*/ 2476079 w 2543663"/>
                <a:gd name="connsiteY4" fmla="*/ 194 h 2060238"/>
                <a:gd name="connsiteX5" fmla="*/ 2532063 w 2543663"/>
                <a:gd name="connsiteY5" fmla="*/ 224128 h 2060238"/>
                <a:gd name="connsiteX6" fmla="*/ 2429426 w 2543663"/>
                <a:gd name="connsiteY6" fmla="*/ 765304 h 2060238"/>
                <a:gd name="connsiteX7" fmla="*/ 1985346 w 2543663"/>
                <a:gd name="connsiteY7" fmla="*/ 1528859 h 2060238"/>
                <a:gd name="connsiteX8" fmla="*/ 1533687 w 2543663"/>
                <a:gd name="connsiteY8" fmla="*/ 1949514 h 2060238"/>
                <a:gd name="connsiteX9" fmla="*/ 843610 w 2543663"/>
                <a:gd name="connsiteY9" fmla="*/ 2051179 h 2060238"/>
                <a:gd name="connsiteX10" fmla="*/ 107853 w 2543663"/>
                <a:gd name="connsiteY10" fmla="*/ 1773594 h 2060238"/>
                <a:gd name="connsiteX0" fmla="*/ 107853 w 2546818"/>
                <a:gd name="connsiteY0" fmla="*/ 1773449 h 2060093"/>
                <a:gd name="connsiteX1" fmla="*/ 115434 w 2546818"/>
                <a:gd name="connsiteY1" fmla="*/ 905118 h 2060093"/>
                <a:gd name="connsiteX2" fmla="*/ 1158519 w 2546818"/>
                <a:gd name="connsiteY2" fmla="*/ 286285 h 2060093"/>
                <a:gd name="connsiteX3" fmla="*/ 1953565 w 2546818"/>
                <a:gd name="connsiteY3" fmla="*/ 186661 h 2060093"/>
                <a:gd name="connsiteX4" fmla="*/ 2476079 w 2546818"/>
                <a:gd name="connsiteY4" fmla="*/ 49 h 2060093"/>
                <a:gd name="connsiteX5" fmla="*/ 2536826 w 2546818"/>
                <a:gd name="connsiteY5" fmla="*/ 204933 h 2060093"/>
                <a:gd name="connsiteX6" fmla="*/ 2429426 w 2546818"/>
                <a:gd name="connsiteY6" fmla="*/ 765159 h 2060093"/>
                <a:gd name="connsiteX7" fmla="*/ 1985346 w 2546818"/>
                <a:gd name="connsiteY7" fmla="*/ 1528714 h 2060093"/>
                <a:gd name="connsiteX8" fmla="*/ 1533687 w 2546818"/>
                <a:gd name="connsiteY8" fmla="*/ 1949369 h 2060093"/>
                <a:gd name="connsiteX9" fmla="*/ 843610 w 2546818"/>
                <a:gd name="connsiteY9" fmla="*/ 2051034 h 2060093"/>
                <a:gd name="connsiteX10" fmla="*/ 107853 w 2546818"/>
                <a:gd name="connsiteY10" fmla="*/ 1773449 h 2060093"/>
                <a:gd name="connsiteX0" fmla="*/ 107853 w 2546818"/>
                <a:gd name="connsiteY0" fmla="*/ 1773449 h 2060093"/>
                <a:gd name="connsiteX1" fmla="*/ 115434 w 2546818"/>
                <a:gd name="connsiteY1" fmla="*/ 905118 h 2060093"/>
                <a:gd name="connsiteX2" fmla="*/ 1158519 w 2546818"/>
                <a:gd name="connsiteY2" fmla="*/ 286285 h 2060093"/>
                <a:gd name="connsiteX3" fmla="*/ 1953565 w 2546818"/>
                <a:gd name="connsiteY3" fmla="*/ 186661 h 2060093"/>
                <a:gd name="connsiteX4" fmla="*/ 2476079 w 2546818"/>
                <a:gd name="connsiteY4" fmla="*/ 49 h 2060093"/>
                <a:gd name="connsiteX5" fmla="*/ 2536826 w 2546818"/>
                <a:gd name="connsiteY5" fmla="*/ 204933 h 2060093"/>
                <a:gd name="connsiteX6" fmla="*/ 2429426 w 2546818"/>
                <a:gd name="connsiteY6" fmla="*/ 765159 h 2060093"/>
                <a:gd name="connsiteX7" fmla="*/ 1985346 w 2546818"/>
                <a:gd name="connsiteY7" fmla="*/ 1528714 h 2060093"/>
                <a:gd name="connsiteX8" fmla="*/ 1533687 w 2546818"/>
                <a:gd name="connsiteY8" fmla="*/ 1949369 h 2060093"/>
                <a:gd name="connsiteX9" fmla="*/ 843610 w 2546818"/>
                <a:gd name="connsiteY9" fmla="*/ 2051034 h 2060093"/>
                <a:gd name="connsiteX10" fmla="*/ 107853 w 2546818"/>
                <a:gd name="connsiteY10" fmla="*/ 1773449 h 2060093"/>
                <a:gd name="connsiteX0" fmla="*/ 107853 w 2548859"/>
                <a:gd name="connsiteY0" fmla="*/ 1773449 h 2060093"/>
                <a:gd name="connsiteX1" fmla="*/ 115434 w 2548859"/>
                <a:gd name="connsiteY1" fmla="*/ 905118 h 2060093"/>
                <a:gd name="connsiteX2" fmla="*/ 1158519 w 2548859"/>
                <a:gd name="connsiteY2" fmla="*/ 286285 h 2060093"/>
                <a:gd name="connsiteX3" fmla="*/ 1953565 w 2548859"/>
                <a:gd name="connsiteY3" fmla="*/ 186661 h 2060093"/>
                <a:gd name="connsiteX4" fmla="*/ 2476079 w 2548859"/>
                <a:gd name="connsiteY4" fmla="*/ 49 h 2060093"/>
                <a:gd name="connsiteX5" fmla="*/ 2536826 w 2548859"/>
                <a:gd name="connsiteY5" fmla="*/ 204933 h 2060093"/>
                <a:gd name="connsiteX6" fmla="*/ 2400851 w 2548859"/>
                <a:gd name="connsiteY6" fmla="*/ 750871 h 2060093"/>
                <a:gd name="connsiteX7" fmla="*/ 1985346 w 2548859"/>
                <a:gd name="connsiteY7" fmla="*/ 1528714 h 2060093"/>
                <a:gd name="connsiteX8" fmla="*/ 1533687 w 2548859"/>
                <a:gd name="connsiteY8" fmla="*/ 1949369 h 2060093"/>
                <a:gd name="connsiteX9" fmla="*/ 843610 w 2548859"/>
                <a:gd name="connsiteY9" fmla="*/ 2051034 h 2060093"/>
                <a:gd name="connsiteX10" fmla="*/ 107853 w 2548859"/>
                <a:gd name="connsiteY10" fmla="*/ 1773449 h 2060093"/>
                <a:gd name="connsiteX0" fmla="*/ 107853 w 2550227"/>
                <a:gd name="connsiteY0" fmla="*/ 1773449 h 2060093"/>
                <a:gd name="connsiteX1" fmla="*/ 115434 w 2550227"/>
                <a:gd name="connsiteY1" fmla="*/ 905118 h 2060093"/>
                <a:gd name="connsiteX2" fmla="*/ 1158519 w 2550227"/>
                <a:gd name="connsiteY2" fmla="*/ 286285 h 2060093"/>
                <a:gd name="connsiteX3" fmla="*/ 1953565 w 2550227"/>
                <a:gd name="connsiteY3" fmla="*/ 186661 h 2060093"/>
                <a:gd name="connsiteX4" fmla="*/ 2476079 w 2550227"/>
                <a:gd name="connsiteY4" fmla="*/ 49 h 2060093"/>
                <a:gd name="connsiteX5" fmla="*/ 2536826 w 2550227"/>
                <a:gd name="connsiteY5" fmla="*/ 204933 h 2060093"/>
                <a:gd name="connsiteX6" fmla="*/ 2381801 w 2550227"/>
                <a:gd name="connsiteY6" fmla="*/ 722296 h 2060093"/>
                <a:gd name="connsiteX7" fmla="*/ 1985346 w 2550227"/>
                <a:gd name="connsiteY7" fmla="*/ 1528714 h 2060093"/>
                <a:gd name="connsiteX8" fmla="*/ 1533687 w 2550227"/>
                <a:gd name="connsiteY8" fmla="*/ 1949369 h 2060093"/>
                <a:gd name="connsiteX9" fmla="*/ 843610 w 2550227"/>
                <a:gd name="connsiteY9" fmla="*/ 2051034 h 2060093"/>
                <a:gd name="connsiteX10" fmla="*/ 107853 w 2550227"/>
                <a:gd name="connsiteY10" fmla="*/ 1773449 h 2060093"/>
                <a:gd name="connsiteX0" fmla="*/ 90468 w 2532842"/>
                <a:gd name="connsiteY0" fmla="*/ 1773449 h 2060093"/>
                <a:gd name="connsiteX1" fmla="*/ 98049 w 2532842"/>
                <a:gd name="connsiteY1" fmla="*/ 905118 h 2060093"/>
                <a:gd name="connsiteX2" fmla="*/ 1141134 w 2532842"/>
                <a:gd name="connsiteY2" fmla="*/ 286285 h 2060093"/>
                <a:gd name="connsiteX3" fmla="*/ 1936180 w 2532842"/>
                <a:gd name="connsiteY3" fmla="*/ 186661 h 2060093"/>
                <a:gd name="connsiteX4" fmla="*/ 2458694 w 2532842"/>
                <a:gd name="connsiteY4" fmla="*/ 49 h 2060093"/>
                <a:gd name="connsiteX5" fmla="*/ 2519441 w 2532842"/>
                <a:gd name="connsiteY5" fmla="*/ 204933 h 2060093"/>
                <a:gd name="connsiteX6" fmla="*/ 2364416 w 2532842"/>
                <a:gd name="connsiteY6" fmla="*/ 722296 h 2060093"/>
                <a:gd name="connsiteX7" fmla="*/ 1967961 w 2532842"/>
                <a:gd name="connsiteY7" fmla="*/ 1528714 h 2060093"/>
                <a:gd name="connsiteX8" fmla="*/ 1516302 w 2532842"/>
                <a:gd name="connsiteY8" fmla="*/ 1949369 h 2060093"/>
                <a:gd name="connsiteX9" fmla="*/ 826225 w 2532842"/>
                <a:gd name="connsiteY9" fmla="*/ 2051034 h 2060093"/>
                <a:gd name="connsiteX10" fmla="*/ 90468 w 2532842"/>
                <a:gd name="connsiteY10" fmla="*/ 1773449 h 20600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532842" h="2060093">
                  <a:moveTo>
                    <a:pt x="90468" y="1773449"/>
                  </a:moveTo>
                  <a:cubicBezTo>
                    <a:pt x="-30895" y="1582463"/>
                    <a:pt x="-31897" y="1158624"/>
                    <a:pt x="98049" y="905118"/>
                  </a:cubicBezTo>
                  <a:cubicBezTo>
                    <a:pt x="227995" y="651612"/>
                    <a:pt x="469426" y="295053"/>
                    <a:pt x="1141134" y="286285"/>
                  </a:cubicBezTo>
                  <a:cubicBezTo>
                    <a:pt x="1374462" y="283239"/>
                    <a:pt x="1716587" y="234367"/>
                    <a:pt x="1936180" y="186661"/>
                  </a:cubicBezTo>
                  <a:cubicBezTo>
                    <a:pt x="2155773" y="138955"/>
                    <a:pt x="2361484" y="-2996"/>
                    <a:pt x="2458694" y="49"/>
                  </a:cubicBezTo>
                  <a:cubicBezTo>
                    <a:pt x="2555904" y="3094"/>
                    <a:pt x="2535154" y="84559"/>
                    <a:pt x="2519441" y="204933"/>
                  </a:cubicBezTo>
                  <a:cubicBezTo>
                    <a:pt x="2503728" y="325307"/>
                    <a:pt x="2432516" y="568341"/>
                    <a:pt x="2364416" y="722296"/>
                  </a:cubicBezTo>
                  <a:cubicBezTo>
                    <a:pt x="2296316" y="876251"/>
                    <a:pt x="2109313" y="1324202"/>
                    <a:pt x="1967961" y="1528714"/>
                  </a:cubicBezTo>
                  <a:cubicBezTo>
                    <a:pt x="1826609" y="1733226"/>
                    <a:pt x="1706591" y="1862316"/>
                    <a:pt x="1516302" y="1949369"/>
                  </a:cubicBezTo>
                  <a:cubicBezTo>
                    <a:pt x="1326013" y="2036422"/>
                    <a:pt x="1063864" y="2080354"/>
                    <a:pt x="826225" y="2051034"/>
                  </a:cubicBezTo>
                  <a:cubicBezTo>
                    <a:pt x="588586" y="2021714"/>
                    <a:pt x="211831" y="1964435"/>
                    <a:pt x="90468" y="1773449"/>
                  </a:cubicBezTo>
                  <a:close/>
                </a:path>
              </a:pathLst>
            </a:custGeom>
            <a:noFill/>
            <a:ln w="28575" cap="rnd" cmpd="sng" algn="ctr">
              <a:solidFill>
                <a:srgbClr val="B4CE82"/>
              </a:solidFill>
              <a:prstDash val="solid"/>
              <a:headEnd type="none" w="med" len="med"/>
              <a:tailEnd type="none" w="med" len="me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rgbClr val="3A3838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sp>
          <p:nvSpPr>
            <p:cNvPr id="363" name="Freeform: Shape 362">
              <a:extLst>
                <a:ext uri="{FF2B5EF4-FFF2-40B4-BE49-F238E27FC236}">
                  <a16:creationId xmlns:a16="http://schemas.microsoft.com/office/drawing/2014/main" id="{6A30B947-0FC8-968E-B774-3564EF004828}"/>
                </a:ext>
              </a:extLst>
            </p:cNvPr>
            <p:cNvSpPr/>
            <p:nvPr/>
          </p:nvSpPr>
          <p:spPr>
            <a:xfrm>
              <a:off x="5085481" y="3449385"/>
              <a:ext cx="549475" cy="581891"/>
            </a:xfrm>
            <a:custGeom>
              <a:avLst/>
              <a:gdLst>
                <a:gd name="connsiteX0" fmla="*/ 0 w 1234440"/>
                <a:gd name="connsiteY0" fmla="*/ 1177290 h 1177290"/>
                <a:gd name="connsiteX1" fmla="*/ 1234440 w 1234440"/>
                <a:gd name="connsiteY1" fmla="*/ 0 h 1177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234440" h="1177290">
                  <a:moveTo>
                    <a:pt x="0" y="1177290"/>
                  </a:moveTo>
                  <a:cubicBezTo>
                    <a:pt x="114300" y="734377"/>
                    <a:pt x="228600" y="291465"/>
                    <a:pt x="1234440" y="0"/>
                  </a:cubicBezTo>
                </a:path>
              </a:pathLst>
            </a:custGeom>
            <a:noFill/>
            <a:ln w="28575" cap="rnd" cmpd="sng" algn="ctr">
              <a:solidFill>
                <a:srgbClr val="B4CE82"/>
              </a:solidFill>
              <a:prstDash val="solid"/>
              <a:headEnd type="none" w="med" len="med"/>
              <a:tailEnd type="none" w="med" len="me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rgbClr val="3A3838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</p:grpSp>
      <p:sp>
        <p:nvSpPr>
          <p:cNvPr id="364" name="TextBox 363">
            <a:extLst>
              <a:ext uri="{FF2B5EF4-FFF2-40B4-BE49-F238E27FC236}">
                <a16:creationId xmlns:a16="http://schemas.microsoft.com/office/drawing/2014/main" id="{EF61B3CF-39B0-C209-2B4A-7E9205A5312B}"/>
              </a:ext>
            </a:extLst>
          </p:cNvPr>
          <p:cNvSpPr txBox="1"/>
          <p:nvPr/>
        </p:nvSpPr>
        <p:spPr>
          <a:xfrm>
            <a:off x="5709055" y="1714925"/>
            <a:ext cx="52610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3A3838"/>
                </a:solidFill>
                <a:effectLst/>
                <a:uLnTx/>
                <a:uFillTx/>
                <a:latin typeface="Calibri" panose="020F0502020204030204"/>
              </a:rPr>
              <a:t>study</a:t>
            </a:r>
          </a:p>
        </p:txBody>
      </p:sp>
      <p:grpSp>
        <p:nvGrpSpPr>
          <p:cNvPr id="365" name="Group 364">
            <a:extLst>
              <a:ext uri="{FF2B5EF4-FFF2-40B4-BE49-F238E27FC236}">
                <a16:creationId xmlns:a16="http://schemas.microsoft.com/office/drawing/2014/main" id="{F3309697-134C-1CC0-A2F8-1BDCBAF26199}"/>
              </a:ext>
            </a:extLst>
          </p:cNvPr>
          <p:cNvGrpSpPr/>
          <p:nvPr/>
        </p:nvGrpSpPr>
        <p:grpSpPr>
          <a:xfrm>
            <a:off x="4456307" y="1236814"/>
            <a:ext cx="322401" cy="600165"/>
            <a:chOff x="4253132" y="2562093"/>
            <a:chExt cx="269213" cy="501153"/>
          </a:xfrm>
        </p:grpSpPr>
        <p:grpSp>
          <p:nvGrpSpPr>
            <p:cNvPr id="366" name="Group 365">
              <a:extLst>
                <a:ext uri="{FF2B5EF4-FFF2-40B4-BE49-F238E27FC236}">
                  <a16:creationId xmlns:a16="http://schemas.microsoft.com/office/drawing/2014/main" id="{071EA6FD-78E6-E136-DD6A-7B4FD4AEB7CF}"/>
                </a:ext>
              </a:extLst>
            </p:cNvPr>
            <p:cNvGrpSpPr/>
            <p:nvPr/>
          </p:nvGrpSpPr>
          <p:grpSpPr>
            <a:xfrm>
              <a:off x="4253132" y="2562093"/>
              <a:ext cx="197161" cy="321777"/>
              <a:chOff x="6621653" y="1784030"/>
              <a:chExt cx="2530550" cy="4130005"/>
            </a:xfrm>
          </p:grpSpPr>
          <p:sp>
            <p:nvSpPr>
              <p:cNvPr id="391" name="Freeform 373">
                <a:extLst>
                  <a:ext uri="{FF2B5EF4-FFF2-40B4-BE49-F238E27FC236}">
                    <a16:creationId xmlns:a16="http://schemas.microsoft.com/office/drawing/2014/main" id="{8778136A-5FE0-BFF1-BDFC-56A2E3E3EE2C}"/>
                  </a:ext>
                </a:extLst>
              </p:cNvPr>
              <p:cNvSpPr/>
              <p:nvPr/>
            </p:nvSpPr>
            <p:spPr>
              <a:xfrm>
                <a:off x="8117322" y="2669781"/>
                <a:ext cx="973937" cy="3244254"/>
              </a:xfrm>
              <a:custGeom>
                <a:avLst/>
                <a:gdLst>
                  <a:gd name="connsiteX0" fmla="*/ 0 w 973937"/>
                  <a:gd name="connsiteY0" fmla="*/ 0 h 3244254"/>
                  <a:gd name="connsiteX1" fmla="*/ 973937 w 973937"/>
                  <a:gd name="connsiteY1" fmla="*/ 0 h 3244254"/>
                  <a:gd name="connsiteX2" fmla="*/ 973937 w 973937"/>
                  <a:gd name="connsiteY2" fmla="*/ 1516289 h 3244254"/>
                  <a:gd name="connsiteX3" fmla="*/ 973937 w 973937"/>
                  <a:gd name="connsiteY3" fmla="*/ 1516290 h 3244254"/>
                  <a:gd name="connsiteX4" fmla="*/ 973937 w 973937"/>
                  <a:gd name="connsiteY4" fmla="*/ 1516290 h 3244254"/>
                  <a:gd name="connsiteX5" fmla="*/ 973698 w 973937"/>
                  <a:gd name="connsiteY5" fmla="*/ 1522323 h 3244254"/>
                  <a:gd name="connsiteX6" fmla="*/ 953949 w 973937"/>
                  <a:gd name="connsiteY6" fmla="*/ 1674116 h 3244254"/>
                  <a:gd name="connsiteX7" fmla="*/ 685992 w 973937"/>
                  <a:gd name="connsiteY7" fmla="*/ 2968401 h 3244254"/>
                  <a:gd name="connsiteX8" fmla="*/ 347253 w 973937"/>
                  <a:gd name="connsiteY8" fmla="*/ 3130187 h 3244254"/>
                  <a:gd name="connsiteX9" fmla="*/ 16365 w 973937"/>
                  <a:gd name="connsiteY9" fmla="*/ 1641949 h 3244254"/>
                  <a:gd name="connsiteX10" fmla="*/ 0 w 973937"/>
                  <a:gd name="connsiteY10" fmla="*/ 1516290 h 3244254"/>
                  <a:gd name="connsiteX11" fmla="*/ 0 w 973937"/>
                  <a:gd name="connsiteY11" fmla="*/ 1516290 h 3244254"/>
                  <a:gd name="connsiteX12" fmla="*/ 0 w 973937"/>
                  <a:gd name="connsiteY12" fmla="*/ 1516289 h 32442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73937" h="3244254">
                    <a:moveTo>
                      <a:pt x="0" y="0"/>
                    </a:moveTo>
                    <a:lnTo>
                      <a:pt x="973937" y="0"/>
                    </a:lnTo>
                    <a:lnTo>
                      <a:pt x="973937" y="1516289"/>
                    </a:lnTo>
                    <a:lnTo>
                      <a:pt x="973937" y="1516290"/>
                    </a:lnTo>
                    <a:lnTo>
                      <a:pt x="973937" y="1516290"/>
                    </a:lnTo>
                    <a:lnTo>
                      <a:pt x="973698" y="1522323"/>
                    </a:lnTo>
                    <a:cubicBezTo>
                      <a:pt x="971223" y="1552461"/>
                      <a:pt x="965324" y="1598068"/>
                      <a:pt x="953949" y="1674116"/>
                    </a:cubicBezTo>
                    <a:cubicBezTo>
                      <a:pt x="908446" y="1978307"/>
                      <a:pt x="746663" y="2781337"/>
                      <a:pt x="685992" y="2968401"/>
                    </a:cubicBezTo>
                    <a:cubicBezTo>
                      <a:pt x="625321" y="3155466"/>
                      <a:pt x="463536" y="3387190"/>
                      <a:pt x="347253" y="3130187"/>
                    </a:cubicBezTo>
                    <a:cubicBezTo>
                      <a:pt x="245504" y="2905309"/>
                      <a:pt x="93436" y="2177220"/>
                      <a:pt x="16365" y="1641949"/>
                    </a:cubicBezTo>
                    <a:lnTo>
                      <a:pt x="0" y="1516290"/>
                    </a:lnTo>
                    <a:lnTo>
                      <a:pt x="0" y="1516290"/>
                    </a:lnTo>
                    <a:lnTo>
                      <a:pt x="0" y="1516289"/>
                    </a:lnTo>
                    <a:close/>
                  </a:path>
                </a:pathLst>
              </a:custGeom>
              <a:solidFill>
                <a:srgbClr val="5B9BD5"/>
              </a:solidFill>
              <a:ln w="19050" cap="flat" cmpd="sng" algn="ctr">
                <a:solidFill>
                  <a:srgbClr val="5B9BD5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grpSp>
            <p:nvGrpSpPr>
              <p:cNvPr id="392" name="Group 391">
                <a:extLst>
                  <a:ext uri="{FF2B5EF4-FFF2-40B4-BE49-F238E27FC236}">
                    <a16:creationId xmlns:a16="http://schemas.microsoft.com/office/drawing/2014/main" id="{30F8DD8F-7CB8-F938-F41B-6CE08F04AB3D}"/>
                  </a:ext>
                </a:extLst>
              </p:cNvPr>
              <p:cNvGrpSpPr/>
              <p:nvPr/>
            </p:nvGrpSpPr>
            <p:grpSpPr>
              <a:xfrm>
                <a:off x="6621653" y="1784030"/>
                <a:ext cx="2530550" cy="880988"/>
                <a:chOff x="5345302" y="1788793"/>
                <a:chExt cx="2530550" cy="880988"/>
              </a:xfrm>
            </p:grpSpPr>
            <p:sp>
              <p:nvSpPr>
                <p:cNvPr id="396" name="Freeform 378">
                  <a:extLst>
                    <a:ext uri="{FF2B5EF4-FFF2-40B4-BE49-F238E27FC236}">
                      <a16:creationId xmlns:a16="http://schemas.microsoft.com/office/drawing/2014/main" id="{1F0086F3-4004-741D-2360-EC1334224003}"/>
                    </a:ext>
                  </a:extLst>
                </p:cNvPr>
                <p:cNvSpPr/>
                <p:nvPr/>
              </p:nvSpPr>
              <p:spPr>
                <a:xfrm>
                  <a:off x="6308729" y="2406890"/>
                  <a:ext cx="487235" cy="142639"/>
                </a:xfrm>
                <a:custGeom>
                  <a:avLst/>
                  <a:gdLst>
                    <a:gd name="connsiteX0" fmla="*/ 0 w 487235"/>
                    <a:gd name="connsiteY0" fmla="*/ 0 h 142639"/>
                    <a:gd name="connsiteX1" fmla="*/ 206908 w 487235"/>
                    <a:gd name="connsiteY1" fmla="*/ 133489 h 142639"/>
                    <a:gd name="connsiteX2" fmla="*/ 487235 w 487235"/>
                    <a:gd name="connsiteY2" fmla="*/ 120140 h 1426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487235" h="142639">
                      <a:moveTo>
                        <a:pt x="0" y="0"/>
                      </a:moveTo>
                      <a:cubicBezTo>
                        <a:pt x="62851" y="56733"/>
                        <a:pt x="125702" y="113466"/>
                        <a:pt x="206908" y="133489"/>
                      </a:cubicBezTo>
                      <a:cubicBezTo>
                        <a:pt x="288114" y="153512"/>
                        <a:pt x="387674" y="136826"/>
                        <a:pt x="487235" y="120140"/>
                      </a:cubicBezTo>
                    </a:path>
                  </a:pathLst>
                </a:custGeom>
                <a:noFill/>
                <a:ln w="28575" cap="flat" cmpd="sng" algn="ctr">
                  <a:solidFill>
                    <a:srgbClr val="5B9BD5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  <p:sp>
              <p:nvSpPr>
                <p:cNvPr id="397" name="Rectangle 396">
                  <a:extLst>
                    <a:ext uri="{FF2B5EF4-FFF2-40B4-BE49-F238E27FC236}">
                      <a16:creationId xmlns:a16="http://schemas.microsoft.com/office/drawing/2014/main" id="{BC7E2396-93D2-AF20-061E-C7E5073C4F63}"/>
                    </a:ext>
                  </a:extLst>
                </p:cNvPr>
                <p:cNvSpPr/>
                <p:nvPr/>
              </p:nvSpPr>
              <p:spPr>
                <a:xfrm>
                  <a:off x="6767328" y="2486179"/>
                  <a:ext cx="1108524" cy="183602"/>
                </a:xfrm>
                <a:prstGeom prst="rect">
                  <a:avLst/>
                </a:prstGeom>
                <a:solidFill>
                  <a:srgbClr val="5B9BD5"/>
                </a:solidFill>
                <a:ln w="12700" cap="flat" cmpd="sng" algn="ctr">
                  <a:solidFill>
                    <a:srgbClr val="5B9BD5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  <p:grpSp>
              <p:nvGrpSpPr>
                <p:cNvPr id="398" name="Group 397">
                  <a:extLst>
                    <a:ext uri="{FF2B5EF4-FFF2-40B4-BE49-F238E27FC236}">
                      <a16:creationId xmlns:a16="http://schemas.microsoft.com/office/drawing/2014/main" id="{FE5EE9A6-BB0A-0045-3F77-0C330A04E58D}"/>
                    </a:ext>
                  </a:extLst>
                </p:cNvPr>
                <p:cNvGrpSpPr/>
                <p:nvPr/>
              </p:nvGrpSpPr>
              <p:grpSpPr>
                <a:xfrm rot="1980000">
                  <a:off x="5345302" y="1788793"/>
                  <a:ext cx="1108524" cy="466514"/>
                  <a:chOff x="9008832" y="1859860"/>
                  <a:chExt cx="1108524" cy="466514"/>
                </a:xfrm>
              </p:grpSpPr>
              <p:sp>
                <p:nvSpPr>
                  <p:cNvPr id="400" name="Rectangle 399">
                    <a:extLst>
                      <a:ext uri="{FF2B5EF4-FFF2-40B4-BE49-F238E27FC236}">
                        <a16:creationId xmlns:a16="http://schemas.microsoft.com/office/drawing/2014/main" id="{2524F709-71E3-119B-9614-253E6F334A60}"/>
                      </a:ext>
                    </a:extLst>
                  </p:cNvPr>
                  <p:cNvSpPr/>
                  <p:nvPr/>
                </p:nvSpPr>
                <p:spPr>
                  <a:xfrm>
                    <a:off x="9116100" y="1859860"/>
                    <a:ext cx="893989" cy="282912"/>
                  </a:xfrm>
                  <a:prstGeom prst="rect">
                    <a:avLst/>
                  </a:prstGeom>
                  <a:solidFill>
                    <a:srgbClr val="5B9BD5"/>
                  </a:solidFill>
                  <a:ln w="12700" cap="flat" cmpd="sng" algn="ctr">
                    <a:solidFill>
                      <a:srgbClr val="5B9BD5">
                        <a:shade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1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  <p:sp>
                <p:nvSpPr>
                  <p:cNvPr id="401" name="Rectangle 400">
                    <a:extLst>
                      <a:ext uri="{FF2B5EF4-FFF2-40B4-BE49-F238E27FC236}">
                        <a16:creationId xmlns:a16="http://schemas.microsoft.com/office/drawing/2014/main" id="{AA2C4471-7680-3D92-46ED-70DA4BED2033}"/>
                      </a:ext>
                    </a:extLst>
                  </p:cNvPr>
                  <p:cNvSpPr/>
                  <p:nvPr/>
                </p:nvSpPr>
                <p:spPr>
                  <a:xfrm>
                    <a:off x="9008832" y="2142772"/>
                    <a:ext cx="1108524" cy="183602"/>
                  </a:xfrm>
                  <a:prstGeom prst="rect">
                    <a:avLst/>
                  </a:prstGeom>
                  <a:solidFill>
                    <a:srgbClr val="5B9BD5"/>
                  </a:solidFill>
                  <a:ln w="12700" cap="flat" cmpd="sng" algn="ctr">
                    <a:solidFill>
                      <a:srgbClr val="5B9BD5">
                        <a:shade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1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</p:grpSp>
            <p:sp>
              <p:nvSpPr>
                <p:cNvPr id="399" name="Freeform 381">
                  <a:extLst>
                    <a:ext uri="{FF2B5EF4-FFF2-40B4-BE49-F238E27FC236}">
                      <a16:creationId xmlns:a16="http://schemas.microsoft.com/office/drawing/2014/main" id="{B04CADDF-1B2D-B334-D59C-BF4D5DC58BDB}"/>
                    </a:ext>
                  </a:extLst>
                </p:cNvPr>
                <p:cNvSpPr/>
                <p:nvPr/>
              </p:nvSpPr>
              <p:spPr>
                <a:xfrm>
                  <a:off x="6280660" y="2462873"/>
                  <a:ext cx="487235" cy="142639"/>
                </a:xfrm>
                <a:custGeom>
                  <a:avLst/>
                  <a:gdLst>
                    <a:gd name="connsiteX0" fmla="*/ 0 w 487235"/>
                    <a:gd name="connsiteY0" fmla="*/ 0 h 142639"/>
                    <a:gd name="connsiteX1" fmla="*/ 206908 w 487235"/>
                    <a:gd name="connsiteY1" fmla="*/ 133489 h 142639"/>
                    <a:gd name="connsiteX2" fmla="*/ 487235 w 487235"/>
                    <a:gd name="connsiteY2" fmla="*/ 120140 h 1426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487235" h="142639">
                      <a:moveTo>
                        <a:pt x="0" y="0"/>
                      </a:moveTo>
                      <a:cubicBezTo>
                        <a:pt x="62851" y="56733"/>
                        <a:pt x="125702" y="113466"/>
                        <a:pt x="206908" y="133489"/>
                      </a:cubicBezTo>
                      <a:cubicBezTo>
                        <a:pt x="288114" y="153512"/>
                        <a:pt x="387674" y="136826"/>
                        <a:pt x="487235" y="120140"/>
                      </a:cubicBezTo>
                    </a:path>
                  </a:pathLst>
                </a:custGeom>
                <a:noFill/>
                <a:ln w="28575" cap="flat" cmpd="sng" algn="ctr">
                  <a:solidFill>
                    <a:srgbClr val="5B9BD5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</p:grpSp>
          <p:cxnSp>
            <p:nvCxnSpPr>
              <p:cNvPr id="393" name="Straight Connector 392">
                <a:extLst>
                  <a:ext uri="{FF2B5EF4-FFF2-40B4-BE49-F238E27FC236}">
                    <a16:creationId xmlns:a16="http://schemas.microsoft.com/office/drawing/2014/main" id="{134C7802-3D68-B30C-CD51-C8C3488717C5}"/>
                  </a:ext>
                </a:extLst>
              </p:cNvPr>
              <p:cNvCxnSpPr/>
              <p:nvPr/>
            </p:nvCxnSpPr>
            <p:spPr>
              <a:xfrm>
                <a:off x="8139958" y="2936759"/>
                <a:ext cx="500584" cy="0"/>
              </a:xfrm>
              <a:prstGeom prst="line">
                <a:avLst/>
              </a:prstGeom>
              <a:noFill/>
              <a:ln w="6350" cap="flat" cmpd="sng" algn="ctr">
                <a:solidFill>
                  <a:srgbClr val="2D3E50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394" name="Straight Connector 393">
                <a:extLst>
                  <a:ext uri="{FF2B5EF4-FFF2-40B4-BE49-F238E27FC236}">
                    <a16:creationId xmlns:a16="http://schemas.microsoft.com/office/drawing/2014/main" id="{654A28C6-5087-1616-8780-7193A4DFFC92}"/>
                  </a:ext>
                </a:extLst>
              </p:cNvPr>
              <p:cNvCxnSpPr/>
              <p:nvPr/>
            </p:nvCxnSpPr>
            <p:spPr>
              <a:xfrm>
                <a:off x="8139958" y="3736582"/>
                <a:ext cx="500584" cy="0"/>
              </a:xfrm>
              <a:prstGeom prst="line">
                <a:avLst/>
              </a:prstGeom>
              <a:noFill/>
              <a:ln w="6350" cap="flat" cmpd="sng" algn="ctr">
                <a:solidFill>
                  <a:srgbClr val="2D3E50"/>
                </a:solidFill>
                <a:prstDash val="solid"/>
                <a:miter lim="800000"/>
              </a:ln>
              <a:effectLst/>
            </p:spPr>
          </p:cxnSp>
          <p:sp>
            <p:nvSpPr>
              <p:cNvPr id="395" name="Freeform 377">
                <a:extLst>
                  <a:ext uri="{FF2B5EF4-FFF2-40B4-BE49-F238E27FC236}">
                    <a16:creationId xmlns:a16="http://schemas.microsoft.com/office/drawing/2014/main" id="{5818A801-D791-855E-A68C-69F3B1E20C48}"/>
                  </a:ext>
                </a:extLst>
              </p:cNvPr>
              <p:cNvSpPr/>
              <p:nvPr/>
            </p:nvSpPr>
            <p:spPr>
              <a:xfrm>
                <a:off x="8138205" y="4248147"/>
                <a:ext cx="930894" cy="1651597"/>
              </a:xfrm>
              <a:custGeom>
                <a:avLst/>
                <a:gdLst>
                  <a:gd name="connsiteX0" fmla="*/ 0 w 1285750"/>
                  <a:gd name="connsiteY0" fmla="*/ 0 h 2281185"/>
                  <a:gd name="connsiteX1" fmla="*/ 1285750 w 1285750"/>
                  <a:gd name="connsiteY1" fmla="*/ 0 h 2281185"/>
                  <a:gd name="connsiteX2" fmla="*/ 1285435 w 1285750"/>
                  <a:gd name="connsiteY2" fmla="*/ 7966 h 2281185"/>
                  <a:gd name="connsiteX3" fmla="*/ 1259362 w 1285750"/>
                  <a:gd name="connsiteY3" fmla="*/ 208356 h 2281185"/>
                  <a:gd name="connsiteX4" fmla="*/ 905617 w 1285750"/>
                  <a:gd name="connsiteY4" fmla="*/ 1917016 h 2281185"/>
                  <a:gd name="connsiteX5" fmla="*/ 458428 w 1285750"/>
                  <a:gd name="connsiteY5" fmla="*/ 2130598 h 2281185"/>
                  <a:gd name="connsiteX6" fmla="*/ 21604 w 1285750"/>
                  <a:gd name="connsiteY6" fmla="*/ 165891 h 22811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85750" h="2281185">
                    <a:moveTo>
                      <a:pt x="0" y="0"/>
                    </a:moveTo>
                    <a:lnTo>
                      <a:pt x="1285750" y="0"/>
                    </a:lnTo>
                    <a:lnTo>
                      <a:pt x="1285435" y="7966"/>
                    </a:lnTo>
                    <a:cubicBezTo>
                      <a:pt x="1282167" y="47752"/>
                      <a:pt x="1274380" y="107961"/>
                      <a:pt x="1259362" y="208356"/>
                    </a:cubicBezTo>
                    <a:cubicBezTo>
                      <a:pt x="1199292" y="609936"/>
                      <a:pt x="985712" y="1670061"/>
                      <a:pt x="905617" y="1917016"/>
                    </a:cubicBezTo>
                    <a:cubicBezTo>
                      <a:pt x="825522" y="2163971"/>
                      <a:pt x="611941" y="2469883"/>
                      <a:pt x="458428" y="2130598"/>
                    </a:cubicBezTo>
                    <a:cubicBezTo>
                      <a:pt x="324104" y="1833724"/>
                      <a:pt x="123350" y="872533"/>
                      <a:pt x="21604" y="165891"/>
                    </a:cubicBezTo>
                    <a:close/>
                  </a:path>
                </a:pathLst>
              </a:custGeom>
              <a:solidFill>
                <a:srgbClr val="70AD47">
                  <a:lumMod val="40000"/>
                  <a:lumOff val="6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</p:grpSp>
        <p:grpSp>
          <p:nvGrpSpPr>
            <p:cNvPr id="367" name="Group 366">
              <a:extLst>
                <a:ext uri="{FF2B5EF4-FFF2-40B4-BE49-F238E27FC236}">
                  <a16:creationId xmlns:a16="http://schemas.microsoft.com/office/drawing/2014/main" id="{0478DBB9-B748-9941-05C6-2EA4928A4863}"/>
                </a:ext>
              </a:extLst>
            </p:cNvPr>
            <p:cNvGrpSpPr/>
            <p:nvPr/>
          </p:nvGrpSpPr>
          <p:grpSpPr>
            <a:xfrm>
              <a:off x="4325184" y="2659134"/>
              <a:ext cx="197161" cy="321777"/>
              <a:chOff x="6621653" y="1784030"/>
              <a:chExt cx="2530550" cy="4130005"/>
            </a:xfrm>
          </p:grpSpPr>
          <p:sp>
            <p:nvSpPr>
              <p:cNvPr id="380" name="Freeform 362">
                <a:extLst>
                  <a:ext uri="{FF2B5EF4-FFF2-40B4-BE49-F238E27FC236}">
                    <a16:creationId xmlns:a16="http://schemas.microsoft.com/office/drawing/2014/main" id="{9B7717F1-4C69-F43E-0F31-273178865DD6}"/>
                  </a:ext>
                </a:extLst>
              </p:cNvPr>
              <p:cNvSpPr/>
              <p:nvPr/>
            </p:nvSpPr>
            <p:spPr>
              <a:xfrm>
                <a:off x="8117322" y="2669781"/>
                <a:ext cx="973937" cy="3244254"/>
              </a:xfrm>
              <a:custGeom>
                <a:avLst/>
                <a:gdLst>
                  <a:gd name="connsiteX0" fmla="*/ 0 w 973937"/>
                  <a:gd name="connsiteY0" fmla="*/ 0 h 3244254"/>
                  <a:gd name="connsiteX1" fmla="*/ 973937 w 973937"/>
                  <a:gd name="connsiteY1" fmla="*/ 0 h 3244254"/>
                  <a:gd name="connsiteX2" fmla="*/ 973937 w 973937"/>
                  <a:gd name="connsiteY2" fmla="*/ 1516289 h 3244254"/>
                  <a:gd name="connsiteX3" fmla="*/ 973937 w 973937"/>
                  <a:gd name="connsiteY3" fmla="*/ 1516290 h 3244254"/>
                  <a:gd name="connsiteX4" fmla="*/ 973937 w 973937"/>
                  <a:gd name="connsiteY4" fmla="*/ 1516290 h 3244254"/>
                  <a:gd name="connsiteX5" fmla="*/ 973698 w 973937"/>
                  <a:gd name="connsiteY5" fmla="*/ 1522323 h 3244254"/>
                  <a:gd name="connsiteX6" fmla="*/ 953949 w 973937"/>
                  <a:gd name="connsiteY6" fmla="*/ 1674116 h 3244254"/>
                  <a:gd name="connsiteX7" fmla="*/ 685992 w 973937"/>
                  <a:gd name="connsiteY7" fmla="*/ 2968401 h 3244254"/>
                  <a:gd name="connsiteX8" fmla="*/ 347253 w 973937"/>
                  <a:gd name="connsiteY8" fmla="*/ 3130187 h 3244254"/>
                  <a:gd name="connsiteX9" fmla="*/ 16365 w 973937"/>
                  <a:gd name="connsiteY9" fmla="*/ 1641949 h 3244254"/>
                  <a:gd name="connsiteX10" fmla="*/ 0 w 973937"/>
                  <a:gd name="connsiteY10" fmla="*/ 1516290 h 3244254"/>
                  <a:gd name="connsiteX11" fmla="*/ 0 w 973937"/>
                  <a:gd name="connsiteY11" fmla="*/ 1516290 h 3244254"/>
                  <a:gd name="connsiteX12" fmla="*/ 0 w 973937"/>
                  <a:gd name="connsiteY12" fmla="*/ 1516289 h 32442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73937" h="3244254">
                    <a:moveTo>
                      <a:pt x="0" y="0"/>
                    </a:moveTo>
                    <a:lnTo>
                      <a:pt x="973937" y="0"/>
                    </a:lnTo>
                    <a:lnTo>
                      <a:pt x="973937" y="1516289"/>
                    </a:lnTo>
                    <a:lnTo>
                      <a:pt x="973937" y="1516290"/>
                    </a:lnTo>
                    <a:lnTo>
                      <a:pt x="973937" y="1516290"/>
                    </a:lnTo>
                    <a:lnTo>
                      <a:pt x="973698" y="1522323"/>
                    </a:lnTo>
                    <a:cubicBezTo>
                      <a:pt x="971223" y="1552461"/>
                      <a:pt x="965324" y="1598068"/>
                      <a:pt x="953949" y="1674116"/>
                    </a:cubicBezTo>
                    <a:cubicBezTo>
                      <a:pt x="908446" y="1978307"/>
                      <a:pt x="746663" y="2781337"/>
                      <a:pt x="685992" y="2968401"/>
                    </a:cubicBezTo>
                    <a:cubicBezTo>
                      <a:pt x="625321" y="3155466"/>
                      <a:pt x="463536" y="3387190"/>
                      <a:pt x="347253" y="3130187"/>
                    </a:cubicBezTo>
                    <a:cubicBezTo>
                      <a:pt x="245504" y="2905309"/>
                      <a:pt x="93436" y="2177220"/>
                      <a:pt x="16365" y="1641949"/>
                    </a:cubicBezTo>
                    <a:lnTo>
                      <a:pt x="0" y="1516290"/>
                    </a:lnTo>
                    <a:lnTo>
                      <a:pt x="0" y="1516290"/>
                    </a:lnTo>
                    <a:lnTo>
                      <a:pt x="0" y="1516289"/>
                    </a:lnTo>
                    <a:close/>
                  </a:path>
                </a:pathLst>
              </a:custGeom>
              <a:solidFill>
                <a:srgbClr val="5B9BD5"/>
              </a:solidFill>
              <a:ln w="19050" cap="flat" cmpd="sng" algn="ctr">
                <a:solidFill>
                  <a:srgbClr val="5B9BD5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grpSp>
            <p:nvGrpSpPr>
              <p:cNvPr id="381" name="Group 380">
                <a:extLst>
                  <a:ext uri="{FF2B5EF4-FFF2-40B4-BE49-F238E27FC236}">
                    <a16:creationId xmlns:a16="http://schemas.microsoft.com/office/drawing/2014/main" id="{8DA54101-9E0E-C633-E6ED-78E7929D32AF}"/>
                  </a:ext>
                </a:extLst>
              </p:cNvPr>
              <p:cNvGrpSpPr/>
              <p:nvPr/>
            </p:nvGrpSpPr>
            <p:grpSpPr>
              <a:xfrm>
                <a:off x="6621653" y="1784030"/>
                <a:ext cx="2530550" cy="880988"/>
                <a:chOff x="5345302" y="1788793"/>
                <a:chExt cx="2530550" cy="880988"/>
              </a:xfrm>
            </p:grpSpPr>
            <p:sp>
              <p:nvSpPr>
                <p:cNvPr id="385" name="Freeform 367">
                  <a:extLst>
                    <a:ext uri="{FF2B5EF4-FFF2-40B4-BE49-F238E27FC236}">
                      <a16:creationId xmlns:a16="http://schemas.microsoft.com/office/drawing/2014/main" id="{AE7680C9-6B2E-6C18-97F1-6FFA246C0432}"/>
                    </a:ext>
                  </a:extLst>
                </p:cNvPr>
                <p:cNvSpPr/>
                <p:nvPr/>
              </p:nvSpPr>
              <p:spPr>
                <a:xfrm>
                  <a:off x="6308729" y="2406890"/>
                  <a:ext cx="487235" cy="142639"/>
                </a:xfrm>
                <a:custGeom>
                  <a:avLst/>
                  <a:gdLst>
                    <a:gd name="connsiteX0" fmla="*/ 0 w 487235"/>
                    <a:gd name="connsiteY0" fmla="*/ 0 h 142639"/>
                    <a:gd name="connsiteX1" fmla="*/ 206908 w 487235"/>
                    <a:gd name="connsiteY1" fmla="*/ 133489 h 142639"/>
                    <a:gd name="connsiteX2" fmla="*/ 487235 w 487235"/>
                    <a:gd name="connsiteY2" fmla="*/ 120140 h 1426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487235" h="142639">
                      <a:moveTo>
                        <a:pt x="0" y="0"/>
                      </a:moveTo>
                      <a:cubicBezTo>
                        <a:pt x="62851" y="56733"/>
                        <a:pt x="125702" y="113466"/>
                        <a:pt x="206908" y="133489"/>
                      </a:cubicBezTo>
                      <a:cubicBezTo>
                        <a:pt x="288114" y="153512"/>
                        <a:pt x="387674" y="136826"/>
                        <a:pt x="487235" y="120140"/>
                      </a:cubicBezTo>
                    </a:path>
                  </a:pathLst>
                </a:custGeom>
                <a:noFill/>
                <a:ln w="28575" cap="flat" cmpd="sng" algn="ctr">
                  <a:solidFill>
                    <a:srgbClr val="5B9BD5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  <p:sp>
              <p:nvSpPr>
                <p:cNvPr id="386" name="Rectangle 385">
                  <a:extLst>
                    <a:ext uri="{FF2B5EF4-FFF2-40B4-BE49-F238E27FC236}">
                      <a16:creationId xmlns:a16="http://schemas.microsoft.com/office/drawing/2014/main" id="{59AF781F-17D9-58EC-2DBA-749235B692D1}"/>
                    </a:ext>
                  </a:extLst>
                </p:cNvPr>
                <p:cNvSpPr/>
                <p:nvPr/>
              </p:nvSpPr>
              <p:spPr>
                <a:xfrm>
                  <a:off x="6767328" y="2486179"/>
                  <a:ext cx="1108524" cy="183602"/>
                </a:xfrm>
                <a:prstGeom prst="rect">
                  <a:avLst/>
                </a:prstGeom>
                <a:solidFill>
                  <a:srgbClr val="5B9BD5"/>
                </a:solidFill>
                <a:ln w="12700" cap="flat" cmpd="sng" algn="ctr">
                  <a:solidFill>
                    <a:srgbClr val="5B9BD5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  <p:grpSp>
              <p:nvGrpSpPr>
                <p:cNvPr id="387" name="Group 386">
                  <a:extLst>
                    <a:ext uri="{FF2B5EF4-FFF2-40B4-BE49-F238E27FC236}">
                      <a16:creationId xmlns:a16="http://schemas.microsoft.com/office/drawing/2014/main" id="{BFF161D4-34E7-4258-1CBC-9291A68DA123}"/>
                    </a:ext>
                  </a:extLst>
                </p:cNvPr>
                <p:cNvGrpSpPr/>
                <p:nvPr/>
              </p:nvGrpSpPr>
              <p:grpSpPr>
                <a:xfrm rot="1980000">
                  <a:off x="5345302" y="1788793"/>
                  <a:ext cx="1108524" cy="466514"/>
                  <a:chOff x="9008832" y="1859860"/>
                  <a:chExt cx="1108524" cy="466514"/>
                </a:xfrm>
              </p:grpSpPr>
              <p:sp>
                <p:nvSpPr>
                  <p:cNvPr id="389" name="Rectangle 388">
                    <a:extLst>
                      <a:ext uri="{FF2B5EF4-FFF2-40B4-BE49-F238E27FC236}">
                        <a16:creationId xmlns:a16="http://schemas.microsoft.com/office/drawing/2014/main" id="{EA08A741-66E9-35F9-C9BB-CF7F9B7FB328}"/>
                      </a:ext>
                    </a:extLst>
                  </p:cNvPr>
                  <p:cNvSpPr/>
                  <p:nvPr/>
                </p:nvSpPr>
                <p:spPr>
                  <a:xfrm>
                    <a:off x="9116100" y="1859860"/>
                    <a:ext cx="893989" cy="282912"/>
                  </a:xfrm>
                  <a:prstGeom prst="rect">
                    <a:avLst/>
                  </a:prstGeom>
                  <a:solidFill>
                    <a:srgbClr val="5B9BD5"/>
                  </a:solidFill>
                  <a:ln w="12700" cap="flat" cmpd="sng" algn="ctr">
                    <a:solidFill>
                      <a:srgbClr val="5B9BD5">
                        <a:shade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1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  <p:sp>
                <p:nvSpPr>
                  <p:cNvPr id="390" name="Rectangle 389">
                    <a:extLst>
                      <a:ext uri="{FF2B5EF4-FFF2-40B4-BE49-F238E27FC236}">
                        <a16:creationId xmlns:a16="http://schemas.microsoft.com/office/drawing/2014/main" id="{884DE8B5-ED23-8788-FD8D-61A02B07AB40}"/>
                      </a:ext>
                    </a:extLst>
                  </p:cNvPr>
                  <p:cNvSpPr/>
                  <p:nvPr/>
                </p:nvSpPr>
                <p:spPr>
                  <a:xfrm>
                    <a:off x="9008832" y="2142772"/>
                    <a:ext cx="1108524" cy="183602"/>
                  </a:xfrm>
                  <a:prstGeom prst="rect">
                    <a:avLst/>
                  </a:prstGeom>
                  <a:solidFill>
                    <a:srgbClr val="5B9BD5"/>
                  </a:solidFill>
                  <a:ln w="12700" cap="flat" cmpd="sng" algn="ctr">
                    <a:solidFill>
                      <a:srgbClr val="5B9BD5">
                        <a:shade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1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</p:grpSp>
            <p:sp>
              <p:nvSpPr>
                <p:cNvPr id="388" name="Freeform 370">
                  <a:extLst>
                    <a:ext uri="{FF2B5EF4-FFF2-40B4-BE49-F238E27FC236}">
                      <a16:creationId xmlns:a16="http://schemas.microsoft.com/office/drawing/2014/main" id="{BA5439A3-FA85-FDC8-261B-3078BB87FEB2}"/>
                    </a:ext>
                  </a:extLst>
                </p:cNvPr>
                <p:cNvSpPr/>
                <p:nvPr/>
              </p:nvSpPr>
              <p:spPr>
                <a:xfrm>
                  <a:off x="6280660" y="2462873"/>
                  <a:ext cx="487235" cy="142639"/>
                </a:xfrm>
                <a:custGeom>
                  <a:avLst/>
                  <a:gdLst>
                    <a:gd name="connsiteX0" fmla="*/ 0 w 487235"/>
                    <a:gd name="connsiteY0" fmla="*/ 0 h 142639"/>
                    <a:gd name="connsiteX1" fmla="*/ 206908 w 487235"/>
                    <a:gd name="connsiteY1" fmla="*/ 133489 h 142639"/>
                    <a:gd name="connsiteX2" fmla="*/ 487235 w 487235"/>
                    <a:gd name="connsiteY2" fmla="*/ 120140 h 1426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487235" h="142639">
                      <a:moveTo>
                        <a:pt x="0" y="0"/>
                      </a:moveTo>
                      <a:cubicBezTo>
                        <a:pt x="62851" y="56733"/>
                        <a:pt x="125702" y="113466"/>
                        <a:pt x="206908" y="133489"/>
                      </a:cubicBezTo>
                      <a:cubicBezTo>
                        <a:pt x="288114" y="153512"/>
                        <a:pt x="387674" y="136826"/>
                        <a:pt x="487235" y="120140"/>
                      </a:cubicBezTo>
                    </a:path>
                  </a:pathLst>
                </a:custGeom>
                <a:noFill/>
                <a:ln w="28575" cap="flat" cmpd="sng" algn="ctr">
                  <a:solidFill>
                    <a:srgbClr val="5B9BD5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</p:grpSp>
          <p:cxnSp>
            <p:nvCxnSpPr>
              <p:cNvPr id="382" name="Straight Connector 381">
                <a:extLst>
                  <a:ext uri="{FF2B5EF4-FFF2-40B4-BE49-F238E27FC236}">
                    <a16:creationId xmlns:a16="http://schemas.microsoft.com/office/drawing/2014/main" id="{6E185AFA-7D87-C6F8-5044-22749C9BBF8E}"/>
                  </a:ext>
                </a:extLst>
              </p:cNvPr>
              <p:cNvCxnSpPr/>
              <p:nvPr/>
            </p:nvCxnSpPr>
            <p:spPr>
              <a:xfrm>
                <a:off x="8139958" y="2936759"/>
                <a:ext cx="500584" cy="0"/>
              </a:xfrm>
              <a:prstGeom prst="line">
                <a:avLst/>
              </a:prstGeom>
              <a:noFill/>
              <a:ln w="6350" cap="flat" cmpd="sng" algn="ctr">
                <a:solidFill>
                  <a:srgbClr val="2D3E50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383" name="Straight Connector 382">
                <a:extLst>
                  <a:ext uri="{FF2B5EF4-FFF2-40B4-BE49-F238E27FC236}">
                    <a16:creationId xmlns:a16="http://schemas.microsoft.com/office/drawing/2014/main" id="{0CD435D4-1EE4-54D9-F0E5-5EA5F716043B}"/>
                  </a:ext>
                </a:extLst>
              </p:cNvPr>
              <p:cNvCxnSpPr/>
              <p:nvPr/>
            </p:nvCxnSpPr>
            <p:spPr>
              <a:xfrm>
                <a:off x="8139958" y="3736582"/>
                <a:ext cx="500584" cy="0"/>
              </a:xfrm>
              <a:prstGeom prst="line">
                <a:avLst/>
              </a:prstGeom>
              <a:noFill/>
              <a:ln w="6350" cap="flat" cmpd="sng" algn="ctr">
                <a:solidFill>
                  <a:srgbClr val="2D3E50"/>
                </a:solidFill>
                <a:prstDash val="solid"/>
                <a:miter lim="800000"/>
              </a:ln>
              <a:effectLst/>
            </p:spPr>
          </p:cxnSp>
          <p:sp>
            <p:nvSpPr>
              <p:cNvPr id="384" name="Freeform 366">
                <a:extLst>
                  <a:ext uri="{FF2B5EF4-FFF2-40B4-BE49-F238E27FC236}">
                    <a16:creationId xmlns:a16="http://schemas.microsoft.com/office/drawing/2014/main" id="{C53A558D-6460-B8A5-CF15-9BE063483BB1}"/>
                  </a:ext>
                </a:extLst>
              </p:cNvPr>
              <p:cNvSpPr/>
              <p:nvPr/>
            </p:nvSpPr>
            <p:spPr>
              <a:xfrm>
                <a:off x="8138205" y="4248147"/>
                <a:ext cx="930894" cy="1651597"/>
              </a:xfrm>
              <a:custGeom>
                <a:avLst/>
                <a:gdLst>
                  <a:gd name="connsiteX0" fmla="*/ 0 w 1285750"/>
                  <a:gd name="connsiteY0" fmla="*/ 0 h 2281185"/>
                  <a:gd name="connsiteX1" fmla="*/ 1285750 w 1285750"/>
                  <a:gd name="connsiteY1" fmla="*/ 0 h 2281185"/>
                  <a:gd name="connsiteX2" fmla="*/ 1285435 w 1285750"/>
                  <a:gd name="connsiteY2" fmla="*/ 7966 h 2281185"/>
                  <a:gd name="connsiteX3" fmla="*/ 1259362 w 1285750"/>
                  <a:gd name="connsiteY3" fmla="*/ 208356 h 2281185"/>
                  <a:gd name="connsiteX4" fmla="*/ 905617 w 1285750"/>
                  <a:gd name="connsiteY4" fmla="*/ 1917016 h 2281185"/>
                  <a:gd name="connsiteX5" fmla="*/ 458428 w 1285750"/>
                  <a:gd name="connsiteY5" fmla="*/ 2130598 h 2281185"/>
                  <a:gd name="connsiteX6" fmla="*/ 21604 w 1285750"/>
                  <a:gd name="connsiteY6" fmla="*/ 165891 h 22811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85750" h="2281185">
                    <a:moveTo>
                      <a:pt x="0" y="0"/>
                    </a:moveTo>
                    <a:lnTo>
                      <a:pt x="1285750" y="0"/>
                    </a:lnTo>
                    <a:lnTo>
                      <a:pt x="1285435" y="7966"/>
                    </a:lnTo>
                    <a:cubicBezTo>
                      <a:pt x="1282167" y="47752"/>
                      <a:pt x="1274380" y="107961"/>
                      <a:pt x="1259362" y="208356"/>
                    </a:cubicBezTo>
                    <a:cubicBezTo>
                      <a:pt x="1199292" y="609936"/>
                      <a:pt x="985712" y="1670061"/>
                      <a:pt x="905617" y="1917016"/>
                    </a:cubicBezTo>
                    <a:cubicBezTo>
                      <a:pt x="825522" y="2163971"/>
                      <a:pt x="611941" y="2469883"/>
                      <a:pt x="458428" y="2130598"/>
                    </a:cubicBezTo>
                    <a:cubicBezTo>
                      <a:pt x="324104" y="1833724"/>
                      <a:pt x="123350" y="872533"/>
                      <a:pt x="21604" y="165891"/>
                    </a:cubicBezTo>
                    <a:close/>
                  </a:path>
                </a:pathLst>
              </a:custGeom>
              <a:solidFill>
                <a:srgbClr val="70AD47">
                  <a:lumMod val="40000"/>
                  <a:lumOff val="6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</p:grpSp>
        <p:grpSp>
          <p:nvGrpSpPr>
            <p:cNvPr id="368" name="Group 367">
              <a:extLst>
                <a:ext uri="{FF2B5EF4-FFF2-40B4-BE49-F238E27FC236}">
                  <a16:creationId xmlns:a16="http://schemas.microsoft.com/office/drawing/2014/main" id="{03ABF006-B126-DA4D-7299-E3762ECDEADA}"/>
                </a:ext>
              </a:extLst>
            </p:cNvPr>
            <p:cNvGrpSpPr/>
            <p:nvPr/>
          </p:nvGrpSpPr>
          <p:grpSpPr>
            <a:xfrm>
              <a:off x="4266907" y="2741469"/>
              <a:ext cx="197161" cy="321777"/>
              <a:chOff x="6621653" y="1784030"/>
              <a:chExt cx="2530550" cy="4130005"/>
            </a:xfrm>
          </p:grpSpPr>
          <p:sp>
            <p:nvSpPr>
              <p:cNvPr id="369" name="Freeform 351">
                <a:extLst>
                  <a:ext uri="{FF2B5EF4-FFF2-40B4-BE49-F238E27FC236}">
                    <a16:creationId xmlns:a16="http://schemas.microsoft.com/office/drawing/2014/main" id="{F0A65CBF-D001-73FE-448D-9262356F950A}"/>
                  </a:ext>
                </a:extLst>
              </p:cNvPr>
              <p:cNvSpPr/>
              <p:nvPr/>
            </p:nvSpPr>
            <p:spPr>
              <a:xfrm>
                <a:off x="8117322" y="2669781"/>
                <a:ext cx="973937" cy="3244254"/>
              </a:xfrm>
              <a:custGeom>
                <a:avLst/>
                <a:gdLst>
                  <a:gd name="connsiteX0" fmla="*/ 0 w 973937"/>
                  <a:gd name="connsiteY0" fmla="*/ 0 h 3244254"/>
                  <a:gd name="connsiteX1" fmla="*/ 973937 w 973937"/>
                  <a:gd name="connsiteY1" fmla="*/ 0 h 3244254"/>
                  <a:gd name="connsiteX2" fmla="*/ 973937 w 973937"/>
                  <a:gd name="connsiteY2" fmla="*/ 1516289 h 3244254"/>
                  <a:gd name="connsiteX3" fmla="*/ 973937 w 973937"/>
                  <a:gd name="connsiteY3" fmla="*/ 1516290 h 3244254"/>
                  <a:gd name="connsiteX4" fmla="*/ 973937 w 973937"/>
                  <a:gd name="connsiteY4" fmla="*/ 1516290 h 3244254"/>
                  <a:gd name="connsiteX5" fmla="*/ 973698 w 973937"/>
                  <a:gd name="connsiteY5" fmla="*/ 1522323 h 3244254"/>
                  <a:gd name="connsiteX6" fmla="*/ 953949 w 973937"/>
                  <a:gd name="connsiteY6" fmla="*/ 1674116 h 3244254"/>
                  <a:gd name="connsiteX7" fmla="*/ 685992 w 973937"/>
                  <a:gd name="connsiteY7" fmla="*/ 2968401 h 3244254"/>
                  <a:gd name="connsiteX8" fmla="*/ 347253 w 973937"/>
                  <a:gd name="connsiteY8" fmla="*/ 3130187 h 3244254"/>
                  <a:gd name="connsiteX9" fmla="*/ 16365 w 973937"/>
                  <a:gd name="connsiteY9" fmla="*/ 1641949 h 3244254"/>
                  <a:gd name="connsiteX10" fmla="*/ 0 w 973937"/>
                  <a:gd name="connsiteY10" fmla="*/ 1516290 h 3244254"/>
                  <a:gd name="connsiteX11" fmla="*/ 0 w 973937"/>
                  <a:gd name="connsiteY11" fmla="*/ 1516290 h 3244254"/>
                  <a:gd name="connsiteX12" fmla="*/ 0 w 973937"/>
                  <a:gd name="connsiteY12" fmla="*/ 1516289 h 32442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73937" h="3244254">
                    <a:moveTo>
                      <a:pt x="0" y="0"/>
                    </a:moveTo>
                    <a:lnTo>
                      <a:pt x="973937" y="0"/>
                    </a:lnTo>
                    <a:lnTo>
                      <a:pt x="973937" y="1516289"/>
                    </a:lnTo>
                    <a:lnTo>
                      <a:pt x="973937" y="1516290"/>
                    </a:lnTo>
                    <a:lnTo>
                      <a:pt x="973937" y="1516290"/>
                    </a:lnTo>
                    <a:lnTo>
                      <a:pt x="973698" y="1522323"/>
                    </a:lnTo>
                    <a:cubicBezTo>
                      <a:pt x="971223" y="1552461"/>
                      <a:pt x="965324" y="1598068"/>
                      <a:pt x="953949" y="1674116"/>
                    </a:cubicBezTo>
                    <a:cubicBezTo>
                      <a:pt x="908446" y="1978307"/>
                      <a:pt x="746663" y="2781337"/>
                      <a:pt x="685992" y="2968401"/>
                    </a:cubicBezTo>
                    <a:cubicBezTo>
                      <a:pt x="625321" y="3155466"/>
                      <a:pt x="463536" y="3387190"/>
                      <a:pt x="347253" y="3130187"/>
                    </a:cubicBezTo>
                    <a:cubicBezTo>
                      <a:pt x="245504" y="2905309"/>
                      <a:pt x="93436" y="2177220"/>
                      <a:pt x="16365" y="1641949"/>
                    </a:cubicBezTo>
                    <a:lnTo>
                      <a:pt x="0" y="1516290"/>
                    </a:lnTo>
                    <a:lnTo>
                      <a:pt x="0" y="1516290"/>
                    </a:lnTo>
                    <a:lnTo>
                      <a:pt x="0" y="1516289"/>
                    </a:lnTo>
                    <a:close/>
                  </a:path>
                </a:pathLst>
              </a:custGeom>
              <a:solidFill>
                <a:srgbClr val="5B9BD5"/>
              </a:solidFill>
              <a:ln w="19050" cap="flat" cmpd="sng" algn="ctr">
                <a:solidFill>
                  <a:srgbClr val="5B9BD5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grpSp>
            <p:nvGrpSpPr>
              <p:cNvPr id="370" name="Group 369">
                <a:extLst>
                  <a:ext uri="{FF2B5EF4-FFF2-40B4-BE49-F238E27FC236}">
                    <a16:creationId xmlns:a16="http://schemas.microsoft.com/office/drawing/2014/main" id="{9A69D7E2-C39E-6C8E-FD06-CFA114E4D387}"/>
                  </a:ext>
                </a:extLst>
              </p:cNvPr>
              <p:cNvGrpSpPr/>
              <p:nvPr/>
            </p:nvGrpSpPr>
            <p:grpSpPr>
              <a:xfrm>
                <a:off x="6621653" y="1784030"/>
                <a:ext cx="2530550" cy="880988"/>
                <a:chOff x="5345302" y="1788793"/>
                <a:chExt cx="2530550" cy="880988"/>
              </a:xfrm>
            </p:grpSpPr>
            <p:sp>
              <p:nvSpPr>
                <p:cNvPr id="374" name="Freeform 356">
                  <a:extLst>
                    <a:ext uri="{FF2B5EF4-FFF2-40B4-BE49-F238E27FC236}">
                      <a16:creationId xmlns:a16="http://schemas.microsoft.com/office/drawing/2014/main" id="{B9C467D3-5D41-5C3A-366F-81D79112618E}"/>
                    </a:ext>
                  </a:extLst>
                </p:cNvPr>
                <p:cNvSpPr/>
                <p:nvPr/>
              </p:nvSpPr>
              <p:spPr>
                <a:xfrm>
                  <a:off x="6308729" y="2406890"/>
                  <a:ext cx="487235" cy="142639"/>
                </a:xfrm>
                <a:custGeom>
                  <a:avLst/>
                  <a:gdLst>
                    <a:gd name="connsiteX0" fmla="*/ 0 w 487235"/>
                    <a:gd name="connsiteY0" fmla="*/ 0 h 142639"/>
                    <a:gd name="connsiteX1" fmla="*/ 206908 w 487235"/>
                    <a:gd name="connsiteY1" fmla="*/ 133489 h 142639"/>
                    <a:gd name="connsiteX2" fmla="*/ 487235 w 487235"/>
                    <a:gd name="connsiteY2" fmla="*/ 120140 h 1426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487235" h="142639">
                      <a:moveTo>
                        <a:pt x="0" y="0"/>
                      </a:moveTo>
                      <a:cubicBezTo>
                        <a:pt x="62851" y="56733"/>
                        <a:pt x="125702" y="113466"/>
                        <a:pt x="206908" y="133489"/>
                      </a:cubicBezTo>
                      <a:cubicBezTo>
                        <a:pt x="288114" y="153512"/>
                        <a:pt x="387674" y="136826"/>
                        <a:pt x="487235" y="120140"/>
                      </a:cubicBezTo>
                    </a:path>
                  </a:pathLst>
                </a:custGeom>
                <a:noFill/>
                <a:ln w="28575" cap="flat" cmpd="sng" algn="ctr">
                  <a:solidFill>
                    <a:srgbClr val="5B9BD5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  <p:sp>
              <p:nvSpPr>
                <p:cNvPr id="375" name="Rectangle 374">
                  <a:extLst>
                    <a:ext uri="{FF2B5EF4-FFF2-40B4-BE49-F238E27FC236}">
                      <a16:creationId xmlns:a16="http://schemas.microsoft.com/office/drawing/2014/main" id="{52C9F5AE-1CF6-B090-1F5A-8FF97D13206D}"/>
                    </a:ext>
                  </a:extLst>
                </p:cNvPr>
                <p:cNvSpPr/>
                <p:nvPr/>
              </p:nvSpPr>
              <p:spPr>
                <a:xfrm>
                  <a:off x="6767328" y="2486179"/>
                  <a:ext cx="1108524" cy="183602"/>
                </a:xfrm>
                <a:prstGeom prst="rect">
                  <a:avLst/>
                </a:prstGeom>
                <a:solidFill>
                  <a:srgbClr val="5B9BD5"/>
                </a:solidFill>
                <a:ln w="12700" cap="flat" cmpd="sng" algn="ctr">
                  <a:solidFill>
                    <a:srgbClr val="5B9BD5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  <p:grpSp>
              <p:nvGrpSpPr>
                <p:cNvPr id="376" name="Group 375">
                  <a:extLst>
                    <a:ext uri="{FF2B5EF4-FFF2-40B4-BE49-F238E27FC236}">
                      <a16:creationId xmlns:a16="http://schemas.microsoft.com/office/drawing/2014/main" id="{75CBD1BC-A9F0-2C1C-4A16-C59E676E97B2}"/>
                    </a:ext>
                  </a:extLst>
                </p:cNvPr>
                <p:cNvGrpSpPr/>
                <p:nvPr/>
              </p:nvGrpSpPr>
              <p:grpSpPr>
                <a:xfrm rot="1980000">
                  <a:off x="5345302" y="1788793"/>
                  <a:ext cx="1108524" cy="466514"/>
                  <a:chOff x="9008832" y="1859860"/>
                  <a:chExt cx="1108524" cy="466514"/>
                </a:xfrm>
              </p:grpSpPr>
              <p:sp>
                <p:nvSpPr>
                  <p:cNvPr id="378" name="Rectangle 377">
                    <a:extLst>
                      <a:ext uri="{FF2B5EF4-FFF2-40B4-BE49-F238E27FC236}">
                        <a16:creationId xmlns:a16="http://schemas.microsoft.com/office/drawing/2014/main" id="{D0C4373C-82C3-A40B-A21F-F704ACC67A2D}"/>
                      </a:ext>
                    </a:extLst>
                  </p:cNvPr>
                  <p:cNvSpPr/>
                  <p:nvPr/>
                </p:nvSpPr>
                <p:spPr>
                  <a:xfrm>
                    <a:off x="9116100" y="1859860"/>
                    <a:ext cx="893989" cy="282912"/>
                  </a:xfrm>
                  <a:prstGeom prst="rect">
                    <a:avLst/>
                  </a:prstGeom>
                  <a:solidFill>
                    <a:srgbClr val="5B9BD5"/>
                  </a:solidFill>
                  <a:ln w="12700" cap="flat" cmpd="sng" algn="ctr">
                    <a:solidFill>
                      <a:srgbClr val="5B9BD5">
                        <a:shade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1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  <p:sp>
                <p:nvSpPr>
                  <p:cNvPr id="379" name="Rectangle 378">
                    <a:extLst>
                      <a:ext uri="{FF2B5EF4-FFF2-40B4-BE49-F238E27FC236}">
                        <a16:creationId xmlns:a16="http://schemas.microsoft.com/office/drawing/2014/main" id="{B461A2B9-2A8E-6818-89E1-C0878821488B}"/>
                      </a:ext>
                    </a:extLst>
                  </p:cNvPr>
                  <p:cNvSpPr/>
                  <p:nvPr/>
                </p:nvSpPr>
                <p:spPr>
                  <a:xfrm>
                    <a:off x="9008832" y="2142772"/>
                    <a:ext cx="1108524" cy="183602"/>
                  </a:xfrm>
                  <a:prstGeom prst="rect">
                    <a:avLst/>
                  </a:prstGeom>
                  <a:solidFill>
                    <a:srgbClr val="5B9BD5"/>
                  </a:solidFill>
                  <a:ln w="12700" cap="flat" cmpd="sng" algn="ctr">
                    <a:solidFill>
                      <a:srgbClr val="5B9BD5">
                        <a:shade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1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</p:grpSp>
            <p:sp>
              <p:nvSpPr>
                <p:cNvPr id="377" name="Freeform 359">
                  <a:extLst>
                    <a:ext uri="{FF2B5EF4-FFF2-40B4-BE49-F238E27FC236}">
                      <a16:creationId xmlns:a16="http://schemas.microsoft.com/office/drawing/2014/main" id="{F6804EEE-5ED5-72A3-CDE9-F5C24CE0B0CB}"/>
                    </a:ext>
                  </a:extLst>
                </p:cNvPr>
                <p:cNvSpPr/>
                <p:nvPr/>
              </p:nvSpPr>
              <p:spPr>
                <a:xfrm>
                  <a:off x="6280660" y="2462873"/>
                  <a:ext cx="487235" cy="142639"/>
                </a:xfrm>
                <a:custGeom>
                  <a:avLst/>
                  <a:gdLst>
                    <a:gd name="connsiteX0" fmla="*/ 0 w 487235"/>
                    <a:gd name="connsiteY0" fmla="*/ 0 h 142639"/>
                    <a:gd name="connsiteX1" fmla="*/ 206908 w 487235"/>
                    <a:gd name="connsiteY1" fmla="*/ 133489 h 142639"/>
                    <a:gd name="connsiteX2" fmla="*/ 487235 w 487235"/>
                    <a:gd name="connsiteY2" fmla="*/ 120140 h 1426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487235" h="142639">
                      <a:moveTo>
                        <a:pt x="0" y="0"/>
                      </a:moveTo>
                      <a:cubicBezTo>
                        <a:pt x="62851" y="56733"/>
                        <a:pt x="125702" y="113466"/>
                        <a:pt x="206908" y="133489"/>
                      </a:cubicBezTo>
                      <a:cubicBezTo>
                        <a:pt x="288114" y="153512"/>
                        <a:pt x="387674" y="136826"/>
                        <a:pt x="487235" y="120140"/>
                      </a:cubicBezTo>
                    </a:path>
                  </a:pathLst>
                </a:custGeom>
                <a:noFill/>
                <a:ln w="28575" cap="flat" cmpd="sng" algn="ctr">
                  <a:solidFill>
                    <a:srgbClr val="5B9BD5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</p:grpSp>
          <p:cxnSp>
            <p:nvCxnSpPr>
              <p:cNvPr id="371" name="Straight Connector 370">
                <a:extLst>
                  <a:ext uri="{FF2B5EF4-FFF2-40B4-BE49-F238E27FC236}">
                    <a16:creationId xmlns:a16="http://schemas.microsoft.com/office/drawing/2014/main" id="{6B17E68A-9B02-F880-4D87-1E7704886882}"/>
                  </a:ext>
                </a:extLst>
              </p:cNvPr>
              <p:cNvCxnSpPr/>
              <p:nvPr/>
            </p:nvCxnSpPr>
            <p:spPr>
              <a:xfrm>
                <a:off x="8139958" y="2936759"/>
                <a:ext cx="500584" cy="0"/>
              </a:xfrm>
              <a:prstGeom prst="line">
                <a:avLst/>
              </a:prstGeom>
              <a:noFill/>
              <a:ln w="6350" cap="flat" cmpd="sng" algn="ctr">
                <a:solidFill>
                  <a:srgbClr val="2D3E50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372" name="Straight Connector 371">
                <a:extLst>
                  <a:ext uri="{FF2B5EF4-FFF2-40B4-BE49-F238E27FC236}">
                    <a16:creationId xmlns:a16="http://schemas.microsoft.com/office/drawing/2014/main" id="{A5509F8E-7C9F-67D8-3556-CA9EC095A219}"/>
                  </a:ext>
                </a:extLst>
              </p:cNvPr>
              <p:cNvCxnSpPr/>
              <p:nvPr/>
            </p:nvCxnSpPr>
            <p:spPr>
              <a:xfrm>
                <a:off x="8139958" y="3736582"/>
                <a:ext cx="500584" cy="0"/>
              </a:xfrm>
              <a:prstGeom prst="line">
                <a:avLst/>
              </a:prstGeom>
              <a:noFill/>
              <a:ln w="6350" cap="flat" cmpd="sng" algn="ctr">
                <a:solidFill>
                  <a:srgbClr val="2D3E50"/>
                </a:solidFill>
                <a:prstDash val="solid"/>
                <a:miter lim="800000"/>
              </a:ln>
              <a:effectLst/>
            </p:spPr>
          </p:cxnSp>
          <p:sp>
            <p:nvSpPr>
              <p:cNvPr id="373" name="Freeform 355">
                <a:extLst>
                  <a:ext uri="{FF2B5EF4-FFF2-40B4-BE49-F238E27FC236}">
                    <a16:creationId xmlns:a16="http://schemas.microsoft.com/office/drawing/2014/main" id="{ED905EAE-F397-A6A7-DC21-5CCF3893071F}"/>
                  </a:ext>
                </a:extLst>
              </p:cNvPr>
              <p:cNvSpPr/>
              <p:nvPr/>
            </p:nvSpPr>
            <p:spPr>
              <a:xfrm>
                <a:off x="8138205" y="4248147"/>
                <a:ext cx="930894" cy="1651597"/>
              </a:xfrm>
              <a:custGeom>
                <a:avLst/>
                <a:gdLst>
                  <a:gd name="connsiteX0" fmla="*/ 0 w 1285750"/>
                  <a:gd name="connsiteY0" fmla="*/ 0 h 2281185"/>
                  <a:gd name="connsiteX1" fmla="*/ 1285750 w 1285750"/>
                  <a:gd name="connsiteY1" fmla="*/ 0 h 2281185"/>
                  <a:gd name="connsiteX2" fmla="*/ 1285435 w 1285750"/>
                  <a:gd name="connsiteY2" fmla="*/ 7966 h 2281185"/>
                  <a:gd name="connsiteX3" fmla="*/ 1259362 w 1285750"/>
                  <a:gd name="connsiteY3" fmla="*/ 208356 h 2281185"/>
                  <a:gd name="connsiteX4" fmla="*/ 905617 w 1285750"/>
                  <a:gd name="connsiteY4" fmla="*/ 1917016 h 2281185"/>
                  <a:gd name="connsiteX5" fmla="*/ 458428 w 1285750"/>
                  <a:gd name="connsiteY5" fmla="*/ 2130598 h 2281185"/>
                  <a:gd name="connsiteX6" fmla="*/ 21604 w 1285750"/>
                  <a:gd name="connsiteY6" fmla="*/ 165891 h 22811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85750" h="2281185">
                    <a:moveTo>
                      <a:pt x="0" y="0"/>
                    </a:moveTo>
                    <a:lnTo>
                      <a:pt x="1285750" y="0"/>
                    </a:lnTo>
                    <a:lnTo>
                      <a:pt x="1285435" y="7966"/>
                    </a:lnTo>
                    <a:cubicBezTo>
                      <a:pt x="1282167" y="47752"/>
                      <a:pt x="1274380" y="107961"/>
                      <a:pt x="1259362" y="208356"/>
                    </a:cubicBezTo>
                    <a:cubicBezTo>
                      <a:pt x="1199292" y="609936"/>
                      <a:pt x="985712" y="1670061"/>
                      <a:pt x="905617" y="1917016"/>
                    </a:cubicBezTo>
                    <a:cubicBezTo>
                      <a:pt x="825522" y="2163971"/>
                      <a:pt x="611941" y="2469883"/>
                      <a:pt x="458428" y="2130598"/>
                    </a:cubicBezTo>
                    <a:cubicBezTo>
                      <a:pt x="324104" y="1833724"/>
                      <a:pt x="123350" y="872533"/>
                      <a:pt x="21604" y="165891"/>
                    </a:cubicBezTo>
                    <a:close/>
                  </a:path>
                </a:pathLst>
              </a:custGeom>
              <a:solidFill>
                <a:srgbClr val="70AD47">
                  <a:lumMod val="40000"/>
                  <a:lumOff val="6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</p:grpSp>
      </p:grpSp>
      <p:sp>
        <p:nvSpPr>
          <p:cNvPr id="402" name="TextBox 401">
            <a:extLst>
              <a:ext uri="{FF2B5EF4-FFF2-40B4-BE49-F238E27FC236}">
                <a16:creationId xmlns:a16="http://schemas.microsoft.com/office/drawing/2014/main" id="{7A4A4925-6A41-4C21-5F5F-CB3DBEA1A02A}"/>
              </a:ext>
            </a:extLst>
          </p:cNvPr>
          <p:cNvSpPr txBox="1"/>
          <p:nvPr/>
        </p:nvSpPr>
        <p:spPr>
          <a:xfrm>
            <a:off x="4206805" y="1928794"/>
            <a:ext cx="89159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3A3838"/>
                </a:solidFill>
                <a:effectLst/>
                <a:uLnTx/>
                <a:uFillTx/>
                <a:latin typeface="Calibri" panose="020F0502020204030204"/>
              </a:rPr>
              <a:t>Cell culture</a:t>
            </a:r>
          </a:p>
        </p:txBody>
      </p:sp>
      <p:grpSp>
        <p:nvGrpSpPr>
          <p:cNvPr id="403" name="Group 402">
            <a:extLst>
              <a:ext uri="{FF2B5EF4-FFF2-40B4-BE49-F238E27FC236}">
                <a16:creationId xmlns:a16="http://schemas.microsoft.com/office/drawing/2014/main" id="{4CEC9BD9-B055-32E0-78FF-0C831B08B5C3}"/>
              </a:ext>
            </a:extLst>
          </p:cNvPr>
          <p:cNvGrpSpPr/>
          <p:nvPr/>
        </p:nvGrpSpPr>
        <p:grpSpPr>
          <a:xfrm>
            <a:off x="7227939" y="1236814"/>
            <a:ext cx="322401" cy="600165"/>
            <a:chOff x="4253132" y="2562093"/>
            <a:chExt cx="269213" cy="501153"/>
          </a:xfrm>
        </p:grpSpPr>
        <p:grpSp>
          <p:nvGrpSpPr>
            <p:cNvPr id="404" name="Group 403">
              <a:extLst>
                <a:ext uri="{FF2B5EF4-FFF2-40B4-BE49-F238E27FC236}">
                  <a16:creationId xmlns:a16="http://schemas.microsoft.com/office/drawing/2014/main" id="{F727EAD6-1241-D7F2-09D3-A78B27F80EFD}"/>
                </a:ext>
              </a:extLst>
            </p:cNvPr>
            <p:cNvGrpSpPr/>
            <p:nvPr/>
          </p:nvGrpSpPr>
          <p:grpSpPr>
            <a:xfrm>
              <a:off x="4253132" y="2562093"/>
              <a:ext cx="197161" cy="321777"/>
              <a:chOff x="6621653" y="1784030"/>
              <a:chExt cx="2530550" cy="4130005"/>
            </a:xfrm>
          </p:grpSpPr>
          <p:sp>
            <p:nvSpPr>
              <p:cNvPr id="429" name="Freeform 373">
                <a:extLst>
                  <a:ext uri="{FF2B5EF4-FFF2-40B4-BE49-F238E27FC236}">
                    <a16:creationId xmlns:a16="http://schemas.microsoft.com/office/drawing/2014/main" id="{207E3B1D-1C0B-D332-0525-22CC770478F6}"/>
                  </a:ext>
                </a:extLst>
              </p:cNvPr>
              <p:cNvSpPr/>
              <p:nvPr/>
            </p:nvSpPr>
            <p:spPr>
              <a:xfrm>
                <a:off x="8117322" y="2669781"/>
                <a:ext cx="973937" cy="3244254"/>
              </a:xfrm>
              <a:custGeom>
                <a:avLst/>
                <a:gdLst>
                  <a:gd name="connsiteX0" fmla="*/ 0 w 973937"/>
                  <a:gd name="connsiteY0" fmla="*/ 0 h 3244254"/>
                  <a:gd name="connsiteX1" fmla="*/ 973937 w 973937"/>
                  <a:gd name="connsiteY1" fmla="*/ 0 h 3244254"/>
                  <a:gd name="connsiteX2" fmla="*/ 973937 w 973937"/>
                  <a:gd name="connsiteY2" fmla="*/ 1516289 h 3244254"/>
                  <a:gd name="connsiteX3" fmla="*/ 973937 w 973937"/>
                  <a:gd name="connsiteY3" fmla="*/ 1516290 h 3244254"/>
                  <a:gd name="connsiteX4" fmla="*/ 973937 w 973937"/>
                  <a:gd name="connsiteY4" fmla="*/ 1516290 h 3244254"/>
                  <a:gd name="connsiteX5" fmla="*/ 973698 w 973937"/>
                  <a:gd name="connsiteY5" fmla="*/ 1522323 h 3244254"/>
                  <a:gd name="connsiteX6" fmla="*/ 953949 w 973937"/>
                  <a:gd name="connsiteY6" fmla="*/ 1674116 h 3244254"/>
                  <a:gd name="connsiteX7" fmla="*/ 685992 w 973937"/>
                  <a:gd name="connsiteY7" fmla="*/ 2968401 h 3244254"/>
                  <a:gd name="connsiteX8" fmla="*/ 347253 w 973937"/>
                  <a:gd name="connsiteY8" fmla="*/ 3130187 h 3244254"/>
                  <a:gd name="connsiteX9" fmla="*/ 16365 w 973937"/>
                  <a:gd name="connsiteY9" fmla="*/ 1641949 h 3244254"/>
                  <a:gd name="connsiteX10" fmla="*/ 0 w 973937"/>
                  <a:gd name="connsiteY10" fmla="*/ 1516290 h 3244254"/>
                  <a:gd name="connsiteX11" fmla="*/ 0 w 973937"/>
                  <a:gd name="connsiteY11" fmla="*/ 1516290 h 3244254"/>
                  <a:gd name="connsiteX12" fmla="*/ 0 w 973937"/>
                  <a:gd name="connsiteY12" fmla="*/ 1516289 h 32442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73937" h="3244254">
                    <a:moveTo>
                      <a:pt x="0" y="0"/>
                    </a:moveTo>
                    <a:lnTo>
                      <a:pt x="973937" y="0"/>
                    </a:lnTo>
                    <a:lnTo>
                      <a:pt x="973937" y="1516289"/>
                    </a:lnTo>
                    <a:lnTo>
                      <a:pt x="973937" y="1516290"/>
                    </a:lnTo>
                    <a:lnTo>
                      <a:pt x="973937" y="1516290"/>
                    </a:lnTo>
                    <a:lnTo>
                      <a:pt x="973698" y="1522323"/>
                    </a:lnTo>
                    <a:cubicBezTo>
                      <a:pt x="971223" y="1552461"/>
                      <a:pt x="965324" y="1598068"/>
                      <a:pt x="953949" y="1674116"/>
                    </a:cubicBezTo>
                    <a:cubicBezTo>
                      <a:pt x="908446" y="1978307"/>
                      <a:pt x="746663" y="2781337"/>
                      <a:pt x="685992" y="2968401"/>
                    </a:cubicBezTo>
                    <a:cubicBezTo>
                      <a:pt x="625321" y="3155466"/>
                      <a:pt x="463536" y="3387190"/>
                      <a:pt x="347253" y="3130187"/>
                    </a:cubicBezTo>
                    <a:cubicBezTo>
                      <a:pt x="245504" y="2905309"/>
                      <a:pt x="93436" y="2177220"/>
                      <a:pt x="16365" y="1641949"/>
                    </a:cubicBezTo>
                    <a:lnTo>
                      <a:pt x="0" y="1516290"/>
                    </a:lnTo>
                    <a:lnTo>
                      <a:pt x="0" y="1516290"/>
                    </a:lnTo>
                    <a:lnTo>
                      <a:pt x="0" y="1516289"/>
                    </a:lnTo>
                    <a:close/>
                  </a:path>
                </a:pathLst>
              </a:custGeom>
              <a:solidFill>
                <a:srgbClr val="5B9BD5"/>
              </a:solidFill>
              <a:ln w="19050" cap="flat" cmpd="sng" algn="ctr">
                <a:solidFill>
                  <a:srgbClr val="5B9BD5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grpSp>
            <p:nvGrpSpPr>
              <p:cNvPr id="430" name="Group 429">
                <a:extLst>
                  <a:ext uri="{FF2B5EF4-FFF2-40B4-BE49-F238E27FC236}">
                    <a16:creationId xmlns:a16="http://schemas.microsoft.com/office/drawing/2014/main" id="{14B426C4-0C2F-3597-C5F7-B155C5736E10}"/>
                  </a:ext>
                </a:extLst>
              </p:cNvPr>
              <p:cNvGrpSpPr/>
              <p:nvPr/>
            </p:nvGrpSpPr>
            <p:grpSpPr>
              <a:xfrm>
                <a:off x="6621653" y="1784030"/>
                <a:ext cx="2530550" cy="880988"/>
                <a:chOff x="5345302" y="1788793"/>
                <a:chExt cx="2530550" cy="880988"/>
              </a:xfrm>
            </p:grpSpPr>
            <p:sp>
              <p:nvSpPr>
                <p:cNvPr id="434" name="Freeform 378">
                  <a:extLst>
                    <a:ext uri="{FF2B5EF4-FFF2-40B4-BE49-F238E27FC236}">
                      <a16:creationId xmlns:a16="http://schemas.microsoft.com/office/drawing/2014/main" id="{3A75E778-2ABB-BD30-D346-D0043D717069}"/>
                    </a:ext>
                  </a:extLst>
                </p:cNvPr>
                <p:cNvSpPr/>
                <p:nvPr/>
              </p:nvSpPr>
              <p:spPr>
                <a:xfrm>
                  <a:off x="6308729" y="2406890"/>
                  <a:ext cx="487235" cy="142639"/>
                </a:xfrm>
                <a:custGeom>
                  <a:avLst/>
                  <a:gdLst>
                    <a:gd name="connsiteX0" fmla="*/ 0 w 487235"/>
                    <a:gd name="connsiteY0" fmla="*/ 0 h 142639"/>
                    <a:gd name="connsiteX1" fmla="*/ 206908 w 487235"/>
                    <a:gd name="connsiteY1" fmla="*/ 133489 h 142639"/>
                    <a:gd name="connsiteX2" fmla="*/ 487235 w 487235"/>
                    <a:gd name="connsiteY2" fmla="*/ 120140 h 1426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487235" h="142639">
                      <a:moveTo>
                        <a:pt x="0" y="0"/>
                      </a:moveTo>
                      <a:cubicBezTo>
                        <a:pt x="62851" y="56733"/>
                        <a:pt x="125702" y="113466"/>
                        <a:pt x="206908" y="133489"/>
                      </a:cubicBezTo>
                      <a:cubicBezTo>
                        <a:pt x="288114" y="153512"/>
                        <a:pt x="387674" y="136826"/>
                        <a:pt x="487235" y="120140"/>
                      </a:cubicBezTo>
                    </a:path>
                  </a:pathLst>
                </a:custGeom>
                <a:noFill/>
                <a:ln w="28575" cap="flat" cmpd="sng" algn="ctr">
                  <a:solidFill>
                    <a:srgbClr val="5B9BD5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  <p:sp>
              <p:nvSpPr>
                <p:cNvPr id="435" name="Rectangle 434">
                  <a:extLst>
                    <a:ext uri="{FF2B5EF4-FFF2-40B4-BE49-F238E27FC236}">
                      <a16:creationId xmlns:a16="http://schemas.microsoft.com/office/drawing/2014/main" id="{C6AF1467-A695-516E-3D82-A1F6112D471C}"/>
                    </a:ext>
                  </a:extLst>
                </p:cNvPr>
                <p:cNvSpPr/>
                <p:nvPr/>
              </p:nvSpPr>
              <p:spPr>
                <a:xfrm>
                  <a:off x="6767328" y="2486179"/>
                  <a:ext cx="1108524" cy="183602"/>
                </a:xfrm>
                <a:prstGeom prst="rect">
                  <a:avLst/>
                </a:prstGeom>
                <a:solidFill>
                  <a:srgbClr val="5B9BD5"/>
                </a:solidFill>
                <a:ln w="12700" cap="flat" cmpd="sng" algn="ctr">
                  <a:solidFill>
                    <a:srgbClr val="5B9BD5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  <p:grpSp>
              <p:nvGrpSpPr>
                <p:cNvPr id="436" name="Group 435">
                  <a:extLst>
                    <a:ext uri="{FF2B5EF4-FFF2-40B4-BE49-F238E27FC236}">
                      <a16:creationId xmlns:a16="http://schemas.microsoft.com/office/drawing/2014/main" id="{7619266F-F714-2692-D732-B9C810F3872B}"/>
                    </a:ext>
                  </a:extLst>
                </p:cNvPr>
                <p:cNvGrpSpPr/>
                <p:nvPr/>
              </p:nvGrpSpPr>
              <p:grpSpPr>
                <a:xfrm rot="1980000">
                  <a:off x="5345302" y="1788793"/>
                  <a:ext cx="1108524" cy="466514"/>
                  <a:chOff x="9008832" y="1859860"/>
                  <a:chExt cx="1108524" cy="466514"/>
                </a:xfrm>
              </p:grpSpPr>
              <p:sp>
                <p:nvSpPr>
                  <p:cNvPr id="438" name="Rectangle 437">
                    <a:extLst>
                      <a:ext uri="{FF2B5EF4-FFF2-40B4-BE49-F238E27FC236}">
                        <a16:creationId xmlns:a16="http://schemas.microsoft.com/office/drawing/2014/main" id="{8F709F9B-7D17-55FA-3692-44BA233EB874}"/>
                      </a:ext>
                    </a:extLst>
                  </p:cNvPr>
                  <p:cNvSpPr/>
                  <p:nvPr/>
                </p:nvSpPr>
                <p:spPr>
                  <a:xfrm>
                    <a:off x="9116100" y="1859860"/>
                    <a:ext cx="893989" cy="282912"/>
                  </a:xfrm>
                  <a:prstGeom prst="rect">
                    <a:avLst/>
                  </a:prstGeom>
                  <a:solidFill>
                    <a:srgbClr val="5B9BD5"/>
                  </a:solidFill>
                  <a:ln w="12700" cap="flat" cmpd="sng" algn="ctr">
                    <a:solidFill>
                      <a:srgbClr val="5B9BD5">
                        <a:shade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1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  <p:sp>
                <p:nvSpPr>
                  <p:cNvPr id="439" name="Rectangle 438">
                    <a:extLst>
                      <a:ext uri="{FF2B5EF4-FFF2-40B4-BE49-F238E27FC236}">
                        <a16:creationId xmlns:a16="http://schemas.microsoft.com/office/drawing/2014/main" id="{EA14CF13-C3DB-6AE9-8444-D664EEED5C9E}"/>
                      </a:ext>
                    </a:extLst>
                  </p:cNvPr>
                  <p:cNvSpPr/>
                  <p:nvPr/>
                </p:nvSpPr>
                <p:spPr>
                  <a:xfrm>
                    <a:off x="9008832" y="2142772"/>
                    <a:ext cx="1108524" cy="183602"/>
                  </a:xfrm>
                  <a:prstGeom prst="rect">
                    <a:avLst/>
                  </a:prstGeom>
                  <a:solidFill>
                    <a:srgbClr val="5B9BD5"/>
                  </a:solidFill>
                  <a:ln w="12700" cap="flat" cmpd="sng" algn="ctr">
                    <a:solidFill>
                      <a:srgbClr val="5B9BD5">
                        <a:shade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1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</p:grpSp>
            <p:sp>
              <p:nvSpPr>
                <p:cNvPr id="437" name="Freeform 381">
                  <a:extLst>
                    <a:ext uri="{FF2B5EF4-FFF2-40B4-BE49-F238E27FC236}">
                      <a16:creationId xmlns:a16="http://schemas.microsoft.com/office/drawing/2014/main" id="{30F084DB-5646-F8AD-D8E1-5BB03E62456E}"/>
                    </a:ext>
                  </a:extLst>
                </p:cNvPr>
                <p:cNvSpPr/>
                <p:nvPr/>
              </p:nvSpPr>
              <p:spPr>
                <a:xfrm>
                  <a:off x="6280660" y="2462873"/>
                  <a:ext cx="487235" cy="142639"/>
                </a:xfrm>
                <a:custGeom>
                  <a:avLst/>
                  <a:gdLst>
                    <a:gd name="connsiteX0" fmla="*/ 0 w 487235"/>
                    <a:gd name="connsiteY0" fmla="*/ 0 h 142639"/>
                    <a:gd name="connsiteX1" fmla="*/ 206908 w 487235"/>
                    <a:gd name="connsiteY1" fmla="*/ 133489 h 142639"/>
                    <a:gd name="connsiteX2" fmla="*/ 487235 w 487235"/>
                    <a:gd name="connsiteY2" fmla="*/ 120140 h 1426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487235" h="142639">
                      <a:moveTo>
                        <a:pt x="0" y="0"/>
                      </a:moveTo>
                      <a:cubicBezTo>
                        <a:pt x="62851" y="56733"/>
                        <a:pt x="125702" y="113466"/>
                        <a:pt x="206908" y="133489"/>
                      </a:cubicBezTo>
                      <a:cubicBezTo>
                        <a:pt x="288114" y="153512"/>
                        <a:pt x="387674" y="136826"/>
                        <a:pt x="487235" y="120140"/>
                      </a:cubicBezTo>
                    </a:path>
                  </a:pathLst>
                </a:custGeom>
                <a:noFill/>
                <a:ln w="28575" cap="flat" cmpd="sng" algn="ctr">
                  <a:solidFill>
                    <a:srgbClr val="5B9BD5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</p:grpSp>
          <p:cxnSp>
            <p:nvCxnSpPr>
              <p:cNvPr id="431" name="Straight Connector 430">
                <a:extLst>
                  <a:ext uri="{FF2B5EF4-FFF2-40B4-BE49-F238E27FC236}">
                    <a16:creationId xmlns:a16="http://schemas.microsoft.com/office/drawing/2014/main" id="{9EF0D66C-C591-BE9F-1045-29909E19A21D}"/>
                  </a:ext>
                </a:extLst>
              </p:cNvPr>
              <p:cNvCxnSpPr/>
              <p:nvPr/>
            </p:nvCxnSpPr>
            <p:spPr>
              <a:xfrm>
                <a:off x="8139958" y="2936759"/>
                <a:ext cx="500584" cy="0"/>
              </a:xfrm>
              <a:prstGeom prst="line">
                <a:avLst/>
              </a:prstGeom>
              <a:noFill/>
              <a:ln w="6350" cap="flat" cmpd="sng" algn="ctr">
                <a:solidFill>
                  <a:srgbClr val="2D3E50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432" name="Straight Connector 431">
                <a:extLst>
                  <a:ext uri="{FF2B5EF4-FFF2-40B4-BE49-F238E27FC236}">
                    <a16:creationId xmlns:a16="http://schemas.microsoft.com/office/drawing/2014/main" id="{2A4C6CF9-5697-F663-DCD5-F56A4EE62769}"/>
                  </a:ext>
                </a:extLst>
              </p:cNvPr>
              <p:cNvCxnSpPr/>
              <p:nvPr/>
            </p:nvCxnSpPr>
            <p:spPr>
              <a:xfrm>
                <a:off x="8139958" y="3736582"/>
                <a:ext cx="500584" cy="0"/>
              </a:xfrm>
              <a:prstGeom prst="line">
                <a:avLst/>
              </a:prstGeom>
              <a:noFill/>
              <a:ln w="6350" cap="flat" cmpd="sng" algn="ctr">
                <a:solidFill>
                  <a:srgbClr val="2D3E50"/>
                </a:solidFill>
                <a:prstDash val="solid"/>
                <a:miter lim="800000"/>
              </a:ln>
              <a:effectLst/>
            </p:spPr>
          </p:cxnSp>
          <p:sp>
            <p:nvSpPr>
              <p:cNvPr id="433" name="Freeform 377">
                <a:extLst>
                  <a:ext uri="{FF2B5EF4-FFF2-40B4-BE49-F238E27FC236}">
                    <a16:creationId xmlns:a16="http://schemas.microsoft.com/office/drawing/2014/main" id="{518698BC-DA2C-1376-CE2A-25CC091E0F2B}"/>
                  </a:ext>
                </a:extLst>
              </p:cNvPr>
              <p:cNvSpPr/>
              <p:nvPr/>
            </p:nvSpPr>
            <p:spPr>
              <a:xfrm>
                <a:off x="8138205" y="4248147"/>
                <a:ext cx="930894" cy="1651597"/>
              </a:xfrm>
              <a:custGeom>
                <a:avLst/>
                <a:gdLst>
                  <a:gd name="connsiteX0" fmla="*/ 0 w 1285750"/>
                  <a:gd name="connsiteY0" fmla="*/ 0 h 2281185"/>
                  <a:gd name="connsiteX1" fmla="*/ 1285750 w 1285750"/>
                  <a:gd name="connsiteY1" fmla="*/ 0 h 2281185"/>
                  <a:gd name="connsiteX2" fmla="*/ 1285435 w 1285750"/>
                  <a:gd name="connsiteY2" fmla="*/ 7966 h 2281185"/>
                  <a:gd name="connsiteX3" fmla="*/ 1259362 w 1285750"/>
                  <a:gd name="connsiteY3" fmla="*/ 208356 h 2281185"/>
                  <a:gd name="connsiteX4" fmla="*/ 905617 w 1285750"/>
                  <a:gd name="connsiteY4" fmla="*/ 1917016 h 2281185"/>
                  <a:gd name="connsiteX5" fmla="*/ 458428 w 1285750"/>
                  <a:gd name="connsiteY5" fmla="*/ 2130598 h 2281185"/>
                  <a:gd name="connsiteX6" fmla="*/ 21604 w 1285750"/>
                  <a:gd name="connsiteY6" fmla="*/ 165891 h 22811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85750" h="2281185">
                    <a:moveTo>
                      <a:pt x="0" y="0"/>
                    </a:moveTo>
                    <a:lnTo>
                      <a:pt x="1285750" y="0"/>
                    </a:lnTo>
                    <a:lnTo>
                      <a:pt x="1285435" y="7966"/>
                    </a:lnTo>
                    <a:cubicBezTo>
                      <a:pt x="1282167" y="47752"/>
                      <a:pt x="1274380" y="107961"/>
                      <a:pt x="1259362" y="208356"/>
                    </a:cubicBezTo>
                    <a:cubicBezTo>
                      <a:pt x="1199292" y="609936"/>
                      <a:pt x="985712" y="1670061"/>
                      <a:pt x="905617" y="1917016"/>
                    </a:cubicBezTo>
                    <a:cubicBezTo>
                      <a:pt x="825522" y="2163971"/>
                      <a:pt x="611941" y="2469883"/>
                      <a:pt x="458428" y="2130598"/>
                    </a:cubicBezTo>
                    <a:cubicBezTo>
                      <a:pt x="324104" y="1833724"/>
                      <a:pt x="123350" y="872533"/>
                      <a:pt x="21604" y="165891"/>
                    </a:cubicBezTo>
                    <a:close/>
                  </a:path>
                </a:pathLst>
              </a:custGeom>
              <a:solidFill>
                <a:srgbClr val="70AD47">
                  <a:lumMod val="40000"/>
                  <a:lumOff val="6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</p:grpSp>
        <p:grpSp>
          <p:nvGrpSpPr>
            <p:cNvPr id="405" name="Group 404">
              <a:extLst>
                <a:ext uri="{FF2B5EF4-FFF2-40B4-BE49-F238E27FC236}">
                  <a16:creationId xmlns:a16="http://schemas.microsoft.com/office/drawing/2014/main" id="{559BE633-2705-E9E5-B2CA-8F8FD30DAEFE}"/>
                </a:ext>
              </a:extLst>
            </p:cNvPr>
            <p:cNvGrpSpPr/>
            <p:nvPr/>
          </p:nvGrpSpPr>
          <p:grpSpPr>
            <a:xfrm>
              <a:off x="4325184" y="2659134"/>
              <a:ext cx="197161" cy="321777"/>
              <a:chOff x="6621653" y="1784030"/>
              <a:chExt cx="2530550" cy="4130005"/>
            </a:xfrm>
          </p:grpSpPr>
          <p:sp>
            <p:nvSpPr>
              <p:cNvPr id="418" name="Freeform 362">
                <a:extLst>
                  <a:ext uri="{FF2B5EF4-FFF2-40B4-BE49-F238E27FC236}">
                    <a16:creationId xmlns:a16="http://schemas.microsoft.com/office/drawing/2014/main" id="{2D678CB9-131D-F2FE-70CF-AB1BC7B4DD2F}"/>
                  </a:ext>
                </a:extLst>
              </p:cNvPr>
              <p:cNvSpPr/>
              <p:nvPr/>
            </p:nvSpPr>
            <p:spPr>
              <a:xfrm>
                <a:off x="8117322" y="2669781"/>
                <a:ext cx="973937" cy="3244254"/>
              </a:xfrm>
              <a:custGeom>
                <a:avLst/>
                <a:gdLst>
                  <a:gd name="connsiteX0" fmla="*/ 0 w 973937"/>
                  <a:gd name="connsiteY0" fmla="*/ 0 h 3244254"/>
                  <a:gd name="connsiteX1" fmla="*/ 973937 w 973937"/>
                  <a:gd name="connsiteY1" fmla="*/ 0 h 3244254"/>
                  <a:gd name="connsiteX2" fmla="*/ 973937 w 973937"/>
                  <a:gd name="connsiteY2" fmla="*/ 1516289 h 3244254"/>
                  <a:gd name="connsiteX3" fmla="*/ 973937 w 973937"/>
                  <a:gd name="connsiteY3" fmla="*/ 1516290 h 3244254"/>
                  <a:gd name="connsiteX4" fmla="*/ 973937 w 973937"/>
                  <a:gd name="connsiteY4" fmla="*/ 1516290 h 3244254"/>
                  <a:gd name="connsiteX5" fmla="*/ 973698 w 973937"/>
                  <a:gd name="connsiteY5" fmla="*/ 1522323 h 3244254"/>
                  <a:gd name="connsiteX6" fmla="*/ 953949 w 973937"/>
                  <a:gd name="connsiteY6" fmla="*/ 1674116 h 3244254"/>
                  <a:gd name="connsiteX7" fmla="*/ 685992 w 973937"/>
                  <a:gd name="connsiteY7" fmla="*/ 2968401 h 3244254"/>
                  <a:gd name="connsiteX8" fmla="*/ 347253 w 973937"/>
                  <a:gd name="connsiteY8" fmla="*/ 3130187 h 3244254"/>
                  <a:gd name="connsiteX9" fmla="*/ 16365 w 973937"/>
                  <a:gd name="connsiteY9" fmla="*/ 1641949 h 3244254"/>
                  <a:gd name="connsiteX10" fmla="*/ 0 w 973937"/>
                  <a:gd name="connsiteY10" fmla="*/ 1516290 h 3244254"/>
                  <a:gd name="connsiteX11" fmla="*/ 0 w 973937"/>
                  <a:gd name="connsiteY11" fmla="*/ 1516290 h 3244254"/>
                  <a:gd name="connsiteX12" fmla="*/ 0 w 973937"/>
                  <a:gd name="connsiteY12" fmla="*/ 1516289 h 32442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73937" h="3244254">
                    <a:moveTo>
                      <a:pt x="0" y="0"/>
                    </a:moveTo>
                    <a:lnTo>
                      <a:pt x="973937" y="0"/>
                    </a:lnTo>
                    <a:lnTo>
                      <a:pt x="973937" y="1516289"/>
                    </a:lnTo>
                    <a:lnTo>
                      <a:pt x="973937" y="1516290"/>
                    </a:lnTo>
                    <a:lnTo>
                      <a:pt x="973937" y="1516290"/>
                    </a:lnTo>
                    <a:lnTo>
                      <a:pt x="973698" y="1522323"/>
                    </a:lnTo>
                    <a:cubicBezTo>
                      <a:pt x="971223" y="1552461"/>
                      <a:pt x="965324" y="1598068"/>
                      <a:pt x="953949" y="1674116"/>
                    </a:cubicBezTo>
                    <a:cubicBezTo>
                      <a:pt x="908446" y="1978307"/>
                      <a:pt x="746663" y="2781337"/>
                      <a:pt x="685992" y="2968401"/>
                    </a:cubicBezTo>
                    <a:cubicBezTo>
                      <a:pt x="625321" y="3155466"/>
                      <a:pt x="463536" y="3387190"/>
                      <a:pt x="347253" y="3130187"/>
                    </a:cubicBezTo>
                    <a:cubicBezTo>
                      <a:pt x="245504" y="2905309"/>
                      <a:pt x="93436" y="2177220"/>
                      <a:pt x="16365" y="1641949"/>
                    </a:cubicBezTo>
                    <a:lnTo>
                      <a:pt x="0" y="1516290"/>
                    </a:lnTo>
                    <a:lnTo>
                      <a:pt x="0" y="1516290"/>
                    </a:lnTo>
                    <a:lnTo>
                      <a:pt x="0" y="1516289"/>
                    </a:lnTo>
                    <a:close/>
                  </a:path>
                </a:pathLst>
              </a:custGeom>
              <a:solidFill>
                <a:srgbClr val="5B9BD5"/>
              </a:solidFill>
              <a:ln w="19050" cap="flat" cmpd="sng" algn="ctr">
                <a:solidFill>
                  <a:srgbClr val="5B9BD5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grpSp>
            <p:nvGrpSpPr>
              <p:cNvPr id="419" name="Group 418">
                <a:extLst>
                  <a:ext uri="{FF2B5EF4-FFF2-40B4-BE49-F238E27FC236}">
                    <a16:creationId xmlns:a16="http://schemas.microsoft.com/office/drawing/2014/main" id="{0A38E136-B26D-CD6E-85AF-471F8AB1DE63}"/>
                  </a:ext>
                </a:extLst>
              </p:cNvPr>
              <p:cNvGrpSpPr/>
              <p:nvPr/>
            </p:nvGrpSpPr>
            <p:grpSpPr>
              <a:xfrm>
                <a:off x="6621653" y="1784030"/>
                <a:ext cx="2530550" cy="880988"/>
                <a:chOff x="5345302" y="1788793"/>
                <a:chExt cx="2530550" cy="880988"/>
              </a:xfrm>
            </p:grpSpPr>
            <p:sp>
              <p:nvSpPr>
                <p:cNvPr id="423" name="Freeform 367">
                  <a:extLst>
                    <a:ext uri="{FF2B5EF4-FFF2-40B4-BE49-F238E27FC236}">
                      <a16:creationId xmlns:a16="http://schemas.microsoft.com/office/drawing/2014/main" id="{A3BDDAFC-B979-3DDA-49E5-BBE9BD38F90C}"/>
                    </a:ext>
                  </a:extLst>
                </p:cNvPr>
                <p:cNvSpPr/>
                <p:nvPr/>
              </p:nvSpPr>
              <p:spPr>
                <a:xfrm>
                  <a:off x="6308729" y="2406890"/>
                  <a:ext cx="487235" cy="142639"/>
                </a:xfrm>
                <a:custGeom>
                  <a:avLst/>
                  <a:gdLst>
                    <a:gd name="connsiteX0" fmla="*/ 0 w 487235"/>
                    <a:gd name="connsiteY0" fmla="*/ 0 h 142639"/>
                    <a:gd name="connsiteX1" fmla="*/ 206908 w 487235"/>
                    <a:gd name="connsiteY1" fmla="*/ 133489 h 142639"/>
                    <a:gd name="connsiteX2" fmla="*/ 487235 w 487235"/>
                    <a:gd name="connsiteY2" fmla="*/ 120140 h 1426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487235" h="142639">
                      <a:moveTo>
                        <a:pt x="0" y="0"/>
                      </a:moveTo>
                      <a:cubicBezTo>
                        <a:pt x="62851" y="56733"/>
                        <a:pt x="125702" y="113466"/>
                        <a:pt x="206908" y="133489"/>
                      </a:cubicBezTo>
                      <a:cubicBezTo>
                        <a:pt x="288114" y="153512"/>
                        <a:pt x="387674" y="136826"/>
                        <a:pt x="487235" y="120140"/>
                      </a:cubicBezTo>
                    </a:path>
                  </a:pathLst>
                </a:custGeom>
                <a:noFill/>
                <a:ln w="28575" cap="flat" cmpd="sng" algn="ctr">
                  <a:solidFill>
                    <a:srgbClr val="5B9BD5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  <p:sp>
              <p:nvSpPr>
                <p:cNvPr id="424" name="Rectangle 423">
                  <a:extLst>
                    <a:ext uri="{FF2B5EF4-FFF2-40B4-BE49-F238E27FC236}">
                      <a16:creationId xmlns:a16="http://schemas.microsoft.com/office/drawing/2014/main" id="{EE73E4F6-6B46-C9E4-F712-946ECF7F6E05}"/>
                    </a:ext>
                  </a:extLst>
                </p:cNvPr>
                <p:cNvSpPr/>
                <p:nvPr/>
              </p:nvSpPr>
              <p:spPr>
                <a:xfrm>
                  <a:off x="6767328" y="2486179"/>
                  <a:ext cx="1108524" cy="183602"/>
                </a:xfrm>
                <a:prstGeom prst="rect">
                  <a:avLst/>
                </a:prstGeom>
                <a:solidFill>
                  <a:srgbClr val="5B9BD5"/>
                </a:solidFill>
                <a:ln w="12700" cap="flat" cmpd="sng" algn="ctr">
                  <a:solidFill>
                    <a:srgbClr val="5B9BD5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  <p:grpSp>
              <p:nvGrpSpPr>
                <p:cNvPr id="425" name="Group 424">
                  <a:extLst>
                    <a:ext uri="{FF2B5EF4-FFF2-40B4-BE49-F238E27FC236}">
                      <a16:creationId xmlns:a16="http://schemas.microsoft.com/office/drawing/2014/main" id="{EF661FBC-4060-2713-00B6-DC65359919B3}"/>
                    </a:ext>
                  </a:extLst>
                </p:cNvPr>
                <p:cNvGrpSpPr/>
                <p:nvPr/>
              </p:nvGrpSpPr>
              <p:grpSpPr>
                <a:xfrm rot="1980000">
                  <a:off x="5345302" y="1788793"/>
                  <a:ext cx="1108524" cy="466514"/>
                  <a:chOff x="9008832" y="1859860"/>
                  <a:chExt cx="1108524" cy="466514"/>
                </a:xfrm>
              </p:grpSpPr>
              <p:sp>
                <p:nvSpPr>
                  <p:cNvPr id="427" name="Rectangle 426">
                    <a:extLst>
                      <a:ext uri="{FF2B5EF4-FFF2-40B4-BE49-F238E27FC236}">
                        <a16:creationId xmlns:a16="http://schemas.microsoft.com/office/drawing/2014/main" id="{361C87E6-8F14-44FD-EFB9-B573AD0DB135}"/>
                      </a:ext>
                    </a:extLst>
                  </p:cNvPr>
                  <p:cNvSpPr/>
                  <p:nvPr/>
                </p:nvSpPr>
                <p:spPr>
                  <a:xfrm>
                    <a:off x="9116100" y="1859860"/>
                    <a:ext cx="893989" cy="282912"/>
                  </a:xfrm>
                  <a:prstGeom prst="rect">
                    <a:avLst/>
                  </a:prstGeom>
                  <a:solidFill>
                    <a:srgbClr val="5B9BD5"/>
                  </a:solidFill>
                  <a:ln w="12700" cap="flat" cmpd="sng" algn="ctr">
                    <a:solidFill>
                      <a:srgbClr val="5B9BD5">
                        <a:shade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1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  <p:sp>
                <p:nvSpPr>
                  <p:cNvPr id="428" name="Rectangle 427">
                    <a:extLst>
                      <a:ext uri="{FF2B5EF4-FFF2-40B4-BE49-F238E27FC236}">
                        <a16:creationId xmlns:a16="http://schemas.microsoft.com/office/drawing/2014/main" id="{C8BDFF69-D960-A707-7019-101C5554A5D9}"/>
                      </a:ext>
                    </a:extLst>
                  </p:cNvPr>
                  <p:cNvSpPr/>
                  <p:nvPr/>
                </p:nvSpPr>
                <p:spPr>
                  <a:xfrm>
                    <a:off x="9008832" y="2142772"/>
                    <a:ext cx="1108524" cy="183602"/>
                  </a:xfrm>
                  <a:prstGeom prst="rect">
                    <a:avLst/>
                  </a:prstGeom>
                  <a:solidFill>
                    <a:srgbClr val="5B9BD5"/>
                  </a:solidFill>
                  <a:ln w="12700" cap="flat" cmpd="sng" algn="ctr">
                    <a:solidFill>
                      <a:srgbClr val="5B9BD5">
                        <a:shade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1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</p:grpSp>
            <p:sp>
              <p:nvSpPr>
                <p:cNvPr id="426" name="Freeform 370">
                  <a:extLst>
                    <a:ext uri="{FF2B5EF4-FFF2-40B4-BE49-F238E27FC236}">
                      <a16:creationId xmlns:a16="http://schemas.microsoft.com/office/drawing/2014/main" id="{A5B6C3F7-7A2C-B00C-BDEA-367076D4C464}"/>
                    </a:ext>
                  </a:extLst>
                </p:cNvPr>
                <p:cNvSpPr/>
                <p:nvPr/>
              </p:nvSpPr>
              <p:spPr>
                <a:xfrm>
                  <a:off x="6280660" y="2462873"/>
                  <a:ext cx="487235" cy="142639"/>
                </a:xfrm>
                <a:custGeom>
                  <a:avLst/>
                  <a:gdLst>
                    <a:gd name="connsiteX0" fmla="*/ 0 w 487235"/>
                    <a:gd name="connsiteY0" fmla="*/ 0 h 142639"/>
                    <a:gd name="connsiteX1" fmla="*/ 206908 w 487235"/>
                    <a:gd name="connsiteY1" fmla="*/ 133489 h 142639"/>
                    <a:gd name="connsiteX2" fmla="*/ 487235 w 487235"/>
                    <a:gd name="connsiteY2" fmla="*/ 120140 h 1426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487235" h="142639">
                      <a:moveTo>
                        <a:pt x="0" y="0"/>
                      </a:moveTo>
                      <a:cubicBezTo>
                        <a:pt x="62851" y="56733"/>
                        <a:pt x="125702" y="113466"/>
                        <a:pt x="206908" y="133489"/>
                      </a:cubicBezTo>
                      <a:cubicBezTo>
                        <a:pt x="288114" y="153512"/>
                        <a:pt x="387674" y="136826"/>
                        <a:pt x="487235" y="120140"/>
                      </a:cubicBezTo>
                    </a:path>
                  </a:pathLst>
                </a:custGeom>
                <a:noFill/>
                <a:ln w="28575" cap="flat" cmpd="sng" algn="ctr">
                  <a:solidFill>
                    <a:srgbClr val="5B9BD5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</p:grpSp>
          <p:cxnSp>
            <p:nvCxnSpPr>
              <p:cNvPr id="420" name="Straight Connector 419">
                <a:extLst>
                  <a:ext uri="{FF2B5EF4-FFF2-40B4-BE49-F238E27FC236}">
                    <a16:creationId xmlns:a16="http://schemas.microsoft.com/office/drawing/2014/main" id="{4652691B-D16A-937B-C0F7-5B344998B7D0}"/>
                  </a:ext>
                </a:extLst>
              </p:cNvPr>
              <p:cNvCxnSpPr/>
              <p:nvPr/>
            </p:nvCxnSpPr>
            <p:spPr>
              <a:xfrm>
                <a:off x="8139958" y="2936759"/>
                <a:ext cx="500584" cy="0"/>
              </a:xfrm>
              <a:prstGeom prst="line">
                <a:avLst/>
              </a:prstGeom>
              <a:noFill/>
              <a:ln w="6350" cap="flat" cmpd="sng" algn="ctr">
                <a:solidFill>
                  <a:srgbClr val="2D3E50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421" name="Straight Connector 420">
                <a:extLst>
                  <a:ext uri="{FF2B5EF4-FFF2-40B4-BE49-F238E27FC236}">
                    <a16:creationId xmlns:a16="http://schemas.microsoft.com/office/drawing/2014/main" id="{F2889AD2-DDD2-D40E-502E-5D2C467BD2A2}"/>
                  </a:ext>
                </a:extLst>
              </p:cNvPr>
              <p:cNvCxnSpPr/>
              <p:nvPr/>
            </p:nvCxnSpPr>
            <p:spPr>
              <a:xfrm>
                <a:off x="8139958" y="3736582"/>
                <a:ext cx="500584" cy="0"/>
              </a:xfrm>
              <a:prstGeom prst="line">
                <a:avLst/>
              </a:prstGeom>
              <a:noFill/>
              <a:ln w="6350" cap="flat" cmpd="sng" algn="ctr">
                <a:solidFill>
                  <a:srgbClr val="2D3E50"/>
                </a:solidFill>
                <a:prstDash val="solid"/>
                <a:miter lim="800000"/>
              </a:ln>
              <a:effectLst/>
            </p:spPr>
          </p:cxnSp>
          <p:sp>
            <p:nvSpPr>
              <p:cNvPr id="422" name="Freeform 366">
                <a:extLst>
                  <a:ext uri="{FF2B5EF4-FFF2-40B4-BE49-F238E27FC236}">
                    <a16:creationId xmlns:a16="http://schemas.microsoft.com/office/drawing/2014/main" id="{66B9E6B1-08F0-CCA0-5194-F93AA372BF09}"/>
                  </a:ext>
                </a:extLst>
              </p:cNvPr>
              <p:cNvSpPr/>
              <p:nvPr/>
            </p:nvSpPr>
            <p:spPr>
              <a:xfrm>
                <a:off x="8138205" y="4248147"/>
                <a:ext cx="930894" cy="1651597"/>
              </a:xfrm>
              <a:custGeom>
                <a:avLst/>
                <a:gdLst>
                  <a:gd name="connsiteX0" fmla="*/ 0 w 1285750"/>
                  <a:gd name="connsiteY0" fmla="*/ 0 h 2281185"/>
                  <a:gd name="connsiteX1" fmla="*/ 1285750 w 1285750"/>
                  <a:gd name="connsiteY1" fmla="*/ 0 h 2281185"/>
                  <a:gd name="connsiteX2" fmla="*/ 1285435 w 1285750"/>
                  <a:gd name="connsiteY2" fmla="*/ 7966 h 2281185"/>
                  <a:gd name="connsiteX3" fmla="*/ 1259362 w 1285750"/>
                  <a:gd name="connsiteY3" fmla="*/ 208356 h 2281185"/>
                  <a:gd name="connsiteX4" fmla="*/ 905617 w 1285750"/>
                  <a:gd name="connsiteY4" fmla="*/ 1917016 h 2281185"/>
                  <a:gd name="connsiteX5" fmla="*/ 458428 w 1285750"/>
                  <a:gd name="connsiteY5" fmla="*/ 2130598 h 2281185"/>
                  <a:gd name="connsiteX6" fmla="*/ 21604 w 1285750"/>
                  <a:gd name="connsiteY6" fmla="*/ 165891 h 22811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85750" h="2281185">
                    <a:moveTo>
                      <a:pt x="0" y="0"/>
                    </a:moveTo>
                    <a:lnTo>
                      <a:pt x="1285750" y="0"/>
                    </a:lnTo>
                    <a:lnTo>
                      <a:pt x="1285435" y="7966"/>
                    </a:lnTo>
                    <a:cubicBezTo>
                      <a:pt x="1282167" y="47752"/>
                      <a:pt x="1274380" y="107961"/>
                      <a:pt x="1259362" y="208356"/>
                    </a:cubicBezTo>
                    <a:cubicBezTo>
                      <a:pt x="1199292" y="609936"/>
                      <a:pt x="985712" y="1670061"/>
                      <a:pt x="905617" y="1917016"/>
                    </a:cubicBezTo>
                    <a:cubicBezTo>
                      <a:pt x="825522" y="2163971"/>
                      <a:pt x="611941" y="2469883"/>
                      <a:pt x="458428" y="2130598"/>
                    </a:cubicBezTo>
                    <a:cubicBezTo>
                      <a:pt x="324104" y="1833724"/>
                      <a:pt x="123350" y="872533"/>
                      <a:pt x="21604" y="165891"/>
                    </a:cubicBezTo>
                    <a:close/>
                  </a:path>
                </a:pathLst>
              </a:custGeom>
              <a:solidFill>
                <a:srgbClr val="70AD47">
                  <a:lumMod val="40000"/>
                  <a:lumOff val="6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</p:grpSp>
        <p:grpSp>
          <p:nvGrpSpPr>
            <p:cNvPr id="406" name="Group 405">
              <a:extLst>
                <a:ext uri="{FF2B5EF4-FFF2-40B4-BE49-F238E27FC236}">
                  <a16:creationId xmlns:a16="http://schemas.microsoft.com/office/drawing/2014/main" id="{62A2756C-6277-6754-B1B8-D59DE6BC174A}"/>
                </a:ext>
              </a:extLst>
            </p:cNvPr>
            <p:cNvGrpSpPr/>
            <p:nvPr/>
          </p:nvGrpSpPr>
          <p:grpSpPr>
            <a:xfrm>
              <a:off x="4266907" y="2741469"/>
              <a:ext cx="197161" cy="321777"/>
              <a:chOff x="6621653" y="1784030"/>
              <a:chExt cx="2530550" cy="4130005"/>
            </a:xfrm>
          </p:grpSpPr>
          <p:sp>
            <p:nvSpPr>
              <p:cNvPr id="407" name="Freeform 351">
                <a:extLst>
                  <a:ext uri="{FF2B5EF4-FFF2-40B4-BE49-F238E27FC236}">
                    <a16:creationId xmlns:a16="http://schemas.microsoft.com/office/drawing/2014/main" id="{D4DB8C48-7C63-3D92-B921-6B10E231B935}"/>
                  </a:ext>
                </a:extLst>
              </p:cNvPr>
              <p:cNvSpPr/>
              <p:nvPr/>
            </p:nvSpPr>
            <p:spPr>
              <a:xfrm>
                <a:off x="8117322" y="2669781"/>
                <a:ext cx="973937" cy="3244254"/>
              </a:xfrm>
              <a:custGeom>
                <a:avLst/>
                <a:gdLst>
                  <a:gd name="connsiteX0" fmla="*/ 0 w 973937"/>
                  <a:gd name="connsiteY0" fmla="*/ 0 h 3244254"/>
                  <a:gd name="connsiteX1" fmla="*/ 973937 w 973937"/>
                  <a:gd name="connsiteY1" fmla="*/ 0 h 3244254"/>
                  <a:gd name="connsiteX2" fmla="*/ 973937 w 973937"/>
                  <a:gd name="connsiteY2" fmla="*/ 1516289 h 3244254"/>
                  <a:gd name="connsiteX3" fmla="*/ 973937 w 973937"/>
                  <a:gd name="connsiteY3" fmla="*/ 1516290 h 3244254"/>
                  <a:gd name="connsiteX4" fmla="*/ 973937 w 973937"/>
                  <a:gd name="connsiteY4" fmla="*/ 1516290 h 3244254"/>
                  <a:gd name="connsiteX5" fmla="*/ 973698 w 973937"/>
                  <a:gd name="connsiteY5" fmla="*/ 1522323 h 3244254"/>
                  <a:gd name="connsiteX6" fmla="*/ 953949 w 973937"/>
                  <a:gd name="connsiteY6" fmla="*/ 1674116 h 3244254"/>
                  <a:gd name="connsiteX7" fmla="*/ 685992 w 973937"/>
                  <a:gd name="connsiteY7" fmla="*/ 2968401 h 3244254"/>
                  <a:gd name="connsiteX8" fmla="*/ 347253 w 973937"/>
                  <a:gd name="connsiteY8" fmla="*/ 3130187 h 3244254"/>
                  <a:gd name="connsiteX9" fmla="*/ 16365 w 973937"/>
                  <a:gd name="connsiteY9" fmla="*/ 1641949 h 3244254"/>
                  <a:gd name="connsiteX10" fmla="*/ 0 w 973937"/>
                  <a:gd name="connsiteY10" fmla="*/ 1516290 h 3244254"/>
                  <a:gd name="connsiteX11" fmla="*/ 0 w 973937"/>
                  <a:gd name="connsiteY11" fmla="*/ 1516290 h 3244254"/>
                  <a:gd name="connsiteX12" fmla="*/ 0 w 973937"/>
                  <a:gd name="connsiteY12" fmla="*/ 1516289 h 32442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73937" h="3244254">
                    <a:moveTo>
                      <a:pt x="0" y="0"/>
                    </a:moveTo>
                    <a:lnTo>
                      <a:pt x="973937" y="0"/>
                    </a:lnTo>
                    <a:lnTo>
                      <a:pt x="973937" y="1516289"/>
                    </a:lnTo>
                    <a:lnTo>
                      <a:pt x="973937" y="1516290"/>
                    </a:lnTo>
                    <a:lnTo>
                      <a:pt x="973937" y="1516290"/>
                    </a:lnTo>
                    <a:lnTo>
                      <a:pt x="973698" y="1522323"/>
                    </a:lnTo>
                    <a:cubicBezTo>
                      <a:pt x="971223" y="1552461"/>
                      <a:pt x="965324" y="1598068"/>
                      <a:pt x="953949" y="1674116"/>
                    </a:cubicBezTo>
                    <a:cubicBezTo>
                      <a:pt x="908446" y="1978307"/>
                      <a:pt x="746663" y="2781337"/>
                      <a:pt x="685992" y="2968401"/>
                    </a:cubicBezTo>
                    <a:cubicBezTo>
                      <a:pt x="625321" y="3155466"/>
                      <a:pt x="463536" y="3387190"/>
                      <a:pt x="347253" y="3130187"/>
                    </a:cubicBezTo>
                    <a:cubicBezTo>
                      <a:pt x="245504" y="2905309"/>
                      <a:pt x="93436" y="2177220"/>
                      <a:pt x="16365" y="1641949"/>
                    </a:cubicBezTo>
                    <a:lnTo>
                      <a:pt x="0" y="1516290"/>
                    </a:lnTo>
                    <a:lnTo>
                      <a:pt x="0" y="1516290"/>
                    </a:lnTo>
                    <a:lnTo>
                      <a:pt x="0" y="1516289"/>
                    </a:lnTo>
                    <a:close/>
                  </a:path>
                </a:pathLst>
              </a:custGeom>
              <a:solidFill>
                <a:srgbClr val="5B9BD5"/>
              </a:solidFill>
              <a:ln w="19050" cap="flat" cmpd="sng" algn="ctr">
                <a:solidFill>
                  <a:srgbClr val="5B9BD5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grpSp>
            <p:nvGrpSpPr>
              <p:cNvPr id="408" name="Group 407">
                <a:extLst>
                  <a:ext uri="{FF2B5EF4-FFF2-40B4-BE49-F238E27FC236}">
                    <a16:creationId xmlns:a16="http://schemas.microsoft.com/office/drawing/2014/main" id="{1049CE28-E6AE-5C04-C4D4-7CCD5EEFB768}"/>
                  </a:ext>
                </a:extLst>
              </p:cNvPr>
              <p:cNvGrpSpPr/>
              <p:nvPr/>
            </p:nvGrpSpPr>
            <p:grpSpPr>
              <a:xfrm>
                <a:off x="6621653" y="1784030"/>
                <a:ext cx="2530550" cy="880988"/>
                <a:chOff x="5345302" y="1788793"/>
                <a:chExt cx="2530550" cy="880988"/>
              </a:xfrm>
            </p:grpSpPr>
            <p:sp>
              <p:nvSpPr>
                <p:cNvPr id="412" name="Freeform 356">
                  <a:extLst>
                    <a:ext uri="{FF2B5EF4-FFF2-40B4-BE49-F238E27FC236}">
                      <a16:creationId xmlns:a16="http://schemas.microsoft.com/office/drawing/2014/main" id="{7E674776-5BA0-4D60-B8C6-D41C9E727C7C}"/>
                    </a:ext>
                  </a:extLst>
                </p:cNvPr>
                <p:cNvSpPr/>
                <p:nvPr/>
              </p:nvSpPr>
              <p:spPr>
                <a:xfrm>
                  <a:off x="6308729" y="2406890"/>
                  <a:ext cx="487235" cy="142639"/>
                </a:xfrm>
                <a:custGeom>
                  <a:avLst/>
                  <a:gdLst>
                    <a:gd name="connsiteX0" fmla="*/ 0 w 487235"/>
                    <a:gd name="connsiteY0" fmla="*/ 0 h 142639"/>
                    <a:gd name="connsiteX1" fmla="*/ 206908 w 487235"/>
                    <a:gd name="connsiteY1" fmla="*/ 133489 h 142639"/>
                    <a:gd name="connsiteX2" fmla="*/ 487235 w 487235"/>
                    <a:gd name="connsiteY2" fmla="*/ 120140 h 1426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487235" h="142639">
                      <a:moveTo>
                        <a:pt x="0" y="0"/>
                      </a:moveTo>
                      <a:cubicBezTo>
                        <a:pt x="62851" y="56733"/>
                        <a:pt x="125702" y="113466"/>
                        <a:pt x="206908" y="133489"/>
                      </a:cubicBezTo>
                      <a:cubicBezTo>
                        <a:pt x="288114" y="153512"/>
                        <a:pt x="387674" y="136826"/>
                        <a:pt x="487235" y="120140"/>
                      </a:cubicBezTo>
                    </a:path>
                  </a:pathLst>
                </a:custGeom>
                <a:noFill/>
                <a:ln w="28575" cap="flat" cmpd="sng" algn="ctr">
                  <a:solidFill>
                    <a:srgbClr val="5B9BD5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  <p:sp>
              <p:nvSpPr>
                <p:cNvPr id="413" name="Rectangle 412">
                  <a:extLst>
                    <a:ext uri="{FF2B5EF4-FFF2-40B4-BE49-F238E27FC236}">
                      <a16:creationId xmlns:a16="http://schemas.microsoft.com/office/drawing/2014/main" id="{51E27D0E-E76C-71F8-4859-78CCEB8C56DC}"/>
                    </a:ext>
                  </a:extLst>
                </p:cNvPr>
                <p:cNvSpPr/>
                <p:nvPr/>
              </p:nvSpPr>
              <p:spPr>
                <a:xfrm>
                  <a:off x="6767328" y="2486179"/>
                  <a:ext cx="1108524" cy="183602"/>
                </a:xfrm>
                <a:prstGeom prst="rect">
                  <a:avLst/>
                </a:prstGeom>
                <a:solidFill>
                  <a:srgbClr val="5B9BD5"/>
                </a:solidFill>
                <a:ln w="12700" cap="flat" cmpd="sng" algn="ctr">
                  <a:solidFill>
                    <a:srgbClr val="5B9BD5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  <p:grpSp>
              <p:nvGrpSpPr>
                <p:cNvPr id="414" name="Group 413">
                  <a:extLst>
                    <a:ext uri="{FF2B5EF4-FFF2-40B4-BE49-F238E27FC236}">
                      <a16:creationId xmlns:a16="http://schemas.microsoft.com/office/drawing/2014/main" id="{0CC1A973-0D29-49A9-086C-A93DE1846266}"/>
                    </a:ext>
                  </a:extLst>
                </p:cNvPr>
                <p:cNvGrpSpPr/>
                <p:nvPr/>
              </p:nvGrpSpPr>
              <p:grpSpPr>
                <a:xfrm rot="1980000">
                  <a:off x="5345302" y="1788793"/>
                  <a:ext cx="1108524" cy="466514"/>
                  <a:chOff x="9008832" y="1859860"/>
                  <a:chExt cx="1108524" cy="466514"/>
                </a:xfrm>
              </p:grpSpPr>
              <p:sp>
                <p:nvSpPr>
                  <p:cNvPr id="416" name="Rectangle 415">
                    <a:extLst>
                      <a:ext uri="{FF2B5EF4-FFF2-40B4-BE49-F238E27FC236}">
                        <a16:creationId xmlns:a16="http://schemas.microsoft.com/office/drawing/2014/main" id="{B39A7AB9-C819-4BCE-BA3A-BCC3BD0675E9}"/>
                      </a:ext>
                    </a:extLst>
                  </p:cNvPr>
                  <p:cNvSpPr/>
                  <p:nvPr/>
                </p:nvSpPr>
                <p:spPr>
                  <a:xfrm>
                    <a:off x="9116100" y="1859860"/>
                    <a:ext cx="893989" cy="282912"/>
                  </a:xfrm>
                  <a:prstGeom prst="rect">
                    <a:avLst/>
                  </a:prstGeom>
                  <a:solidFill>
                    <a:srgbClr val="5B9BD5"/>
                  </a:solidFill>
                  <a:ln w="12700" cap="flat" cmpd="sng" algn="ctr">
                    <a:solidFill>
                      <a:srgbClr val="5B9BD5">
                        <a:shade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1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  <p:sp>
                <p:nvSpPr>
                  <p:cNvPr id="417" name="Rectangle 416">
                    <a:extLst>
                      <a:ext uri="{FF2B5EF4-FFF2-40B4-BE49-F238E27FC236}">
                        <a16:creationId xmlns:a16="http://schemas.microsoft.com/office/drawing/2014/main" id="{06234F74-54A8-D34D-3B5E-B3BDC5620ED6}"/>
                      </a:ext>
                    </a:extLst>
                  </p:cNvPr>
                  <p:cNvSpPr/>
                  <p:nvPr/>
                </p:nvSpPr>
                <p:spPr>
                  <a:xfrm>
                    <a:off x="9008832" y="2142772"/>
                    <a:ext cx="1108524" cy="183602"/>
                  </a:xfrm>
                  <a:prstGeom prst="rect">
                    <a:avLst/>
                  </a:prstGeom>
                  <a:solidFill>
                    <a:srgbClr val="5B9BD5"/>
                  </a:solidFill>
                  <a:ln w="12700" cap="flat" cmpd="sng" algn="ctr">
                    <a:solidFill>
                      <a:srgbClr val="5B9BD5">
                        <a:shade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1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</p:grpSp>
            <p:sp>
              <p:nvSpPr>
                <p:cNvPr id="415" name="Freeform 359">
                  <a:extLst>
                    <a:ext uri="{FF2B5EF4-FFF2-40B4-BE49-F238E27FC236}">
                      <a16:creationId xmlns:a16="http://schemas.microsoft.com/office/drawing/2014/main" id="{E445D7ED-D097-FE57-EDAA-A7D67C4A19E4}"/>
                    </a:ext>
                  </a:extLst>
                </p:cNvPr>
                <p:cNvSpPr/>
                <p:nvPr/>
              </p:nvSpPr>
              <p:spPr>
                <a:xfrm>
                  <a:off x="6280660" y="2462873"/>
                  <a:ext cx="487235" cy="142639"/>
                </a:xfrm>
                <a:custGeom>
                  <a:avLst/>
                  <a:gdLst>
                    <a:gd name="connsiteX0" fmla="*/ 0 w 487235"/>
                    <a:gd name="connsiteY0" fmla="*/ 0 h 142639"/>
                    <a:gd name="connsiteX1" fmla="*/ 206908 w 487235"/>
                    <a:gd name="connsiteY1" fmla="*/ 133489 h 142639"/>
                    <a:gd name="connsiteX2" fmla="*/ 487235 w 487235"/>
                    <a:gd name="connsiteY2" fmla="*/ 120140 h 1426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487235" h="142639">
                      <a:moveTo>
                        <a:pt x="0" y="0"/>
                      </a:moveTo>
                      <a:cubicBezTo>
                        <a:pt x="62851" y="56733"/>
                        <a:pt x="125702" y="113466"/>
                        <a:pt x="206908" y="133489"/>
                      </a:cubicBezTo>
                      <a:cubicBezTo>
                        <a:pt x="288114" y="153512"/>
                        <a:pt x="387674" y="136826"/>
                        <a:pt x="487235" y="120140"/>
                      </a:cubicBezTo>
                    </a:path>
                  </a:pathLst>
                </a:custGeom>
                <a:noFill/>
                <a:ln w="28575" cap="flat" cmpd="sng" algn="ctr">
                  <a:solidFill>
                    <a:srgbClr val="5B9BD5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</p:grpSp>
          <p:cxnSp>
            <p:nvCxnSpPr>
              <p:cNvPr id="409" name="Straight Connector 408">
                <a:extLst>
                  <a:ext uri="{FF2B5EF4-FFF2-40B4-BE49-F238E27FC236}">
                    <a16:creationId xmlns:a16="http://schemas.microsoft.com/office/drawing/2014/main" id="{C357D1B9-6BB6-7D75-7E8D-1369C46AEE83}"/>
                  </a:ext>
                </a:extLst>
              </p:cNvPr>
              <p:cNvCxnSpPr/>
              <p:nvPr/>
            </p:nvCxnSpPr>
            <p:spPr>
              <a:xfrm>
                <a:off x="8139958" y="2936759"/>
                <a:ext cx="500584" cy="0"/>
              </a:xfrm>
              <a:prstGeom prst="line">
                <a:avLst/>
              </a:prstGeom>
              <a:noFill/>
              <a:ln w="6350" cap="flat" cmpd="sng" algn="ctr">
                <a:solidFill>
                  <a:srgbClr val="2D3E50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410" name="Straight Connector 409">
                <a:extLst>
                  <a:ext uri="{FF2B5EF4-FFF2-40B4-BE49-F238E27FC236}">
                    <a16:creationId xmlns:a16="http://schemas.microsoft.com/office/drawing/2014/main" id="{5B848B76-1088-08CC-2903-EAE56BCAF3FB}"/>
                  </a:ext>
                </a:extLst>
              </p:cNvPr>
              <p:cNvCxnSpPr/>
              <p:nvPr/>
            </p:nvCxnSpPr>
            <p:spPr>
              <a:xfrm>
                <a:off x="8139958" y="3736582"/>
                <a:ext cx="500584" cy="0"/>
              </a:xfrm>
              <a:prstGeom prst="line">
                <a:avLst/>
              </a:prstGeom>
              <a:noFill/>
              <a:ln w="6350" cap="flat" cmpd="sng" algn="ctr">
                <a:solidFill>
                  <a:srgbClr val="2D3E50"/>
                </a:solidFill>
                <a:prstDash val="solid"/>
                <a:miter lim="800000"/>
              </a:ln>
              <a:effectLst/>
            </p:spPr>
          </p:cxnSp>
          <p:sp>
            <p:nvSpPr>
              <p:cNvPr id="411" name="Freeform 355">
                <a:extLst>
                  <a:ext uri="{FF2B5EF4-FFF2-40B4-BE49-F238E27FC236}">
                    <a16:creationId xmlns:a16="http://schemas.microsoft.com/office/drawing/2014/main" id="{2D1BD15B-BFF7-D943-C34F-BED79462408A}"/>
                  </a:ext>
                </a:extLst>
              </p:cNvPr>
              <p:cNvSpPr/>
              <p:nvPr/>
            </p:nvSpPr>
            <p:spPr>
              <a:xfrm>
                <a:off x="8138205" y="4248147"/>
                <a:ext cx="930894" cy="1651597"/>
              </a:xfrm>
              <a:custGeom>
                <a:avLst/>
                <a:gdLst>
                  <a:gd name="connsiteX0" fmla="*/ 0 w 1285750"/>
                  <a:gd name="connsiteY0" fmla="*/ 0 h 2281185"/>
                  <a:gd name="connsiteX1" fmla="*/ 1285750 w 1285750"/>
                  <a:gd name="connsiteY1" fmla="*/ 0 h 2281185"/>
                  <a:gd name="connsiteX2" fmla="*/ 1285435 w 1285750"/>
                  <a:gd name="connsiteY2" fmla="*/ 7966 h 2281185"/>
                  <a:gd name="connsiteX3" fmla="*/ 1259362 w 1285750"/>
                  <a:gd name="connsiteY3" fmla="*/ 208356 h 2281185"/>
                  <a:gd name="connsiteX4" fmla="*/ 905617 w 1285750"/>
                  <a:gd name="connsiteY4" fmla="*/ 1917016 h 2281185"/>
                  <a:gd name="connsiteX5" fmla="*/ 458428 w 1285750"/>
                  <a:gd name="connsiteY5" fmla="*/ 2130598 h 2281185"/>
                  <a:gd name="connsiteX6" fmla="*/ 21604 w 1285750"/>
                  <a:gd name="connsiteY6" fmla="*/ 165891 h 22811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85750" h="2281185">
                    <a:moveTo>
                      <a:pt x="0" y="0"/>
                    </a:moveTo>
                    <a:lnTo>
                      <a:pt x="1285750" y="0"/>
                    </a:lnTo>
                    <a:lnTo>
                      <a:pt x="1285435" y="7966"/>
                    </a:lnTo>
                    <a:cubicBezTo>
                      <a:pt x="1282167" y="47752"/>
                      <a:pt x="1274380" y="107961"/>
                      <a:pt x="1259362" y="208356"/>
                    </a:cubicBezTo>
                    <a:cubicBezTo>
                      <a:pt x="1199292" y="609936"/>
                      <a:pt x="985712" y="1670061"/>
                      <a:pt x="905617" y="1917016"/>
                    </a:cubicBezTo>
                    <a:cubicBezTo>
                      <a:pt x="825522" y="2163971"/>
                      <a:pt x="611941" y="2469883"/>
                      <a:pt x="458428" y="2130598"/>
                    </a:cubicBezTo>
                    <a:cubicBezTo>
                      <a:pt x="324104" y="1833724"/>
                      <a:pt x="123350" y="872533"/>
                      <a:pt x="21604" y="165891"/>
                    </a:cubicBezTo>
                    <a:close/>
                  </a:path>
                </a:pathLst>
              </a:custGeom>
              <a:solidFill>
                <a:srgbClr val="70AD47">
                  <a:lumMod val="40000"/>
                  <a:lumOff val="6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</p:grpSp>
      </p:grpSp>
      <p:sp>
        <p:nvSpPr>
          <p:cNvPr id="440" name="TextBox 439">
            <a:extLst>
              <a:ext uri="{FF2B5EF4-FFF2-40B4-BE49-F238E27FC236}">
                <a16:creationId xmlns:a16="http://schemas.microsoft.com/office/drawing/2014/main" id="{1BB84B5A-DA62-5DB9-A50E-95B79A201C03}"/>
              </a:ext>
            </a:extLst>
          </p:cNvPr>
          <p:cNvSpPr txBox="1"/>
          <p:nvPr/>
        </p:nvSpPr>
        <p:spPr>
          <a:xfrm>
            <a:off x="6920919" y="1922518"/>
            <a:ext cx="18165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3A3838"/>
                </a:solidFill>
                <a:effectLst/>
                <a:uLnTx/>
                <a:uFillTx/>
                <a:latin typeface="Calibri" panose="020F0502020204030204"/>
              </a:rPr>
              <a:t>experiment ready culture</a:t>
            </a:r>
          </a:p>
        </p:txBody>
      </p:sp>
    </p:spTree>
    <p:extLst>
      <p:ext uri="{BB962C8B-B14F-4D97-AF65-F5344CB8AC3E}">
        <p14:creationId xmlns:p14="http://schemas.microsoft.com/office/powerpoint/2010/main" val="21400409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indefinite"/>
                                        <p:tgtEl>
                                          <p:spTgt spid="45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" dur="indefinite"/>
                                        <p:tgtEl>
                                          <p:spTgt spid="4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5" name="Picture 454">
            <a:extLst>
              <a:ext uri="{FF2B5EF4-FFF2-40B4-BE49-F238E27FC236}">
                <a16:creationId xmlns:a16="http://schemas.microsoft.com/office/drawing/2014/main" id="{8EEB39E9-EEAE-A642-DC7D-3C5A3BBB145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82213" y="1314586"/>
            <a:ext cx="1249788" cy="476748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DB2F43A8-3C9D-2C9A-B281-4805E4C0A5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8899"/>
            <a:ext cx="11336866" cy="1320800"/>
          </a:xfrm>
        </p:spPr>
        <p:txBody>
          <a:bodyPr/>
          <a:lstStyle/>
          <a:p>
            <a:r>
              <a:rPr lang="en-US" dirty="0"/>
              <a:t>Step 3. Fill out the mandatory metadata using SWATE</a:t>
            </a:r>
          </a:p>
        </p:txBody>
      </p: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E429FFD4-D44E-0316-113F-635EE51B001C}"/>
              </a:ext>
            </a:extLst>
          </p:cNvPr>
          <p:cNvCxnSpPr>
            <a:cxnSpLocks/>
            <a:stCxn id="344" idx="42"/>
            <a:endCxn id="433" idx="5"/>
          </p:cNvCxnSpPr>
          <p:nvPr/>
        </p:nvCxnSpPr>
        <p:spPr>
          <a:xfrm flipV="1">
            <a:off x="5240807" y="1610657"/>
            <a:ext cx="2159603" cy="1451942"/>
          </a:xfrm>
          <a:prstGeom prst="straightConnector1">
            <a:avLst/>
          </a:prstGeom>
          <a:noFill/>
          <a:ln w="19050" cap="flat" cmpd="sng" algn="ctr">
            <a:solidFill>
              <a:sysClr val="window" lastClr="FFFFFF">
                <a:lumMod val="50000"/>
              </a:sysClr>
            </a:solidFill>
            <a:prstDash val="solid"/>
            <a:miter lim="800000"/>
            <a:tailEnd type="oval"/>
          </a:ln>
          <a:effectLst/>
        </p:spPr>
      </p:cxn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D2100225-7424-4299-5043-AB4A7F22DCA3}"/>
              </a:ext>
            </a:extLst>
          </p:cNvPr>
          <p:cNvCxnSpPr>
            <a:cxnSpLocks/>
            <a:stCxn id="380" idx="10"/>
            <a:endCxn id="422" idx="6"/>
          </p:cNvCxnSpPr>
          <p:nvPr/>
        </p:nvCxnSpPr>
        <p:spPr>
          <a:xfrm>
            <a:off x="4682148" y="1577149"/>
            <a:ext cx="2775040" cy="16999"/>
          </a:xfrm>
          <a:prstGeom prst="straightConnector1">
            <a:avLst/>
          </a:prstGeom>
          <a:noFill/>
          <a:ln w="19050" cap="flat" cmpd="sng" algn="ctr">
            <a:solidFill>
              <a:sysClr val="window" lastClr="FFFFFF">
                <a:lumMod val="50000"/>
              </a:sysClr>
            </a:solidFill>
            <a:prstDash val="solid"/>
            <a:miter lim="800000"/>
            <a:tailEnd type="oval"/>
          </a:ln>
          <a:effectLst/>
        </p:spPr>
      </p:cxnSp>
      <p:pic>
        <p:nvPicPr>
          <p:cNvPr id="24" name="Graphic 23" descr="Folder">
            <a:extLst>
              <a:ext uri="{FF2B5EF4-FFF2-40B4-BE49-F238E27FC236}">
                <a16:creationId xmlns:a16="http://schemas.microsoft.com/office/drawing/2014/main" id="{12B09314-5124-4A2B-A1A2-7FBE0821D6B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559593" y="1183555"/>
            <a:ext cx="813221" cy="706906"/>
          </a:xfrm>
          <a:prstGeom prst="rect">
            <a:avLst/>
          </a:prstGeom>
        </p:spPr>
      </p:pic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F5FF682A-3D10-B389-C29F-9D43477E70C5}"/>
              </a:ext>
            </a:extLst>
          </p:cNvPr>
          <p:cNvCxnSpPr>
            <a:cxnSpLocks/>
            <a:stCxn id="340" idx="3"/>
            <a:endCxn id="352" idx="1"/>
          </p:cNvCxnSpPr>
          <p:nvPr/>
        </p:nvCxnSpPr>
        <p:spPr>
          <a:xfrm>
            <a:off x="5644777" y="3097214"/>
            <a:ext cx="3763080" cy="0"/>
          </a:xfrm>
          <a:prstGeom prst="straightConnector1">
            <a:avLst/>
          </a:prstGeom>
          <a:noFill/>
          <a:ln w="19050" cap="flat" cmpd="sng" algn="ctr">
            <a:solidFill>
              <a:sysClr val="window" lastClr="FFFFFF">
                <a:lumMod val="50000"/>
              </a:sysClr>
            </a:solidFill>
            <a:prstDash val="solid"/>
            <a:miter lim="800000"/>
            <a:tailEnd type="oval"/>
          </a:ln>
          <a:effectLst/>
        </p:spPr>
      </p:cxnSp>
      <p:grpSp>
        <p:nvGrpSpPr>
          <p:cNvPr id="26" name="Group 25">
            <a:extLst>
              <a:ext uri="{FF2B5EF4-FFF2-40B4-BE49-F238E27FC236}">
                <a16:creationId xmlns:a16="http://schemas.microsoft.com/office/drawing/2014/main" id="{60DCB2A8-DC40-6BC9-FDC3-69D7638C82EF}"/>
              </a:ext>
            </a:extLst>
          </p:cNvPr>
          <p:cNvGrpSpPr/>
          <p:nvPr/>
        </p:nvGrpSpPr>
        <p:grpSpPr>
          <a:xfrm>
            <a:off x="6721585" y="3353197"/>
            <a:ext cx="1087279" cy="443267"/>
            <a:chOff x="5240353" y="2201107"/>
            <a:chExt cx="1186877" cy="483872"/>
          </a:xfrm>
        </p:grpSpPr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AD41CBC8-2329-15A8-D1E0-0AEEE256BB50}"/>
                </a:ext>
              </a:extLst>
            </p:cNvPr>
            <p:cNvGrpSpPr/>
            <p:nvPr/>
          </p:nvGrpSpPr>
          <p:grpSpPr>
            <a:xfrm>
              <a:off x="5240353" y="2201107"/>
              <a:ext cx="1186877" cy="483872"/>
              <a:chOff x="6310343" y="4165438"/>
              <a:chExt cx="2506091" cy="1359015"/>
            </a:xfrm>
          </p:grpSpPr>
          <p:cxnSp>
            <p:nvCxnSpPr>
              <p:cNvPr id="277" name="Straight Arrow Connector 276">
                <a:extLst>
                  <a:ext uri="{FF2B5EF4-FFF2-40B4-BE49-F238E27FC236}">
                    <a16:creationId xmlns:a16="http://schemas.microsoft.com/office/drawing/2014/main" id="{6C6942C0-3166-AF73-3658-CA13DD29CC2A}"/>
                  </a:ext>
                </a:extLst>
              </p:cNvPr>
              <p:cNvCxnSpPr/>
              <p:nvPr/>
            </p:nvCxnSpPr>
            <p:spPr>
              <a:xfrm flipV="1">
                <a:off x="6659648" y="4165438"/>
                <a:ext cx="0" cy="1023522"/>
              </a:xfrm>
              <a:prstGeom prst="straightConnector1">
                <a:avLst/>
              </a:prstGeom>
              <a:noFill/>
              <a:ln w="12700" cap="flat" cmpd="sng" algn="ctr">
                <a:solidFill>
                  <a:srgbClr val="595959">
                    <a:lumMod val="50000"/>
                    <a:lumOff val="50000"/>
                  </a:srgbClr>
                </a:solidFill>
                <a:prstDash val="solid"/>
                <a:miter lim="800000"/>
                <a:tailEnd type="triangle"/>
              </a:ln>
              <a:effectLst/>
            </p:spPr>
          </p:cxnSp>
          <p:cxnSp>
            <p:nvCxnSpPr>
              <p:cNvPr id="278" name="Straight Arrow Connector 277">
                <a:extLst>
                  <a:ext uri="{FF2B5EF4-FFF2-40B4-BE49-F238E27FC236}">
                    <a16:creationId xmlns:a16="http://schemas.microsoft.com/office/drawing/2014/main" id="{8EF95A78-A23C-2481-2C3A-0BAED15516F5}"/>
                  </a:ext>
                </a:extLst>
              </p:cNvPr>
              <p:cNvCxnSpPr/>
              <p:nvPr/>
            </p:nvCxnSpPr>
            <p:spPr>
              <a:xfrm flipV="1">
                <a:off x="6659648" y="5188456"/>
                <a:ext cx="1732177" cy="1"/>
              </a:xfrm>
              <a:prstGeom prst="straightConnector1">
                <a:avLst/>
              </a:prstGeom>
              <a:noFill/>
              <a:ln w="12700" cap="flat" cmpd="sng" algn="ctr">
                <a:solidFill>
                  <a:srgbClr val="595959">
                    <a:lumMod val="50000"/>
                    <a:lumOff val="50000"/>
                  </a:srgbClr>
                </a:solidFill>
                <a:prstDash val="solid"/>
                <a:miter lim="800000"/>
                <a:tailEnd type="triangle"/>
              </a:ln>
              <a:effectLst/>
            </p:spPr>
          </p:cxnSp>
          <p:sp>
            <p:nvSpPr>
              <p:cNvPr id="279" name="TextBox 278">
                <a:extLst>
                  <a:ext uri="{FF2B5EF4-FFF2-40B4-BE49-F238E27FC236}">
                    <a16:creationId xmlns:a16="http://schemas.microsoft.com/office/drawing/2014/main" id="{255E975D-0E80-8C91-FFE7-2C14AA76C042}"/>
                  </a:ext>
                </a:extLst>
              </p:cNvPr>
              <p:cNvSpPr txBox="1"/>
              <p:nvPr/>
            </p:nvSpPr>
            <p:spPr>
              <a:xfrm>
                <a:off x="8141414" y="5117745"/>
                <a:ext cx="675020" cy="40670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>
                  <a:defRPr sz="1600">
                    <a:solidFill>
                      <a:schemeClr val="tx1">
                        <a:lumMod val="65000"/>
                        <a:lumOff val="35000"/>
                      </a:schemeClr>
                    </a:solidFill>
                  </a:defRPr>
                </a:lvl1pPr>
              </a:lstStyle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600" b="0" i="0" u="none" strike="noStrike" kern="0" cap="none" spc="0" normalizeH="0" baseline="0" noProof="0">
                    <a:ln>
                      <a:noFill/>
                    </a:ln>
                    <a:solidFill>
                      <a:srgbClr val="595959">
                        <a:lumMod val="65000"/>
                        <a:lumOff val="35000"/>
                      </a:srgbClr>
                    </a:solidFill>
                    <a:effectLst/>
                    <a:uLnTx/>
                    <a:uFillTx/>
                    <a:latin typeface="Calibri" panose="020F0502020204030204"/>
                  </a:rPr>
                  <a:t>m/z</a:t>
                </a:r>
              </a:p>
            </p:txBody>
          </p:sp>
          <p:sp>
            <p:nvSpPr>
              <p:cNvPr id="280" name="TextBox 279">
                <a:extLst>
                  <a:ext uri="{FF2B5EF4-FFF2-40B4-BE49-F238E27FC236}">
                    <a16:creationId xmlns:a16="http://schemas.microsoft.com/office/drawing/2014/main" id="{FF08898A-3988-E861-2DC4-82E18649CCB0}"/>
                  </a:ext>
                </a:extLst>
              </p:cNvPr>
              <p:cNvSpPr txBox="1"/>
              <p:nvPr/>
            </p:nvSpPr>
            <p:spPr>
              <a:xfrm rot="16200000">
                <a:off x="6012020" y="4488195"/>
                <a:ext cx="1003354" cy="40670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600" b="0" i="0" u="none" strike="noStrike" kern="0" cap="none" spc="0" normalizeH="0" baseline="0" noProof="0">
                    <a:ln>
                      <a:noFill/>
                    </a:ln>
                    <a:solidFill>
                      <a:srgbClr val="595959">
                        <a:lumMod val="65000"/>
                        <a:lumOff val="35000"/>
                      </a:srgbClr>
                    </a:solidFill>
                    <a:effectLst/>
                    <a:uLnTx/>
                    <a:uFillTx/>
                    <a:latin typeface="Calibri" panose="020F0502020204030204"/>
                  </a:rPr>
                  <a:t>intensity</a:t>
                </a:r>
                <a:endParaRPr kumimoji="0" lang="en-US" sz="700" b="0" i="0" u="none" strike="noStrike" kern="0" cap="none" spc="0" normalizeH="0" baseline="0" noProof="0">
                  <a:ln>
                    <a:noFill/>
                  </a:ln>
                  <a:solidFill>
                    <a:srgbClr val="595959">
                      <a:lumMod val="65000"/>
                      <a:lumOff val="35000"/>
                    </a:srgbClr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</p:grpSp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17C7E6D0-D664-7AE5-2E75-3BC63E181E46}"/>
                </a:ext>
              </a:extLst>
            </p:cNvPr>
            <p:cNvGrpSpPr/>
            <p:nvPr/>
          </p:nvGrpSpPr>
          <p:grpSpPr>
            <a:xfrm>
              <a:off x="5476103" y="2235602"/>
              <a:ext cx="537374" cy="325569"/>
              <a:chOff x="6130446" y="3519519"/>
              <a:chExt cx="1509285" cy="914400"/>
            </a:xfrm>
          </p:grpSpPr>
          <p:grpSp>
            <p:nvGrpSpPr>
              <p:cNvPr id="29" name="Group 28">
                <a:extLst>
                  <a:ext uri="{FF2B5EF4-FFF2-40B4-BE49-F238E27FC236}">
                    <a16:creationId xmlns:a16="http://schemas.microsoft.com/office/drawing/2014/main" id="{CAA8BEB0-7133-2667-CC6E-E1F5F96265B8}"/>
                  </a:ext>
                </a:extLst>
              </p:cNvPr>
              <p:cNvGrpSpPr/>
              <p:nvPr/>
            </p:nvGrpSpPr>
            <p:grpSpPr>
              <a:xfrm>
                <a:off x="6182169" y="3519519"/>
                <a:ext cx="1441956" cy="914400"/>
                <a:chOff x="6759817" y="4276309"/>
                <a:chExt cx="1441956" cy="914400"/>
              </a:xfrm>
            </p:grpSpPr>
            <p:cxnSp>
              <p:nvCxnSpPr>
                <p:cNvPr id="265" name="Straight Connector 264">
                  <a:extLst>
                    <a:ext uri="{FF2B5EF4-FFF2-40B4-BE49-F238E27FC236}">
                      <a16:creationId xmlns:a16="http://schemas.microsoft.com/office/drawing/2014/main" id="{6348290C-C3C4-6F3E-AA25-47AABCE8DF13}"/>
                    </a:ext>
                  </a:extLst>
                </p:cNvPr>
                <p:cNvCxnSpPr/>
                <p:nvPr/>
              </p:nvCxnSpPr>
              <p:spPr>
                <a:xfrm flipV="1">
                  <a:off x="6759817" y="4507878"/>
                  <a:ext cx="0" cy="682831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66" name="Straight Connector 265">
                  <a:extLst>
                    <a:ext uri="{FF2B5EF4-FFF2-40B4-BE49-F238E27FC236}">
                      <a16:creationId xmlns:a16="http://schemas.microsoft.com/office/drawing/2014/main" id="{1204C27C-0A75-ADC8-D3CC-FE0E9DA2A086}"/>
                    </a:ext>
                  </a:extLst>
                </p:cNvPr>
                <p:cNvCxnSpPr/>
                <p:nvPr/>
              </p:nvCxnSpPr>
              <p:spPr>
                <a:xfrm>
                  <a:off x="6848236" y="4905701"/>
                  <a:ext cx="0" cy="285008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67" name="Straight Connector 266">
                  <a:extLst>
                    <a:ext uri="{FF2B5EF4-FFF2-40B4-BE49-F238E27FC236}">
                      <a16:creationId xmlns:a16="http://schemas.microsoft.com/office/drawing/2014/main" id="{55F51778-A57B-A247-74BD-C2A748257881}"/>
                    </a:ext>
                  </a:extLst>
                </p:cNvPr>
                <p:cNvCxnSpPr/>
                <p:nvPr/>
              </p:nvCxnSpPr>
              <p:spPr>
                <a:xfrm>
                  <a:off x="7078200" y="4905701"/>
                  <a:ext cx="0" cy="285008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68" name="Straight Connector 267">
                  <a:extLst>
                    <a:ext uri="{FF2B5EF4-FFF2-40B4-BE49-F238E27FC236}">
                      <a16:creationId xmlns:a16="http://schemas.microsoft.com/office/drawing/2014/main" id="{DBA134E2-BDF7-F906-E1E3-F172D984D18F}"/>
                    </a:ext>
                  </a:extLst>
                </p:cNvPr>
                <p:cNvCxnSpPr/>
                <p:nvPr/>
              </p:nvCxnSpPr>
              <p:spPr>
                <a:xfrm>
                  <a:off x="7592568" y="4905701"/>
                  <a:ext cx="0" cy="285008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69" name="Straight Connector 268">
                  <a:extLst>
                    <a:ext uri="{FF2B5EF4-FFF2-40B4-BE49-F238E27FC236}">
                      <a16:creationId xmlns:a16="http://schemas.microsoft.com/office/drawing/2014/main" id="{CE6E670F-CE00-D30C-2C30-FC308CD125C5}"/>
                    </a:ext>
                  </a:extLst>
                </p:cNvPr>
                <p:cNvCxnSpPr/>
                <p:nvPr/>
              </p:nvCxnSpPr>
              <p:spPr>
                <a:xfrm>
                  <a:off x="6997238" y="4618267"/>
                  <a:ext cx="0" cy="572442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70" name="Straight Connector 269">
                  <a:extLst>
                    <a:ext uri="{FF2B5EF4-FFF2-40B4-BE49-F238E27FC236}">
                      <a16:creationId xmlns:a16="http://schemas.microsoft.com/office/drawing/2014/main" id="{2CE61233-2880-F16A-33DB-587915813813}"/>
                    </a:ext>
                  </a:extLst>
                </p:cNvPr>
                <p:cNvCxnSpPr/>
                <p:nvPr/>
              </p:nvCxnSpPr>
              <p:spPr>
                <a:xfrm>
                  <a:off x="7525917" y="4618267"/>
                  <a:ext cx="0" cy="572442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71" name="Straight Connector 270">
                  <a:extLst>
                    <a:ext uri="{FF2B5EF4-FFF2-40B4-BE49-F238E27FC236}">
                      <a16:creationId xmlns:a16="http://schemas.microsoft.com/office/drawing/2014/main" id="{4F9801C6-0B18-A094-A9FB-656DD53B267E}"/>
                    </a:ext>
                  </a:extLst>
                </p:cNvPr>
                <p:cNvCxnSpPr/>
                <p:nvPr/>
              </p:nvCxnSpPr>
              <p:spPr>
                <a:xfrm>
                  <a:off x="7940337" y="4618267"/>
                  <a:ext cx="0" cy="572442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72" name="Straight Connector 271">
                  <a:extLst>
                    <a:ext uri="{FF2B5EF4-FFF2-40B4-BE49-F238E27FC236}">
                      <a16:creationId xmlns:a16="http://schemas.microsoft.com/office/drawing/2014/main" id="{01964448-639D-0672-4397-1033AF2330B9}"/>
                    </a:ext>
                  </a:extLst>
                </p:cNvPr>
                <p:cNvCxnSpPr/>
                <p:nvPr/>
              </p:nvCxnSpPr>
              <p:spPr>
                <a:xfrm>
                  <a:off x="8201773" y="4618267"/>
                  <a:ext cx="0" cy="572442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73" name="Straight Connector 272">
                  <a:extLst>
                    <a:ext uri="{FF2B5EF4-FFF2-40B4-BE49-F238E27FC236}">
                      <a16:creationId xmlns:a16="http://schemas.microsoft.com/office/drawing/2014/main" id="{3DAE297D-53CF-4BA3-EB5F-BD03FE2E73E5}"/>
                    </a:ext>
                  </a:extLst>
                </p:cNvPr>
                <p:cNvCxnSpPr/>
                <p:nvPr/>
              </p:nvCxnSpPr>
              <p:spPr>
                <a:xfrm>
                  <a:off x="7282990" y="4412875"/>
                  <a:ext cx="0" cy="777834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74" name="Straight Connector 273">
                  <a:extLst>
                    <a:ext uri="{FF2B5EF4-FFF2-40B4-BE49-F238E27FC236}">
                      <a16:creationId xmlns:a16="http://schemas.microsoft.com/office/drawing/2014/main" id="{3601366E-E528-FA84-CBE3-7BFCBD2E0ABA}"/>
                    </a:ext>
                  </a:extLst>
                </p:cNvPr>
                <p:cNvCxnSpPr/>
                <p:nvPr/>
              </p:nvCxnSpPr>
              <p:spPr>
                <a:xfrm>
                  <a:off x="7696491" y="4276309"/>
                  <a:ext cx="0" cy="914400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75" name="Straight Connector 274">
                  <a:extLst>
                    <a:ext uri="{FF2B5EF4-FFF2-40B4-BE49-F238E27FC236}">
                      <a16:creationId xmlns:a16="http://schemas.microsoft.com/office/drawing/2014/main" id="{227560D3-D42B-1A74-7C0F-A39C83ADFB61}"/>
                    </a:ext>
                  </a:extLst>
                </p:cNvPr>
                <p:cNvCxnSpPr/>
                <p:nvPr/>
              </p:nvCxnSpPr>
              <p:spPr>
                <a:xfrm>
                  <a:off x="7821744" y="4276309"/>
                  <a:ext cx="0" cy="914400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76" name="Straight Connector 275">
                  <a:extLst>
                    <a:ext uri="{FF2B5EF4-FFF2-40B4-BE49-F238E27FC236}">
                      <a16:creationId xmlns:a16="http://schemas.microsoft.com/office/drawing/2014/main" id="{DCCFF4CE-30E6-721F-CB2E-DAB982D76782}"/>
                    </a:ext>
                  </a:extLst>
                </p:cNvPr>
                <p:cNvCxnSpPr/>
                <p:nvPr/>
              </p:nvCxnSpPr>
              <p:spPr>
                <a:xfrm>
                  <a:off x="7869669" y="4504125"/>
                  <a:ext cx="0" cy="686584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</p:grpSp>
          <p:grpSp>
            <p:nvGrpSpPr>
              <p:cNvPr id="30" name="Group 29">
                <a:extLst>
                  <a:ext uri="{FF2B5EF4-FFF2-40B4-BE49-F238E27FC236}">
                    <a16:creationId xmlns:a16="http://schemas.microsoft.com/office/drawing/2014/main" id="{E8449D48-2DD4-98B7-8ED1-D1CC516D12F6}"/>
                  </a:ext>
                </a:extLst>
              </p:cNvPr>
              <p:cNvGrpSpPr/>
              <p:nvPr/>
            </p:nvGrpSpPr>
            <p:grpSpPr>
              <a:xfrm>
                <a:off x="6130446" y="4309884"/>
                <a:ext cx="1509285" cy="116892"/>
                <a:chOff x="6708094" y="5066674"/>
                <a:chExt cx="1509285" cy="116892"/>
              </a:xfrm>
            </p:grpSpPr>
            <p:cxnSp>
              <p:nvCxnSpPr>
                <p:cNvPr id="31" name="Straight Connector 30">
                  <a:extLst>
                    <a:ext uri="{FF2B5EF4-FFF2-40B4-BE49-F238E27FC236}">
                      <a16:creationId xmlns:a16="http://schemas.microsoft.com/office/drawing/2014/main" id="{F1EF1C3B-4F95-8728-3ADE-A6D6903915D3}"/>
                    </a:ext>
                  </a:extLst>
                </p:cNvPr>
                <p:cNvCxnSpPr/>
                <p:nvPr/>
              </p:nvCxnSpPr>
              <p:spPr>
                <a:xfrm>
                  <a:off x="6729526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32" name="Straight Connector 31">
                  <a:extLst>
                    <a:ext uri="{FF2B5EF4-FFF2-40B4-BE49-F238E27FC236}">
                      <a16:creationId xmlns:a16="http://schemas.microsoft.com/office/drawing/2014/main" id="{8881FE2A-730F-C323-6ADF-6FBB4E9B124F}"/>
                    </a:ext>
                  </a:extLst>
                </p:cNvPr>
                <p:cNvCxnSpPr/>
                <p:nvPr/>
              </p:nvCxnSpPr>
              <p:spPr>
                <a:xfrm>
                  <a:off x="6708094" y="5066674"/>
                  <a:ext cx="0" cy="116892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33" name="Straight Connector 32">
                  <a:extLst>
                    <a:ext uri="{FF2B5EF4-FFF2-40B4-BE49-F238E27FC236}">
                      <a16:creationId xmlns:a16="http://schemas.microsoft.com/office/drawing/2014/main" id="{D61CDAB7-6D83-3B08-F07E-1CFACC82CD88}"/>
                    </a:ext>
                  </a:extLst>
                </p:cNvPr>
                <p:cNvCxnSpPr/>
                <p:nvPr/>
              </p:nvCxnSpPr>
              <p:spPr>
                <a:xfrm flipH="1">
                  <a:off x="6883720" y="5066674"/>
                  <a:ext cx="0" cy="116892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34" name="Straight Connector 33">
                  <a:extLst>
                    <a:ext uri="{FF2B5EF4-FFF2-40B4-BE49-F238E27FC236}">
                      <a16:creationId xmlns:a16="http://schemas.microsoft.com/office/drawing/2014/main" id="{B5D59ED6-A1FA-4C1C-F449-2F03A06EF548}"/>
                    </a:ext>
                  </a:extLst>
                </p:cNvPr>
                <p:cNvCxnSpPr/>
                <p:nvPr/>
              </p:nvCxnSpPr>
              <p:spPr>
                <a:xfrm flipH="1">
                  <a:off x="6792397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35" name="Straight Connector 34">
                  <a:extLst>
                    <a:ext uri="{FF2B5EF4-FFF2-40B4-BE49-F238E27FC236}">
                      <a16:creationId xmlns:a16="http://schemas.microsoft.com/office/drawing/2014/main" id="{9C3CCBEB-BF76-D43F-7A68-644916BA20F2}"/>
                    </a:ext>
                  </a:extLst>
                </p:cNvPr>
                <p:cNvCxnSpPr/>
                <p:nvPr/>
              </p:nvCxnSpPr>
              <p:spPr>
                <a:xfrm flipH="1">
                  <a:off x="6830474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36" name="Straight Connector 35">
                  <a:extLst>
                    <a:ext uri="{FF2B5EF4-FFF2-40B4-BE49-F238E27FC236}">
                      <a16:creationId xmlns:a16="http://schemas.microsoft.com/office/drawing/2014/main" id="{323C7BFC-F4B6-34F5-66C0-E8CC7EDB3F54}"/>
                    </a:ext>
                  </a:extLst>
                </p:cNvPr>
                <p:cNvCxnSpPr/>
                <p:nvPr/>
              </p:nvCxnSpPr>
              <p:spPr>
                <a:xfrm flipH="1">
                  <a:off x="6956680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37" name="Straight Connector 36">
                  <a:extLst>
                    <a:ext uri="{FF2B5EF4-FFF2-40B4-BE49-F238E27FC236}">
                      <a16:creationId xmlns:a16="http://schemas.microsoft.com/office/drawing/2014/main" id="{23575968-B5CC-C092-6F5B-684563DEB0A7}"/>
                    </a:ext>
                  </a:extLst>
                </p:cNvPr>
                <p:cNvCxnSpPr/>
                <p:nvPr/>
              </p:nvCxnSpPr>
              <p:spPr>
                <a:xfrm flipH="1">
                  <a:off x="6912884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38" name="Straight Connector 37">
                  <a:extLst>
                    <a:ext uri="{FF2B5EF4-FFF2-40B4-BE49-F238E27FC236}">
                      <a16:creationId xmlns:a16="http://schemas.microsoft.com/office/drawing/2014/main" id="{0C456530-0879-EC52-2A04-DCA51133B7F1}"/>
                    </a:ext>
                  </a:extLst>
                </p:cNvPr>
                <p:cNvCxnSpPr/>
                <p:nvPr/>
              </p:nvCxnSpPr>
              <p:spPr>
                <a:xfrm flipH="1">
                  <a:off x="6934316" y="5066674"/>
                  <a:ext cx="0" cy="116892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39" name="Straight Connector 38">
                  <a:extLst>
                    <a:ext uri="{FF2B5EF4-FFF2-40B4-BE49-F238E27FC236}">
                      <a16:creationId xmlns:a16="http://schemas.microsoft.com/office/drawing/2014/main" id="{EAC6C090-D1C6-4FD7-A1FC-459F87A927C6}"/>
                    </a:ext>
                  </a:extLst>
                </p:cNvPr>
                <p:cNvCxnSpPr/>
                <p:nvPr/>
              </p:nvCxnSpPr>
              <p:spPr>
                <a:xfrm>
                  <a:off x="7250296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40" name="Straight Connector 39">
                  <a:extLst>
                    <a:ext uri="{FF2B5EF4-FFF2-40B4-BE49-F238E27FC236}">
                      <a16:creationId xmlns:a16="http://schemas.microsoft.com/office/drawing/2014/main" id="{20BF3BE9-7388-A44E-5FB1-2A2376419C3B}"/>
                    </a:ext>
                  </a:extLst>
                </p:cNvPr>
                <p:cNvCxnSpPr/>
                <p:nvPr/>
              </p:nvCxnSpPr>
              <p:spPr>
                <a:xfrm>
                  <a:off x="7228864" y="5066674"/>
                  <a:ext cx="0" cy="116892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41" name="Straight Connector 40">
                  <a:extLst>
                    <a:ext uri="{FF2B5EF4-FFF2-40B4-BE49-F238E27FC236}">
                      <a16:creationId xmlns:a16="http://schemas.microsoft.com/office/drawing/2014/main" id="{25823DFE-9AB9-E15A-84A2-72CA38A62D03}"/>
                    </a:ext>
                  </a:extLst>
                </p:cNvPr>
                <p:cNvCxnSpPr/>
                <p:nvPr/>
              </p:nvCxnSpPr>
              <p:spPr>
                <a:xfrm flipH="1">
                  <a:off x="7404490" y="5066674"/>
                  <a:ext cx="0" cy="116892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42" name="Straight Connector 41">
                  <a:extLst>
                    <a:ext uri="{FF2B5EF4-FFF2-40B4-BE49-F238E27FC236}">
                      <a16:creationId xmlns:a16="http://schemas.microsoft.com/office/drawing/2014/main" id="{5F2DC563-CD83-0E83-F521-17C6C97BCB1E}"/>
                    </a:ext>
                  </a:extLst>
                </p:cNvPr>
                <p:cNvCxnSpPr/>
                <p:nvPr/>
              </p:nvCxnSpPr>
              <p:spPr>
                <a:xfrm flipH="1">
                  <a:off x="7313167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43" name="Straight Connector 42">
                  <a:extLst>
                    <a:ext uri="{FF2B5EF4-FFF2-40B4-BE49-F238E27FC236}">
                      <a16:creationId xmlns:a16="http://schemas.microsoft.com/office/drawing/2014/main" id="{3AE1C24F-7B1F-807C-12A8-C72F8A201E68}"/>
                    </a:ext>
                  </a:extLst>
                </p:cNvPr>
                <p:cNvCxnSpPr/>
                <p:nvPr/>
              </p:nvCxnSpPr>
              <p:spPr>
                <a:xfrm flipH="1">
                  <a:off x="7351244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44" name="Straight Connector 43">
                  <a:extLst>
                    <a:ext uri="{FF2B5EF4-FFF2-40B4-BE49-F238E27FC236}">
                      <a16:creationId xmlns:a16="http://schemas.microsoft.com/office/drawing/2014/main" id="{EBA9F514-00D8-F5ED-7DCA-C6C512B9F506}"/>
                    </a:ext>
                  </a:extLst>
                </p:cNvPr>
                <p:cNvCxnSpPr/>
                <p:nvPr/>
              </p:nvCxnSpPr>
              <p:spPr>
                <a:xfrm flipH="1">
                  <a:off x="7477450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45" name="Straight Connector 44">
                  <a:extLst>
                    <a:ext uri="{FF2B5EF4-FFF2-40B4-BE49-F238E27FC236}">
                      <a16:creationId xmlns:a16="http://schemas.microsoft.com/office/drawing/2014/main" id="{82595F18-F843-9180-9CC5-1C43AE60CA75}"/>
                    </a:ext>
                  </a:extLst>
                </p:cNvPr>
                <p:cNvCxnSpPr/>
                <p:nvPr/>
              </p:nvCxnSpPr>
              <p:spPr>
                <a:xfrm flipH="1">
                  <a:off x="7433654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46" name="Straight Connector 45">
                  <a:extLst>
                    <a:ext uri="{FF2B5EF4-FFF2-40B4-BE49-F238E27FC236}">
                      <a16:creationId xmlns:a16="http://schemas.microsoft.com/office/drawing/2014/main" id="{9DFEB38A-88A4-5592-B5E5-07532B198D98}"/>
                    </a:ext>
                  </a:extLst>
                </p:cNvPr>
                <p:cNvCxnSpPr/>
                <p:nvPr/>
              </p:nvCxnSpPr>
              <p:spPr>
                <a:xfrm flipH="1">
                  <a:off x="7455086" y="5066674"/>
                  <a:ext cx="0" cy="116892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47" name="Straight Connector 46">
                  <a:extLst>
                    <a:ext uri="{FF2B5EF4-FFF2-40B4-BE49-F238E27FC236}">
                      <a16:creationId xmlns:a16="http://schemas.microsoft.com/office/drawing/2014/main" id="{7BB2E146-BCEB-92E3-56DD-D6EB030956A1}"/>
                    </a:ext>
                  </a:extLst>
                </p:cNvPr>
                <p:cNvCxnSpPr/>
                <p:nvPr/>
              </p:nvCxnSpPr>
              <p:spPr>
                <a:xfrm flipH="1">
                  <a:off x="7180072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48" name="Straight Connector 47">
                  <a:extLst>
                    <a:ext uri="{FF2B5EF4-FFF2-40B4-BE49-F238E27FC236}">
                      <a16:creationId xmlns:a16="http://schemas.microsoft.com/office/drawing/2014/main" id="{FED9460E-2F86-F4FC-39A3-142A6D9E5D99}"/>
                    </a:ext>
                  </a:extLst>
                </p:cNvPr>
                <p:cNvCxnSpPr/>
                <p:nvPr/>
              </p:nvCxnSpPr>
              <p:spPr>
                <a:xfrm flipH="1">
                  <a:off x="7201504" y="5066674"/>
                  <a:ext cx="0" cy="116892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49" name="Straight Connector 48">
                  <a:extLst>
                    <a:ext uri="{FF2B5EF4-FFF2-40B4-BE49-F238E27FC236}">
                      <a16:creationId xmlns:a16="http://schemas.microsoft.com/office/drawing/2014/main" id="{EC04CE4F-BBF8-C620-5613-A6B5E8781D37}"/>
                    </a:ext>
                  </a:extLst>
                </p:cNvPr>
                <p:cNvCxnSpPr/>
                <p:nvPr/>
              </p:nvCxnSpPr>
              <p:spPr>
                <a:xfrm>
                  <a:off x="7052235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50" name="Straight Connector 49">
                  <a:extLst>
                    <a:ext uri="{FF2B5EF4-FFF2-40B4-BE49-F238E27FC236}">
                      <a16:creationId xmlns:a16="http://schemas.microsoft.com/office/drawing/2014/main" id="{B0008B57-7322-991B-D3CD-75F718371ABC}"/>
                    </a:ext>
                  </a:extLst>
                </p:cNvPr>
                <p:cNvCxnSpPr/>
                <p:nvPr/>
              </p:nvCxnSpPr>
              <p:spPr>
                <a:xfrm>
                  <a:off x="7030803" y="5066674"/>
                  <a:ext cx="0" cy="116892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51" name="Straight Connector 50">
                  <a:extLst>
                    <a:ext uri="{FF2B5EF4-FFF2-40B4-BE49-F238E27FC236}">
                      <a16:creationId xmlns:a16="http://schemas.microsoft.com/office/drawing/2014/main" id="{D0B58219-3250-889E-A905-60E762DE599D}"/>
                    </a:ext>
                  </a:extLst>
                </p:cNvPr>
                <p:cNvCxnSpPr/>
                <p:nvPr/>
              </p:nvCxnSpPr>
              <p:spPr>
                <a:xfrm flipH="1">
                  <a:off x="7115106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52" name="Straight Connector 51">
                  <a:extLst>
                    <a:ext uri="{FF2B5EF4-FFF2-40B4-BE49-F238E27FC236}">
                      <a16:creationId xmlns:a16="http://schemas.microsoft.com/office/drawing/2014/main" id="{E4F4F856-408B-B598-3075-54CC34DF707E}"/>
                    </a:ext>
                  </a:extLst>
                </p:cNvPr>
                <p:cNvCxnSpPr/>
                <p:nvPr/>
              </p:nvCxnSpPr>
              <p:spPr>
                <a:xfrm flipH="1">
                  <a:off x="7153183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53" name="Straight Connector 52">
                  <a:extLst>
                    <a:ext uri="{FF2B5EF4-FFF2-40B4-BE49-F238E27FC236}">
                      <a16:creationId xmlns:a16="http://schemas.microsoft.com/office/drawing/2014/main" id="{65E87C4D-8B3A-6507-F5A9-7C7B7C71EAF5}"/>
                    </a:ext>
                  </a:extLst>
                </p:cNvPr>
                <p:cNvCxnSpPr/>
                <p:nvPr/>
              </p:nvCxnSpPr>
              <p:spPr>
                <a:xfrm>
                  <a:off x="7696609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54" name="Straight Connector 53">
                  <a:extLst>
                    <a:ext uri="{FF2B5EF4-FFF2-40B4-BE49-F238E27FC236}">
                      <a16:creationId xmlns:a16="http://schemas.microsoft.com/office/drawing/2014/main" id="{4843481B-F9CB-B18D-1BC8-CE6D849B39C1}"/>
                    </a:ext>
                  </a:extLst>
                </p:cNvPr>
                <p:cNvCxnSpPr/>
                <p:nvPr/>
              </p:nvCxnSpPr>
              <p:spPr>
                <a:xfrm>
                  <a:off x="7675177" y="5066674"/>
                  <a:ext cx="0" cy="116892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55" name="Straight Connector 54">
                  <a:extLst>
                    <a:ext uri="{FF2B5EF4-FFF2-40B4-BE49-F238E27FC236}">
                      <a16:creationId xmlns:a16="http://schemas.microsoft.com/office/drawing/2014/main" id="{D6C7F1C8-9E88-DC3B-D6C9-B831DDFBCBB9}"/>
                    </a:ext>
                  </a:extLst>
                </p:cNvPr>
                <p:cNvCxnSpPr/>
                <p:nvPr/>
              </p:nvCxnSpPr>
              <p:spPr>
                <a:xfrm flipH="1">
                  <a:off x="7850803" y="5066674"/>
                  <a:ext cx="0" cy="116892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56" name="Straight Connector 55">
                  <a:extLst>
                    <a:ext uri="{FF2B5EF4-FFF2-40B4-BE49-F238E27FC236}">
                      <a16:creationId xmlns:a16="http://schemas.microsoft.com/office/drawing/2014/main" id="{8E28669C-5D0D-3DB5-5A03-9DC6BC217B6B}"/>
                    </a:ext>
                  </a:extLst>
                </p:cNvPr>
                <p:cNvCxnSpPr/>
                <p:nvPr/>
              </p:nvCxnSpPr>
              <p:spPr>
                <a:xfrm flipH="1">
                  <a:off x="7759480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57" name="Straight Connector 56">
                  <a:extLst>
                    <a:ext uri="{FF2B5EF4-FFF2-40B4-BE49-F238E27FC236}">
                      <a16:creationId xmlns:a16="http://schemas.microsoft.com/office/drawing/2014/main" id="{E62BFFC0-1494-4706-4739-95296CDD9DF8}"/>
                    </a:ext>
                  </a:extLst>
                </p:cNvPr>
                <p:cNvCxnSpPr/>
                <p:nvPr/>
              </p:nvCxnSpPr>
              <p:spPr>
                <a:xfrm flipH="1">
                  <a:off x="7797557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58" name="Straight Connector 57">
                  <a:extLst>
                    <a:ext uri="{FF2B5EF4-FFF2-40B4-BE49-F238E27FC236}">
                      <a16:creationId xmlns:a16="http://schemas.microsoft.com/office/drawing/2014/main" id="{D13AEE8D-ED4F-C3C7-5298-CA60FDB12B82}"/>
                    </a:ext>
                  </a:extLst>
                </p:cNvPr>
                <p:cNvCxnSpPr/>
                <p:nvPr/>
              </p:nvCxnSpPr>
              <p:spPr>
                <a:xfrm flipH="1">
                  <a:off x="7923763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59" name="Straight Connector 58">
                  <a:extLst>
                    <a:ext uri="{FF2B5EF4-FFF2-40B4-BE49-F238E27FC236}">
                      <a16:creationId xmlns:a16="http://schemas.microsoft.com/office/drawing/2014/main" id="{9B62F278-06B2-4A70-23F5-943E5AC271F4}"/>
                    </a:ext>
                  </a:extLst>
                </p:cNvPr>
                <p:cNvCxnSpPr/>
                <p:nvPr/>
              </p:nvCxnSpPr>
              <p:spPr>
                <a:xfrm flipH="1">
                  <a:off x="7879967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60" name="Straight Connector 59">
                  <a:extLst>
                    <a:ext uri="{FF2B5EF4-FFF2-40B4-BE49-F238E27FC236}">
                      <a16:creationId xmlns:a16="http://schemas.microsoft.com/office/drawing/2014/main" id="{94E9BC2F-62CF-2E89-016D-96D2567857A3}"/>
                    </a:ext>
                  </a:extLst>
                </p:cNvPr>
                <p:cNvCxnSpPr/>
                <p:nvPr/>
              </p:nvCxnSpPr>
              <p:spPr>
                <a:xfrm flipH="1">
                  <a:off x="7901399" y="5066674"/>
                  <a:ext cx="0" cy="116892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61" name="Straight Connector 60">
                  <a:extLst>
                    <a:ext uri="{FF2B5EF4-FFF2-40B4-BE49-F238E27FC236}">
                      <a16:creationId xmlns:a16="http://schemas.microsoft.com/office/drawing/2014/main" id="{798946AB-F8B0-E691-3E5D-73390A3BFB78}"/>
                    </a:ext>
                  </a:extLst>
                </p:cNvPr>
                <p:cNvCxnSpPr/>
                <p:nvPr/>
              </p:nvCxnSpPr>
              <p:spPr>
                <a:xfrm>
                  <a:off x="8217379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62" name="Straight Connector 61">
                  <a:extLst>
                    <a:ext uri="{FF2B5EF4-FFF2-40B4-BE49-F238E27FC236}">
                      <a16:creationId xmlns:a16="http://schemas.microsoft.com/office/drawing/2014/main" id="{9C6FD4DB-3FC1-ACAB-999B-B22F733C697A}"/>
                    </a:ext>
                  </a:extLst>
                </p:cNvPr>
                <p:cNvCxnSpPr/>
                <p:nvPr/>
              </p:nvCxnSpPr>
              <p:spPr>
                <a:xfrm>
                  <a:off x="8195947" y="5066674"/>
                  <a:ext cx="0" cy="116892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63" name="Straight Connector 62">
                  <a:extLst>
                    <a:ext uri="{FF2B5EF4-FFF2-40B4-BE49-F238E27FC236}">
                      <a16:creationId xmlns:a16="http://schemas.microsoft.com/office/drawing/2014/main" id="{EFDDC76A-5402-4BDB-5996-BDD9C313EA68}"/>
                    </a:ext>
                  </a:extLst>
                </p:cNvPr>
                <p:cNvCxnSpPr/>
                <p:nvPr/>
              </p:nvCxnSpPr>
              <p:spPr>
                <a:xfrm flipH="1">
                  <a:off x="8147155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56" name="Straight Connector 255">
                  <a:extLst>
                    <a:ext uri="{FF2B5EF4-FFF2-40B4-BE49-F238E27FC236}">
                      <a16:creationId xmlns:a16="http://schemas.microsoft.com/office/drawing/2014/main" id="{B5E5BAF6-8850-51A9-97A3-697FC77D9B2F}"/>
                    </a:ext>
                  </a:extLst>
                </p:cNvPr>
                <p:cNvCxnSpPr/>
                <p:nvPr/>
              </p:nvCxnSpPr>
              <p:spPr>
                <a:xfrm flipH="1">
                  <a:off x="8168587" y="5066674"/>
                  <a:ext cx="0" cy="116892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57" name="Straight Connector 256">
                  <a:extLst>
                    <a:ext uri="{FF2B5EF4-FFF2-40B4-BE49-F238E27FC236}">
                      <a16:creationId xmlns:a16="http://schemas.microsoft.com/office/drawing/2014/main" id="{24898869-854D-E40C-6A3E-39791B0C5960}"/>
                    </a:ext>
                  </a:extLst>
                </p:cNvPr>
                <p:cNvCxnSpPr/>
                <p:nvPr/>
              </p:nvCxnSpPr>
              <p:spPr>
                <a:xfrm>
                  <a:off x="8019318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58" name="Straight Connector 257">
                  <a:extLst>
                    <a:ext uri="{FF2B5EF4-FFF2-40B4-BE49-F238E27FC236}">
                      <a16:creationId xmlns:a16="http://schemas.microsoft.com/office/drawing/2014/main" id="{1B2E3067-7D6B-B1DA-9D0A-397666F1DAB7}"/>
                    </a:ext>
                  </a:extLst>
                </p:cNvPr>
                <p:cNvCxnSpPr/>
                <p:nvPr/>
              </p:nvCxnSpPr>
              <p:spPr>
                <a:xfrm>
                  <a:off x="7997886" y="5066674"/>
                  <a:ext cx="0" cy="116892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59" name="Straight Connector 258">
                  <a:extLst>
                    <a:ext uri="{FF2B5EF4-FFF2-40B4-BE49-F238E27FC236}">
                      <a16:creationId xmlns:a16="http://schemas.microsoft.com/office/drawing/2014/main" id="{21A11C7A-FA33-EE61-66FE-98FA1F98D829}"/>
                    </a:ext>
                  </a:extLst>
                </p:cNvPr>
                <p:cNvCxnSpPr/>
                <p:nvPr/>
              </p:nvCxnSpPr>
              <p:spPr>
                <a:xfrm flipH="1">
                  <a:off x="8082189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60" name="Straight Connector 259">
                  <a:extLst>
                    <a:ext uri="{FF2B5EF4-FFF2-40B4-BE49-F238E27FC236}">
                      <a16:creationId xmlns:a16="http://schemas.microsoft.com/office/drawing/2014/main" id="{7CDDA53E-BA09-990D-9F97-91272E88182E}"/>
                    </a:ext>
                  </a:extLst>
                </p:cNvPr>
                <p:cNvCxnSpPr/>
                <p:nvPr/>
              </p:nvCxnSpPr>
              <p:spPr>
                <a:xfrm flipH="1">
                  <a:off x="8120266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61" name="Straight Connector 260">
                  <a:extLst>
                    <a:ext uri="{FF2B5EF4-FFF2-40B4-BE49-F238E27FC236}">
                      <a16:creationId xmlns:a16="http://schemas.microsoft.com/office/drawing/2014/main" id="{A040BE71-B410-F4B0-8544-376E86F55D76}"/>
                    </a:ext>
                  </a:extLst>
                </p:cNvPr>
                <p:cNvCxnSpPr/>
                <p:nvPr/>
              </p:nvCxnSpPr>
              <p:spPr>
                <a:xfrm>
                  <a:off x="7574504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62" name="Straight Connector 261">
                  <a:extLst>
                    <a:ext uri="{FF2B5EF4-FFF2-40B4-BE49-F238E27FC236}">
                      <a16:creationId xmlns:a16="http://schemas.microsoft.com/office/drawing/2014/main" id="{13316953-EE13-628D-1890-30A9457E6144}"/>
                    </a:ext>
                  </a:extLst>
                </p:cNvPr>
                <p:cNvCxnSpPr/>
                <p:nvPr/>
              </p:nvCxnSpPr>
              <p:spPr>
                <a:xfrm>
                  <a:off x="7553072" y="5066674"/>
                  <a:ext cx="0" cy="116892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63" name="Straight Connector 262">
                  <a:extLst>
                    <a:ext uri="{FF2B5EF4-FFF2-40B4-BE49-F238E27FC236}">
                      <a16:creationId xmlns:a16="http://schemas.microsoft.com/office/drawing/2014/main" id="{08BBCC43-952A-DF3A-49B2-15EFADB4CDDD}"/>
                    </a:ext>
                  </a:extLst>
                </p:cNvPr>
                <p:cNvCxnSpPr/>
                <p:nvPr/>
              </p:nvCxnSpPr>
              <p:spPr>
                <a:xfrm flipH="1">
                  <a:off x="7637375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64" name="Straight Connector 263">
                  <a:extLst>
                    <a:ext uri="{FF2B5EF4-FFF2-40B4-BE49-F238E27FC236}">
                      <a16:creationId xmlns:a16="http://schemas.microsoft.com/office/drawing/2014/main" id="{0E956930-DB07-406C-EF2C-19662DEBC774}"/>
                    </a:ext>
                  </a:extLst>
                </p:cNvPr>
                <p:cNvCxnSpPr/>
                <p:nvPr/>
              </p:nvCxnSpPr>
              <p:spPr>
                <a:xfrm flipH="1">
                  <a:off x="7675452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</p:grpSp>
        </p:grpSp>
      </p:grpSp>
      <p:grpSp>
        <p:nvGrpSpPr>
          <p:cNvPr id="281" name="Group 280">
            <a:extLst>
              <a:ext uri="{FF2B5EF4-FFF2-40B4-BE49-F238E27FC236}">
                <a16:creationId xmlns:a16="http://schemas.microsoft.com/office/drawing/2014/main" id="{8327CCFB-A098-60C4-71D7-BA2D99BA0B71}"/>
              </a:ext>
            </a:extLst>
          </p:cNvPr>
          <p:cNvGrpSpPr/>
          <p:nvPr/>
        </p:nvGrpSpPr>
        <p:grpSpPr>
          <a:xfrm>
            <a:off x="4545559" y="3168392"/>
            <a:ext cx="322401" cy="600165"/>
            <a:chOff x="4253132" y="2562093"/>
            <a:chExt cx="269213" cy="501153"/>
          </a:xfrm>
        </p:grpSpPr>
        <p:grpSp>
          <p:nvGrpSpPr>
            <p:cNvPr id="282" name="Group 281">
              <a:extLst>
                <a:ext uri="{FF2B5EF4-FFF2-40B4-BE49-F238E27FC236}">
                  <a16:creationId xmlns:a16="http://schemas.microsoft.com/office/drawing/2014/main" id="{38B91B1C-60C5-FBD9-1D66-1A9DCD7770F9}"/>
                </a:ext>
              </a:extLst>
            </p:cNvPr>
            <p:cNvGrpSpPr/>
            <p:nvPr/>
          </p:nvGrpSpPr>
          <p:grpSpPr>
            <a:xfrm>
              <a:off x="4253132" y="2562093"/>
              <a:ext cx="197161" cy="321777"/>
              <a:chOff x="6621653" y="1784030"/>
              <a:chExt cx="2530550" cy="4130005"/>
            </a:xfrm>
          </p:grpSpPr>
          <p:sp>
            <p:nvSpPr>
              <p:cNvPr id="317" name="Freeform 373">
                <a:extLst>
                  <a:ext uri="{FF2B5EF4-FFF2-40B4-BE49-F238E27FC236}">
                    <a16:creationId xmlns:a16="http://schemas.microsoft.com/office/drawing/2014/main" id="{03F3A102-0CCF-E619-C7A9-E8DC6594D916}"/>
                  </a:ext>
                </a:extLst>
              </p:cNvPr>
              <p:cNvSpPr/>
              <p:nvPr/>
            </p:nvSpPr>
            <p:spPr>
              <a:xfrm>
                <a:off x="8117322" y="2669781"/>
                <a:ext cx="973937" cy="3244254"/>
              </a:xfrm>
              <a:custGeom>
                <a:avLst/>
                <a:gdLst>
                  <a:gd name="connsiteX0" fmla="*/ 0 w 973937"/>
                  <a:gd name="connsiteY0" fmla="*/ 0 h 3244254"/>
                  <a:gd name="connsiteX1" fmla="*/ 973937 w 973937"/>
                  <a:gd name="connsiteY1" fmla="*/ 0 h 3244254"/>
                  <a:gd name="connsiteX2" fmla="*/ 973937 w 973937"/>
                  <a:gd name="connsiteY2" fmla="*/ 1516289 h 3244254"/>
                  <a:gd name="connsiteX3" fmla="*/ 973937 w 973937"/>
                  <a:gd name="connsiteY3" fmla="*/ 1516290 h 3244254"/>
                  <a:gd name="connsiteX4" fmla="*/ 973937 w 973937"/>
                  <a:gd name="connsiteY4" fmla="*/ 1516290 h 3244254"/>
                  <a:gd name="connsiteX5" fmla="*/ 973698 w 973937"/>
                  <a:gd name="connsiteY5" fmla="*/ 1522323 h 3244254"/>
                  <a:gd name="connsiteX6" fmla="*/ 953949 w 973937"/>
                  <a:gd name="connsiteY6" fmla="*/ 1674116 h 3244254"/>
                  <a:gd name="connsiteX7" fmla="*/ 685992 w 973937"/>
                  <a:gd name="connsiteY7" fmla="*/ 2968401 h 3244254"/>
                  <a:gd name="connsiteX8" fmla="*/ 347253 w 973937"/>
                  <a:gd name="connsiteY8" fmla="*/ 3130187 h 3244254"/>
                  <a:gd name="connsiteX9" fmla="*/ 16365 w 973937"/>
                  <a:gd name="connsiteY9" fmla="*/ 1641949 h 3244254"/>
                  <a:gd name="connsiteX10" fmla="*/ 0 w 973937"/>
                  <a:gd name="connsiteY10" fmla="*/ 1516290 h 3244254"/>
                  <a:gd name="connsiteX11" fmla="*/ 0 w 973937"/>
                  <a:gd name="connsiteY11" fmla="*/ 1516290 h 3244254"/>
                  <a:gd name="connsiteX12" fmla="*/ 0 w 973937"/>
                  <a:gd name="connsiteY12" fmla="*/ 1516289 h 32442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73937" h="3244254">
                    <a:moveTo>
                      <a:pt x="0" y="0"/>
                    </a:moveTo>
                    <a:lnTo>
                      <a:pt x="973937" y="0"/>
                    </a:lnTo>
                    <a:lnTo>
                      <a:pt x="973937" y="1516289"/>
                    </a:lnTo>
                    <a:lnTo>
                      <a:pt x="973937" y="1516290"/>
                    </a:lnTo>
                    <a:lnTo>
                      <a:pt x="973937" y="1516290"/>
                    </a:lnTo>
                    <a:lnTo>
                      <a:pt x="973698" y="1522323"/>
                    </a:lnTo>
                    <a:cubicBezTo>
                      <a:pt x="971223" y="1552461"/>
                      <a:pt x="965324" y="1598068"/>
                      <a:pt x="953949" y="1674116"/>
                    </a:cubicBezTo>
                    <a:cubicBezTo>
                      <a:pt x="908446" y="1978307"/>
                      <a:pt x="746663" y="2781337"/>
                      <a:pt x="685992" y="2968401"/>
                    </a:cubicBezTo>
                    <a:cubicBezTo>
                      <a:pt x="625321" y="3155466"/>
                      <a:pt x="463536" y="3387190"/>
                      <a:pt x="347253" y="3130187"/>
                    </a:cubicBezTo>
                    <a:cubicBezTo>
                      <a:pt x="245504" y="2905309"/>
                      <a:pt x="93436" y="2177220"/>
                      <a:pt x="16365" y="1641949"/>
                    </a:cubicBezTo>
                    <a:lnTo>
                      <a:pt x="0" y="1516290"/>
                    </a:lnTo>
                    <a:lnTo>
                      <a:pt x="0" y="1516290"/>
                    </a:lnTo>
                    <a:lnTo>
                      <a:pt x="0" y="1516289"/>
                    </a:lnTo>
                    <a:close/>
                  </a:path>
                </a:pathLst>
              </a:custGeom>
              <a:solidFill>
                <a:srgbClr val="5B9BD5"/>
              </a:solidFill>
              <a:ln w="19050" cap="flat" cmpd="sng" algn="ctr">
                <a:solidFill>
                  <a:srgbClr val="5B9BD5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grpSp>
            <p:nvGrpSpPr>
              <p:cNvPr id="319" name="Group 318">
                <a:extLst>
                  <a:ext uri="{FF2B5EF4-FFF2-40B4-BE49-F238E27FC236}">
                    <a16:creationId xmlns:a16="http://schemas.microsoft.com/office/drawing/2014/main" id="{375D4B98-FCD0-5DAE-1A58-4BBEF4B11A72}"/>
                  </a:ext>
                </a:extLst>
              </p:cNvPr>
              <p:cNvGrpSpPr/>
              <p:nvPr/>
            </p:nvGrpSpPr>
            <p:grpSpPr>
              <a:xfrm>
                <a:off x="6621653" y="1784030"/>
                <a:ext cx="2530550" cy="880988"/>
                <a:chOff x="5345302" y="1788793"/>
                <a:chExt cx="2530550" cy="880988"/>
              </a:xfrm>
            </p:grpSpPr>
            <p:sp>
              <p:nvSpPr>
                <p:cNvPr id="323" name="Freeform 378">
                  <a:extLst>
                    <a:ext uri="{FF2B5EF4-FFF2-40B4-BE49-F238E27FC236}">
                      <a16:creationId xmlns:a16="http://schemas.microsoft.com/office/drawing/2014/main" id="{1421A783-353B-7B80-0C8A-1D47C545C1F5}"/>
                    </a:ext>
                  </a:extLst>
                </p:cNvPr>
                <p:cNvSpPr/>
                <p:nvPr/>
              </p:nvSpPr>
              <p:spPr>
                <a:xfrm>
                  <a:off x="6308729" y="2406890"/>
                  <a:ext cx="487235" cy="142639"/>
                </a:xfrm>
                <a:custGeom>
                  <a:avLst/>
                  <a:gdLst>
                    <a:gd name="connsiteX0" fmla="*/ 0 w 487235"/>
                    <a:gd name="connsiteY0" fmla="*/ 0 h 142639"/>
                    <a:gd name="connsiteX1" fmla="*/ 206908 w 487235"/>
                    <a:gd name="connsiteY1" fmla="*/ 133489 h 142639"/>
                    <a:gd name="connsiteX2" fmla="*/ 487235 w 487235"/>
                    <a:gd name="connsiteY2" fmla="*/ 120140 h 1426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487235" h="142639">
                      <a:moveTo>
                        <a:pt x="0" y="0"/>
                      </a:moveTo>
                      <a:cubicBezTo>
                        <a:pt x="62851" y="56733"/>
                        <a:pt x="125702" y="113466"/>
                        <a:pt x="206908" y="133489"/>
                      </a:cubicBezTo>
                      <a:cubicBezTo>
                        <a:pt x="288114" y="153512"/>
                        <a:pt x="387674" y="136826"/>
                        <a:pt x="487235" y="120140"/>
                      </a:cubicBezTo>
                    </a:path>
                  </a:pathLst>
                </a:custGeom>
                <a:noFill/>
                <a:ln w="28575" cap="flat" cmpd="sng" algn="ctr">
                  <a:solidFill>
                    <a:srgbClr val="5B9BD5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  <p:sp>
              <p:nvSpPr>
                <p:cNvPr id="324" name="Rectangle 323">
                  <a:extLst>
                    <a:ext uri="{FF2B5EF4-FFF2-40B4-BE49-F238E27FC236}">
                      <a16:creationId xmlns:a16="http://schemas.microsoft.com/office/drawing/2014/main" id="{99CF47B7-F199-096D-D8C5-C9B6470E1906}"/>
                    </a:ext>
                  </a:extLst>
                </p:cNvPr>
                <p:cNvSpPr/>
                <p:nvPr/>
              </p:nvSpPr>
              <p:spPr>
                <a:xfrm>
                  <a:off x="6767328" y="2486179"/>
                  <a:ext cx="1108524" cy="183602"/>
                </a:xfrm>
                <a:prstGeom prst="rect">
                  <a:avLst/>
                </a:prstGeom>
                <a:solidFill>
                  <a:srgbClr val="5B9BD5"/>
                </a:solidFill>
                <a:ln w="12700" cap="flat" cmpd="sng" algn="ctr">
                  <a:solidFill>
                    <a:srgbClr val="5B9BD5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  <p:grpSp>
              <p:nvGrpSpPr>
                <p:cNvPr id="325" name="Group 324">
                  <a:extLst>
                    <a:ext uri="{FF2B5EF4-FFF2-40B4-BE49-F238E27FC236}">
                      <a16:creationId xmlns:a16="http://schemas.microsoft.com/office/drawing/2014/main" id="{853DBBE4-D90A-6469-0F31-D53ACC96D349}"/>
                    </a:ext>
                  </a:extLst>
                </p:cNvPr>
                <p:cNvGrpSpPr/>
                <p:nvPr/>
              </p:nvGrpSpPr>
              <p:grpSpPr>
                <a:xfrm rot="1980000">
                  <a:off x="5345302" y="1788793"/>
                  <a:ext cx="1108524" cy="466514"/>
                  <a:chOff x="9008832" y="1859860"/>
                  <a:chExt cx="1108524" cy="466514"/>
                </a:xfrm>
              </p:grpSpPr>
              <p:sp>
                <p:nvSpPr>
                  <p:cNvPr id="327" name="Rectangle 326">
                    <a:extLst>
                      <a:ext uri="{FF2B5EF4-FFF2-40B4-BE49-F238E27FC236}">
                        <a16:creationId xmlns:a16="http://schemas.microsoft.com/office/drawing/2014/main" id="{B4F0A570-94AD-B443-4BCF-FD475D6A8ADD}"/>
                      </a:ext>
                    </a:extLst>
                  </p:cNvPr>
                  <p:cNvSpPr/>
                  <p:nvPr/>
                </p:nvSpPr>
                <p:spPr>
                  <a:xfrm>
                    <a:off x="9116100" y="1859860"/>
                    <a:ext cx="893989" cy="282912"/>
                  </a:xfrm>
                  <a:prstGeom prst="rect">
                    <a:avLst/>
                  </a:prstGeom>
                  <a:solidFill>
                    <a:srgbClr val="5B9BD5"/>
                  </a:solidFill>
                  <a:ln w="12700" cap="flat" cmpd="sng" algn="ctr">
                    <a:solidFill>
                      <a:srgbClr val="5B9BD5">
                        <a:shade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1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  <p:sp>
                <p:nvSpPr>
                  <p:cNvPr id="328" name="Rectangle 327">
                    <a:extLst>
                      <a:ext uri="{FF2B5EF4-FFF2-40B4-BE49-F238E27FC236}">
                        <a16:creationId xmlns:a16="http://schemas.microsoft.com/office/drawing/2014/main" id="{95C6E5CB-A405-C90D-9AA2-2E792B6E2284}"/>
                      </a:ext>
                    </a:extLst>
                  </p:cNvPr>
                  <p:cNvSpPr/>
                  <p:nvPr/>
                </p:nvSpPr>
                <p:spPr>
                  <a:xfrm>
                    <a:off x="9008832" y="2142772"/>
                    <a:ext cx="1108524" cy="183602"/>
                  </a:xfrm>
                  <a:prstGeom prst="rect">
                    <a:avLst/>
                  </a:prstGeom>
                  <a:solidFill>
                    <a:srgbClr val="5B9BD5"/>
                  </a:solidFill>
                  <a:ln w="12700" cap="flat" cmpd="sng" algn="ctr">
                    <a:solidFill>
                      <a:srgbClr val="5B9BD5">
                        <a:shade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1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</p:grpSp>
            <p:sp>
              <p:nvSpPr>
                <p:cNvPr id="326" name="Freeform 381">
                  <a:extLst>
                    <a:ext uri="{FF2B5EF4-FFF2-40B4-BE49-F238E27FC236}">
                      <a16:creationId xmlns:a16="http://schemas.microsoft.com/office/drawing/2014/main" id="{87A97500-A6F6-4121-81A7-43326ACC1562}"/>
                    </a:ext>
                  </a:extLst>
                </p:cNvPr>
                <p:cNvSpPr/>
                <p:nvPr/>
              </p:nvSpPr>
              <p:spPr>
                <a:xfrm>
                  <a:off x="6280660" y="2462873"/>
                  <a:ext cx="487235" cy="142639"/>
                </a:xfrm>
                <a:custGeom>
                  <a:avLst/>
                  <a:gdLst>
                    <a:gd name="connsiteX0" fmla="*/ 0 w 487235"/>
                    <a:gd name="connsiteY0" fmla="*/ 0 h 142639"/>
                    <a:gd name="connsiteX1" fmla="*/ 206908 w 487235"/>
                    <a:gd name="connsiteY1" fmla="*/ 133489 h 142639"/>
                    <a:gd name="connsiteX2" fmla="*/ 487235 w 487235"/>
                    <a:gd name="connsiteY2" fmla="*/ 120140 h 1426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487235" h="142639">
                      <a:moveTo>
                        <a:pt x="0" y="0"/>
                      </a:moveTo>
                      <a:cubicBezTo>
                        <a:pt x="62851" y="56733"/>
                        <a:pt x="125702" y="113466"/>
                        <a:pt x="206908" y="133489"/>
                      </a:cubicBezTo>
                      <a:cubicBezTo>
                        <a:pt x="288114" y="153512"/>
                        <a:pt x="387674" y="136826"/>
                        <a:pt x="487235" y="120140"/>
                      </a:cubicBezTo>
                    </a:path>
                  </a:pathLst>
                </a:custGeom>
                <a:noFill/>
                <a:ln w="28575" cap="flat" cmpd="sng" algn="ctr">
                  <a:solidFill>
                    <a:srgbClr val="5B9BD5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</p:grpSp>
          <p:cxnSp>
            <p:nvCxnSpPr>
              <p:cNvPr id="320" name="Straight Connector 319">
                <a:extLst>
                  <a:ext uri="{FF2B5EF4-FFF2-40B4-BE49-F238E27FC236}">
                    <a16:creationId xmlns:a16="http://schemas.microsoft.com/office/drawing/2014/main" id="{5807D16D-2D26-524A-FB0D-3C4642ED5F1C}"/>
                  </a:ext>
                </a:extLst>
              </p:cNvPr>
              <p:cNvCxnSpPr/>
              <p:nvPr/>
            </p:nvCxnSpPr>
            <p:spPr>
              <a:xfrm>
                <a:off x="8139958" y="2936759"/>
                <a:ext cx="500584" cy="0"/>
              </a:xfrm>
              <a:prstGeom prst="line">
                <a:avLst/>
              </a:prstGeom>
              <a:noFill/>
              <a:ln w="6350" cap="flat" cmpd="sng" algn="ctr">
                <a:solidFill>
                  <a:srgbClr val="2D3E50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321" name="Straight Connector 320">
                <a:extLst>
                  <a:ext uri="{FF2B5EF4-FFF2-40B4-BE49-F238E27FC236}">
                    <a16:creationId xmlns:a16="http://schemas.microsoft.com/office/drawing/2014/main" id="{10214EBA-F79A-B9C9-388C-78CA151E1803}"/>
                  </a:ext>
                </a:extLst>
              </p:cNvPr>
              <p:cNvCxnSpPr/>
              <p:nvPr/>
            </p:nvCxnSpPr>
            <p:spPr>
              <a:xfrm>
                <a:off x="8139958" y="3736582"/>
                <a:ext cx="500584" cy="0"/>
              </a:xfrm>
              <a:prstGeom prst="line">
                <a:avLst/>
              </a:prstGeom>
              <a:noFill/>
              <a:ln w="6350" cap="flat" cmpd="sng" algn="ctr">
                <a:solidFill>
                  <a:srgbClr val="2D3E50"/>
                </a:solidFill>
                <a:prstDash val="solid"/>
                <a:miter lim="800000"/>
              </a:ln>
              <a:effectLst/>
            </p:spPr>
          </p:cxnSp>
          <p:sp>
            <p:nvSpPr>
              <p:cNvPr id="322" name="Freeform 377">
                <a:extLst>
                  <a:ext uri="{FF2B5EF4-FFF2-40B4-BE49-F238E27FC236}">
                    <a16:creationId xmlns:a16="http://schemas.microsoft.com/office/drawing/2014/main" id="{F90BC18E-8172-80A6-4CCB-4B9DB7C8ACAD}"/>
                  </a:ext>
                </a:extLst>
              </p:cNvPr>
              <p:cNvSpPr/>
              <p:nvPr/>
            </p:nvSpPr>
            <p:spPr>
              <a:xfrm>
                <a:off x="8138205" y="4248147"/>
                <a:ext cx="930894" cy="1651597"/>
              </a:xfrm>
              <a:custGeom>
                <a:avLst/>
                <a:gdLst>
                  <a:gd name="connsiteX0" fmla="*/ 0 w 1285750"/>
                  <a:gd name="connsiteY0" fmla="*/ 0 h 2281185"/>
                  <a:gd name="connsiteX1" fmla="*/ 1285750 w 1285750"/>
                  <a:gd name="connsiteY1" fmla="*/ 0 h 2281185"/>
                  <a:gd name="connsiteX2" fmla="*/ 1285435 w 1285750"/>
                  <a:gd name="connsiteY2" fmla="*/ 7966 h 2281185"/>
                  <a:gd name="connsiteX3" fmla="*/ 1259362 w 1285750"/>
                  <a:gd name="connsiteY3" fmla="*/ 208356 h 2281185"/>
                  <a:gd name="connsiteX4" fmla="*/ 905617 w 1285750"/>
                  <a:gd name="connsiteY4" fmla="*/ 1917016 h 2281185"/>
                  <a:gd name="connsiteX5" fmla="*/ 458428 w 1285750"/>
                  <a:gd name="connsiteY5" fmla="*/ 2130598 h 2281185"/>
                  <a:gd name="connsiteX6" fmla="*/ 21604 w 1285750"/>
                  <a:gd name="connsiteY6" fmla="*/ 165891 h 22811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85750" h="2281185">
                    <a:moveTo>
                      <a:pt x="0" y="0"/>
                    </a:moveTo>
                    <a:lnTo>
                      <a:pt x="1285750" y="0"/>
                    </a:lnTo>
                    <a:lnTo>
                      <a:pt x="1285435" y="7966"/>
                    </a:lnTo>
                    <a:cubicBezTo>
                      <a:pt x="1282167" y="47752"/>
                      <a:pt x="1274380" y="107961"/>
                      <a:pt x="1259362" y="208356"/>
                    </a:cubicBezTo>
                    <a:cubicBezTo>
                      <a:pt x="1199292" y="609936"/>
                      <a:pt x="985712" y="1670061"/>
                      <a:pt x="905617" y="1917016"/>
                    </a:cubicBezTo>
                    <a:cubicBezTo>
                      <a:pt x="825522" y="2163971"/>
                      <a:pt x="611941" y="2469883"/>
                      <a:pt x="458428" y="2130598"/>
                    </a:cubicBezTo>
                    <a:cubicBezTo>
                      <a:pt x="324104" y="1833724"/>
                      <a:pt x="123350" y="872533"/>
                      <a:pt x="21604" y="165891"/>
                    </a:cubicBezTo>
                    <a:close/>
                  </a:path>
                </a:pathLst>
              </a:custGeom>
              <a:solidFill>
                <a:srgbClr val="70AD47">
                  <a:lumMod val="40000"/>
                  <a:lumOff val="6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</p:grpSp>
        <p:grpSp>
          <p:nvGrpSpPr>
            <p:cNvPr id="283" name="Group 282">
              <a:extLst>
                <a:ext uri="{FF2B5EF4-FFF2-40B4-BE49-F238E27FC236}">
                  <a16:creationId xmlns:a16="http://schemas.microsoft.com/office/drawing/2014/main" id="{70F4091C-31D7-1441-6418-4450E9978150}"/>
                </a:ext>
              </a:extLst>
            </p:cNvPr>
            <p:cNvGrpSpPr/>
            <p:nvPr/>
          </p:nvGrpSpPr>
          <p:grpSpPr>
            <a:xfrm>
              <a:off x="4325184" y="2659134"/>
              <a:ext cx="197161" cy="321777"/>
              <a:chOff x="6621653" y="1784030"/>
              <a:chExt cx="2530550" cy="4130005"/>
            </a:xfrm>
          </p:grpSpPr>
          <p:sp>
            <p:nvSpPr>
              <p:cNvPr id="304" name="Freeform 362">
                <a:extLst>
                  <a:ext uri="{FF2B5EF4-FFF2-40B4-BE49-F238E27FC236}">
                    <a16:creationId xmlns:a16="http://schemas.microsoft.com/office/drawing/2014/main" id="{6A4EBC81-9B0A-B371-EF1F-38033D048E55}"/>
                  </a:ext>
                </a:extLst>
              </p:cNvPr>
              <p:cNvSpPr/>
              <p:nvPr/>
            </p:nvSpPr>
            <p:spPr>
              <a:xfrm>
                <a:off x="8117322" y="2669781"/>
                <a:ext cx="973937" cy="3244254"/>
              </a:xfrm>
              <a:custGeom>
                <a:avLst/>
                <a:gdLst>
                  <a:gd name="connsiteX0" fmla="*/ 0 w 973937"/>
                  <a:gd name="connsiteY0" fmla="*/ 0 h 3244254"/>
                  <a:gd name="connsiteX1" fmla="*/ 973937 w 973937"/>
                  <a:gd name="connsiteY1" fmla="*/ 0 h 3244254"/>
                  <a:gd name="connsiteX2" fmla="*/ 973937 w 973937"/>
                  <a:gd name="connsiteY2" fmla="*/ 1516289 h 3244254"/>
                  <a:gd name="connsiteX3" fmla="*/ 973937 w 973937"/>
                  <a:gd name="connsiteY3" fmla="*/ 1516290 h 3244254"/>
                  <a:gd name="connsiteX4" fmla="*/ 973937 w 973937"/>
                  <a:gd name="connsiteY4" fmla="*/ 1516290 h 3244254"/>
                  <a:gd name="connsiteX5" fmla="*/ 973698 w 973937"/>
                  <a:gd name="connsiteY5" fmla="*/ 1522323 h 3244254"/>
                  <a:gd name="connsiteX6" fmla="*/ 953949 w 973937"/>
                  <a:gd name="connsiteY6" fmla="*/ 1674116 h 3244254"/>
                  <a:gd name="connsiteX7" fmla="*/ 685992 w 973937"/>
                  <a:gd name="connsiteY7" fmla="*/ 2968401 h 3244254"/>
                  <a:gd name="connsiteX8" fmla="*/ 347253 w 973937"/>
                  <a:gd name="connsiteY8" fmla="*/ 3130187 h 3244254"/>
                  <a:gd name="connsiteX9" fmla="*/ 16365 w 973937"/>
                  <a:gd name="connsiteY9" fmla="*/ 1641949 h 3244254"/>
                  <a:gd name="connsiteX10" fmla="*/ 0 w 973937"/>
                  <a:gd name="connsiteY10" fmla="*/ 1516290 h 3244254"/>
                  <a:gd name="connsiteX11" fmla="*/ 0 w 973937"/>
                  <a:gd name="connsiteY11" fmla="*/ 1516290 h 3244254"/>
                  <a:gd name="connsiteX12" fmla="*/ 0 w 973937"/>
                  <a:gd name="connsiteY12" fmla="*/ 1516289 h 32442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73937" h="3244254">
                    <a:moveTo>
                      <a:pt x="0" y="0"/>
                    </a:moveTo>
                    <a:lnTo>
                      <a:pt x="973937" y="0"/>
                    </a:lnTo>
                    <a:lnTo>
                      <a:pt x="973937" y="1516289"/>
                    </a:lnTo>
                    <a:lnTo>
                      <a:pt x="973937" y="1516290"/>
                    </a:lnTo>
                    <a:lnTo>
                      <a:pt x="973937" y="1516290"/>
                    </a:lnTo>
                    <a:lnTo>
                      <a:pt x="973698" y="1522323"/>
                    </a:lnTo>
                    <a:cubicBezTo>
                      <a:pt x="971223" y="1552461"/>
                      <a:pt x="965324" y="1598068"/>
                      <a:pt x="953949" y="1674116"/>
                    </a:cubicBezTo>
                    <a:cubicBezTo>
                      <a:pt x="908446" y="1978307"/>
                      <a:pt x="746663" y="2781337"/>
                      <a:pt x="685992" y="2968401"/>
                    </a:cubicBezTo>
                    <a:cubicBezTo>
                      <a:pt x="625321" y="3155466"/>
                      <a:pt x="463536" y="3387190"/>
                      <a:pt x="347253" y="3130187"/>
                    </a:cubicBezTo>
                    <a:cubicBezTo>
                      <a:pt x="245504" y="2905309"/>
                      <a:pt x="93436" y="2177220"/>
                      <a:pt x="16365" y="1641949"/>
                    </a:cubicBezTo>
                    <a:lnTo>
                      <a:pt x="0" y="1516290"/>
                    </a:lnTo>
                    <a:lnTo>
                      <a:pt x="0" y="1516290"/>
                    </a:lnTo>
                    <a:lnTo>
                      <a:pt x="0" y="1516289"/>
                    </a:lnTo>
                    <a:close/>
                  </a:path>
                </a:pathLst>
              </a:custGeom>
              <a:solidFill>
                <a:srgbClr val="5B9BD5"/>
              </a:solidFill>
              <a:ln w="19050" cap="flat" cmpd="sng" algn="ctr">
                <a:solidFill>
                  <a:srgbClr val="5B9BD5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grpSp>
            <p:nvGrpSpPr>
              <p:cNvPr id="305" name="Group 304">
                <a:extLst>
                  <a:ext uri="{FF2B5EF4-FFF2-40B4-BE49-F238E27FC236}">
                    <a16:creationId xmlns:a16="http://schemas.microsoft.com/office/drawing/2014/main" id="{1C94F94B-6B60-C659-F240-2EE48CBC0E30}"/>
                  </a:ext>
                </a:extLst>
              </p:cNvPr>
              <p:cNvGrpSpPr/>
              <p:nvPr/>
            </p:nvGrpSpPr>
            <p:grpSpPr>
              <a:xfrm>
                <a:off x="6621653" y="1784030"/>
                <a:ext cx="2530550" cy="880988"/>
                <a:chOff x="5345302" y="1788793"/>
                <a:chExt cx="2530550" cy="880988"/>
              </a:xfrm>
            </p:grpSpPr>
            <p:sp>
              <p:nvSpPr>
                <p:cNvPr id="311" name="Freeform 367">
                  <a:extLst>
                    <a:ext uri="{FF2B5EF4-FFF2-40B4-BE49-F238E27FC236}">
                      <a16:creationId xmlns:a16="http://schemas.microsoft.com/office/drawing/2014/main" id="{C3DE502E-66C9-3887-2ADC-33773184F208}"/>
                    </a:ext>
                  </a:extLst>
                </p:cNvPr>
                <p:cNvSpPr/>
                <p:nvPr/>
              </p:nvSpPr>
              <p:spPr>
                <a:xfrm>
                  <a:off x="6308729" y="2406890"/>
                  <a:ext cx="487235" cy="142639"/>
                </a:xfrm>
                <a:custGeom>
                  <a:avLst/>
                  <a:gdLst>
                    <a:gd name="connsiteX0" fmla="*/ 0 w 487235"/>
                    <a:gd name="connsiteY0" fmla="*/ 0 h 142639"/>
                    <a:gd name="connsiteX1" fmla="*/ 206908 w 487235"/>
                    <a:gd name="connsiteY1" fmla="*/ 133489 h 142639"/>
                    <a:gd name="connsiteX2" fmla="*/ 487235 w 487235"/>
                    <a:gd name="connsiteY2" fmla="*/ 120140 h 1426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487235" h="142639">
                      <a:moveTo>
                        <a:pt x="0" y="0"/>
                      </a:moveTo>
                      <a:cubicBezTo>
                        <a:pt x="62851" y="56733"/>
                        <a:pt x="125702" y="113466"/>
                        <a:pt x="206908" y="133489"/>
                      </a:cubicBezTo>
                      <a:cubicBezTo>
                        <a:pt x="288114" y="153512"/>
                        <a:pt x="387674" y="136826"/>
                        <a:pt x="487235" y="120140"/>
                      </a:cubicBezTo>
                    </a:path>
                  </a:pathLst>
                </a:custGeom>
                <a:noFill/>
                <a:ln w="28575" cap="flat" cmpd="sng" algn="ctr">
                  <a:solidFill>
                    <a:srgbClr val="5B9BD5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  <p:sp>
              <p:nvSpPr>
                <p:cNvPr id="312" name="Rectangle 311">
                  <a:extLst>
                    <a:ext uri="{FF2B5EF4-FFF2-40B4-BE49-F238E27FC236}">
                      <a16:creationId xmlns:a16="http://schemas.microsoft.com/office/drawing/2014/main" id="{E63E5E0F-7220-1BCF-8D17-BE3794D727EF}"/>
                    </a:ext>
                  </a:extLst>
                </p:cNvPr>
                <p:cNvSpPr/>
                <p:nvPr/>
              </p:nvSpPr>
              <p:spPr>
                <a:xfrm>
                  <a:off x="6767328" y="2486179"/>
                  <a:ext cx="1108524" cy="183602"/>
                </a:xfrm>
                <a:prstGeom prst="rect">
                  <a:avLst/>
                </a:prstGeom>
                <a:solidFill>
                  <a:srgbClr val="5B9BD5"/>
                </a:solidFill>
                <a:ln w="12700" cap="flat" cmpd="sng" algn="ctr">
                  <a:solidFill>
                    <a:srgbClr val="5B9BD5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  <p:grpSp>
              <p:nvGrpSpPr>
                <p:cNvPr id="313" name="Group 312">
                  <a:extLst>
                    <a:ext uri="{FF2B5EF4-FFF2-40B4-BE49-F238E27FC236}">
                      <a16:creationId xmlns:a16="http://schemas.microsoft.com/office/drawing/2014/main" id="{3AE6563C-D5BD-51C0-6F9F-C6B1C138953C}"/>
                    </a:ext>
                  </a:extLst>
                </p:cNvPr>
                <p:cNvGrpSpPr/>
                <p:nvPr/>
              </p:nvGrpSpPr>
              <p:grpSpPr>
                <a:xfrm rot="1980000">
                  <a:off x="5345302" y="1788793"/>
                  <a:ext cx="1108524" cy="466514"/>
                  <a:chOff x="9008832" y="1859860"/>
                  <a:chExt cx="1108524" cy="466514"/>
                </a:xfrm>
              </p:grpSpPr>
              <p:sp>
                <p:nvSpPr>
                  <p:cNvPr id="315" name="Rectangle 314">
                    <a:extLst>
                      <a:ext uri="{FF2B5EF4-FFF2-40B4-BE49-F238E27FC236}">
                        <a16:creationId xmlns:a16="http://schemas.microsoft.com/office/drawing/2014/main" id="{67D3A54F-A888-DEFD-A7D0-4A6E0E798A45}"/>
                      </a:ext>
                    </a:extLst>
                  </p:cNvPr>
                  <p:cNvSpPr/>
                  <p:nvPr/>
                </p:nvSpPr>
                <p:spPr>
                  <a:xfrm>
                    <a:off x="9116100" y="1859860"/>
                    <a:ext cx="893989" cy="282912"/>
                  </a:xfrm>
                  <a:prstGeom prst="rect">
                    <a:avLst/>
                  </a:prstGeom>
                  <a:solidFill>
                    <a:srgbClr val="5B9BD5"/>
                  </a:solidFill>
                  <a:ln w="12700" cap="flat" cmpd="sng" algn="ctr">
                    <a:solidFill>
                      <a:srgbClr val="5B9BD5">
                        <a:shade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1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  <p:sp>
                <p:nvSpPr>
                  <p:cNvPr id="316" name="Rectangle 315">
                    <a:extLst>
                      <a:ext uri="{FF2B5EF4-FFF2-40B4-BE49-F238E27FC236}">
                        <a16:creationId xmlns:a16="http://schemas.microsoft.com/office/drawing/2014/main" id="{7FA714CB-FA61-D738-79B8-A386ECD2D0A1}"/>
                      </a:ext>
                    </a:extLst>
                  </p:cNvPr>
                  <p:cNvSpPr/>
                  <p:nvPr/>
                </p:nvSpPr>
                <p:spPr>
                  <a:xfrm>
                    <a:off x="9008832" y="2142772"/>
                    <a:ext cx="1108524" cy="183602"/>
                  </a:xfrm>
                  <a:prstGeom prst="rect">
                    <a:avLst/>
                  </a:prstGeom>
                  <a:solidFill>
                    <a:srgbClr val="5B9BD5"/>
                  </a:solidFill>
                  <a:ln w="12700" cap="flat" cmpd="sng" algn="ctr">
                    <a:solidFill>
                      <a:srgbClr val="5B9BD5">
                        <a:shade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1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</p:grpSp>
            <p:sp>
              <p:nvSpPr>
                <p:cNvPr id="314" name="Freeform 370">
                  <a:extLst>
                    <a:ext uri="{FF2B5EF4-FFF2-40B4-BE49-F238E27FC236}">
                      <a16:creationId xmlns:a16="http://schemas.microsoft.com/office/drawing/2014/main" id="{A1CC6A98-0BB5-B356-D747-DFA9CDA08315}"/>
                    </a:ext>
                  </a:extLst>
                </p:cNvPr>
                <p:cNvSpPr/>
                <p:nvPr/>
              </p:nvSpPr>
              <p:spPr>
                <a:xfrm>
                  <a:off x="6280660" y="2462873"/>
                  <a:ext cx="487235" cy="142639"/>
                </a:xfrm>
                <a:custGeom>
                  <a:avLst/>
                  <a:gdLst>
                    <a:gd name="connsiteX0" fmla="*/ 0 w 487235"/>
                    <a:gd name="connsiteY0" fmla="*/ 0 h 142639"/>
                    <a:gd name="connsiteX1" fmla="*/ 206908 w 487235"/>
                    <a:gd name="connsiteY1" fmla="*/ 133489 h 142639"/>
                    <a:gd name="connsiteX2" fmla="*/ 487235 w 487235"/>
                    <a:gd name="connsiteY2" fmla="*/ 120140 h 1426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487235" h="142639">
                      <a:moveTo>
                        <a:pt x="0" y="0"/>
                      </a:moveTo>
                      <a:cubicBezTo>
                        <a:pt x="62851" y="56733"/>
                        <a:pt x="125702" y="113466"/>
                        <a:pt x="206908" y="133489"/>
                      </a:cubicBezTo>
                      <a:cubicBezTo>
                        <a:pt x="288114" y="153512"/>
                        <a:pt x="387674" y="136826"/>
                        <a:pt x="487235" y="120140"/>
                      </a:cubicBezTo>
                    </a:path>
                  </a:pathLst>
                </a:custGeom>
                <a:noFill/>
                <a:ln w="28575" cap="flat" cmpd="sng" algn="ctr">
                  <a:solidFill>
                    <a:srgbClr val="5B9BD5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</p:grpSp>
          <p:cxnSp>
            <p:nvCxnSpPr>
              <p:cNvPr id="306" name="Straight Connector 305">
                <a:extLst>
                  <a:ext uri="{FF2B5EF4-FFF2-40B4-BE49-F238E27FC236}">
                    <a16:creationId xmlns:a16="http://schemas.microsoft.com/office/drawing/2014/main" id="{F4F09B9B-F8B5-FDEF-BB04-0804C11A1911}"/>
                  </a:ext>
                </a:extLst>
              </p:cNvPr>
              <p:cNvCxnSpPr/>
              <p:nvPr/>
            </p:nvCxnSpPr>
            <p:spPr>
              <a:xfrm>
                <a:off x="8139958" y="2936759"/>
                <a:ext cx="500584" cy="0"/>
              </a:xfrm>
              <a:prstGeom prst="line">
                <a:avLst/>
              </a:prstGeom>
              <a:noFill/>
              <a:ln w="6350" cap="flat" cmpd="sng" algn="ctr">
                <a:solidFill>
                  <a:srgbClr val="2D3E50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309" name="Straight Connector 308">
                <a:extLst>
                  <a:ext uri="{FF2B5EF4-FFF2-40B4-BE49-F238E27FC236}">
                    <a16:creationId xmlns:a16="http://schemas.microsoft.com/office/drawing/2014/main" id="{5A8297F3-DC0B-C0A2-C0B4-40968CEE655A}"/>
                  </a:ext>
                </a:extLst>
              </p:cNvPr>
              <p:cNvCxnSpPr/>
              <p:nvPr/>
            </p:nvCxnSpPr>
            <p:spPr>
              <a:xfrm>
                <a:off x="8139958" y="3736582"/>
                <a:ext cx="500584" cy="0"/>
              </a:xfrm>
              <a:prstGeom prst="line">
                <a:avLst/>
              </a:prstGeom>
              <a:noFill/>
              <a:ln w="6350" cap="flat" cmpd="sng" algn="ctr">
                <a:solidFill>
                  <a:srgbClr val="2D3E50"/>
                </a:solidFill>
                <a:prstDash val="solid"/>
                <a:miter lim="800000"/>
              </a:ln>
              <a:effectLst/>
            </p:spPr>
          </p:cxnSp>
          <p:sp>
            <p:nvSpPr>
              <p:cNvPr id="310" name="Freeform 366">
                <a:extLst>
                  <a:ext uri="{FF2B5EF4-FFF2-40B4-BE49-F238E27FC236}">
                    <a16:creationId xmlns:a16="http://schemas.microsoft.com/office/drawing/2014/main" id="{0C694CC5-7788-7F6A-1076-BFA4DE8025E3}"/>
                  </a:ext>
                </a:extLst>
              </p:cNvPr>
              <p:cNvSpPr/>
              <p:nvPr/>
            </p:nvSpPr>
            <p:spPr>
              <a:xfrm>
                <a:off x="8138205" y="4248147"/>
                <a:ext cx="930894" cy="1651597"/>
              </a:xfrm>
              <a:custGeom>
                <a:avLst/>
                <a:gdLst>
                  <a:gd name="connsiteX0" fmla="*/ 0 w 1285750"/>
                  <a:gd name="connsiteY0" fmla="*/ 0 h 2281185"/>
                  <a:gd name="connsiteX1" fmla="*/ 1285750 w 1285750"/>
                  <a:gd name="connsiteY1" fmla="*/ 0 h 2281185"/>
                  <a:gd name="connsiteX2" fmla="*/ 1285435 w 1285750"/>
                  <a:gd name="connsiteY2" fmla="*/ 7966 h 2281185"/>
                  <a:gd name="connsiteX3" fmla="*/ 1259362 w 1285750"/>
                  <a:gd name="connsiteY3" fmla="*/ 208356 h 2281185"/>
                  <a:gd name="connsiteX4" fmla="*/ 905617 w 1285750"/>
                  <a:gd name="connsiteY4" fmla="*/ 1917016 h 2281185"/>
                  <a:gd name="connsiteX5" fmla="*/ 458428 w 1285750"/>
                  <a:gd name="connsiteY5" fmla="*/ 2130598 h 2281185"/>
                  <a:gd name="connsiteX6" fmla="*/ 21604 w 1285750"/>
                  <a:gd name="connsiteY6" fmla="*/ 165891 h 22811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85750" h="2281185">
                    <a:moveTo>
                      <a:pt x="0" y="0"/>
                    </a:moveTo>
                    <a:lnTo>
                      <a:pt x="1285750" y="0"/>
                    </a:lnTo>
                    <a:lnTo>
                      <a:pt x="1285435" y="7966"/>
                    </a:lnTo>
                    <a:cubicBezTo>
                      <a:pt x="1282167" y="47752"/>
                      <a:pt x="1274380" y="107961"/>
                      <a:pt x="1259362" y="208356"/>
                    </a:cubicBezTo>
                    <a:cubicBezTo>
                      <a:pt x="1199292" y="609936"/>
                      <a:pt x="985712" y="1670061"/>
                      <a:pt x="905617" y="1917016"/>
                    </a:cubicBezTo>
                    <a:cubicBezTo>
                      <a:pt x="825522" y="2163971"/>
                      <a:pt x="611941" y="2469883"/>
                      <a:pt x="458428" y="2130598"/>
                    </a:cubicBezTo>
                    <a:cubicBezTo>
                      <a:pt x="324104" y="1833724"/>
                      <a:pt x="123350" y="872533"/>
                      <a:pt x="21604" y="165891"/>
                    </a:cubicBezTo>
                    <a:close/>
                  </a:path>
                </a:pathLst>
              </a:custGeom>
              <a:solidFill>
                <a:srgbClr val="70AD47">
                  <a:lumMod val="40000"/>
                  <a:lumOff val="6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</p:grpSp>
        <p:grpSp>
          <p:nvGrpSpPr>
            <p:cNvPr id="284" name="Group 283">
              <a:extLst>
                <a:ext uri="{FF2B5EF4-FFF2-40B4-BE49-F238E27FC236}">
                  <a16:creationId xmlns:a16="http://schemas.microsoft.com/office/drawing/2014/main" id="{797324AA-AC06-AB27-2C36-75AB2705721D}"/>
                </a:ext>
              </a:extLst>
            </p:cNvPr>
            <p:cNvGrpSpPr/>
            <p:nvPr/>
          </p:nvGrpSpPr>
          <p:grpSpPr>
            <a:xfrm>
              <a:off x="4266907" y="2741469"/>
              <a:ext cx="197161" cy="321777"/>
              <a:chOff x="6621653" y="1784030"/>
              <a:chExt cx="2530550" cy="4130005"/>
            </a:xfrm>
          </p:grpSpPr>
          <p:sp>
            <p:nvSpPr>
              <p:cNvPr id="293" name="Freeform 351">
                <a:extLst>
                  <a:ext uri="{FF2B5EF4-FFF2-40B4-BE49-F238E27FC236}">
                    <a16:creationId xmlns:a16="http://schemas.microsoft.com/office/drawing/2014/main" id="{6515C0C9-F110-0D51-47E2-8F07C545E5DC}"/>
                  </a:ext>
                </a:extLst>
              </p:cNvPr>
              <p:cNvSpPr/>
              <p:nvPr/>
            </p:nvSpPr>
            <p:spPr>
              <a:xfrm>
                <a:off x="8117322" y="2669781"/>
                <a:ext cx="973937" cy="3244254"/>
              </a:xfrm>
              <a:custGeom>
                <a:avLst/>
                <a:gdLst>
                  <a:gd name="connsiteX0" fmla="*/ 0 w 973937"/>
                  <a:gd name="connsiteY0" fmla="*/ 0 h 3244254"/>
                  <a:gd name="connsiteX1" fmla="*/ 973937 w 973937"/>
                  <a:gd name="connsiteY1" fmla="*/ 0 h 3244254"/>
                  <a:gd name="connsiteX2" fmla="*/ 973937 w 973937"/>
                  <a:gd name="connsiteY2" fmla="*/ 1516289 h 3244254"/>
                  <a:gd name="connsiteX3" fmla="*/ 973937 w 973937"/>
                  <a:gd name="connsiteY3" fmla="*/ 1516290 h 3244254"/>
                  <a:gd name="connsiteX4" fmla="*/ 973937 w 973937"/>
                  <a:gd name="connsiteY4" fmla="*/ 1516290 h 3244254"/>
                  <a:gd name="connsiteX5" fmla="*/ 973698 w 973937"/>
                  <a:gd name="connsiteY5" fmla="*/ 1522323 h 3244254"/>
                  <a:gd name="connsiteX6" fmla="*/ 953949 w 973937"/>
                  <a:gd name="connsiteY6" fmla="*/ 1674116 h 3244254"/>
                  <a:gd name="connsiteX7" fmla="*/ 685992 w 973937"/>
                  <a:gd name="connsiteY7" fmla="*/ 2968401 h 3244254"/>
                  <a:gd name="connsiteX8" fmla="*/ 347253 w 973937"/>
                  <a:gd name="connsiteY8" fmla="*/ 3130187 h 3244254"/>
                  <a:gd name="connsiteX9" fmla="*/ 16365 w 973937"/>
                  <a:gd name="connsiteY9" fmla="*/ 1641949 h 3244254"/>
                  <a:gd name="connsiteX10" fmla="*/ 0 w 973937"/>
                  <a:gd name="connsiteY10" fmla="*/ 1516290 h 3244254"/>
                  <a:gd name="connsiteX11" fmla="*/ 0 w 973937"/>
                  <a:gd name="connsiteY11" fmla="*/ 1516290 h 3244254"/>
                  <a:gd name="connsiteX12" fmla="*/ 0 w 973937"/>
                  <a:gd name="connsiteY12" fmla="*/ 1516289 h 32442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73937" h="3244254">
                    <a:moveTo>
                      <a:pt x="0" y="0"/>
                    </a:moveTo>
                    <a:lnTo>
                      <a:pt x="973937" y="0"/>
                    </a:lnTo>
                    <a:lnTo>
                      <a:pt x="973937" y="1516289"/>
                    </a:lnTo>
                    <a:lnTo>
                      <a:pt x="973937" y="1516290"/>
                    </a:lnTo>
                    <a:lnTo>
                      <a:pt x="973937" y="1516290"/>
                    </a:lnTo>
                    <a:lnTo>
                      <a:pt x="973698" y="1522323"/>
                    </a:lnTo>
                    <a:cubicBezTo>
                      <a:pt x="971223" y="1552461"/>
                      <a:pt x="965324" y="1598068"/>
                      <a:pt x="953949" y="1674116"/>
                    </a:cubicBezTo>
                    <a:cubicBezTo>
                      <a:pt x="908446" y="1978307"/>
                      <a:pt x="746663" y="2781337"/>
                      <a:pt x="685992" y="2968401"/>
                    </a:cubicBezTo>
                    <a:cubicBezTo>
                      <a:pt x="625321" y="3155466"/>
                      <a:pt x="463536" y="3387190"/>
                      <a:pt x="347253" y="3130187"/>
                    </a:cubicBezTo>
                    <a:cubicBezTo>
                      <a:pt x="245504" y="2905309"/>
                      <a:pt x="93436" y="2177220"/>
                      <a:pt x="16365" y="1641949"/>
                    </a:cubicBezTo>
                    <a:lnTo>
                      <a:pt x="0" y="1516290"/>
                    </a:lnTo>
                    <a:lnTo>
                      <a:pt x="0" y="1516290"/>
                    </a:lnTo>
                    <a:lnTo>
                      <a:pt x="0" y="1516289"/>
                    </a:lnTo>
                    <a:close/>
                  </a:path>
                </a:pathLst>
              </a:custGeom>
              <a:solidFill>
                <a:srgbClr val="5B9BD5"/>
              </a:solidFill>
              <a:ln w="19050" cap="flat" cmpd="sng" algn="ctr">
                <a:solidFill>
                  <a:srgbClr val="5B9BD5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grpSp>
            <p:nvGrpSpPr>
              <p:cNvPr id="294" name="Group 293">
                <a:extLst>
                  <a:ext uri="{FF2B5EF4-FFF2-40B4-BE49-F238E27FC236}">
                    <a16:creationId xmlns:a16="http://schemas.microsoft.com/office/drawing/2014/main" id="{D434847F-A4AB-4D5B-A8B8-2F0A9DAE8C94}"/>
                  </a:ext>
                </a:extLst>
              </p:cNvPr>
              <p:cNvGrpSpPr/>
              <p:nvPr/>
            </p:nvGrpSpPr>
            <p:grpSpPr>
              <a:xfrm>
                <a:off x="6621653" y="1784030"/>
                <a:ext cx="2530550" cy="880988"/>
                <a:chOff x="5345302" y="1788793"/>
                <a:chExt cx="2530550" cy="880988"/>
              </a:xfrm>
            </p:grpSpPr>
            <p:sp>
              <p:nvSpPr>
                <p:cNvPr id="298" name="Freeform 356">
                  <a:extLst>
                    <a:ext uri="{FF2B5EF4-FFF2-40B4-BE49-F238E27FC236}">
                      <a16:creationId xmlns:a16="http://schemas.microsoft.com/office/drawing/2014/main" id="{4B4486C0-0549-B3D8-C9E8-4DF22F9FE996}"/>
                    </a:ext>
                  </a:extLst>
                </p:cNvPr>
                <p:cNvSpPr/>
                <p:nvPr/>
              </p:nvSpPr>
              <p:spPr>
                <a:xfrm>
                  <a:off x="6308729" y="2406890"/>
                  <a:ext cx="487235" cy="142639"/>
                </a:xfrm>
                <a:custGeom>
                  <a:avLst/>
                  <a:gdLst>
                    <a:gd name="connsiteX0" fmla="*/ 0 w 487235"/>
                    <a:gd name="connsiteY0" fmla="*/ 0 h 142639"/>
                    <a:gd name="connsiteX1" fmla="*/ 206908 w 487235"/>
                    <a:gd name="connsiteY1" fmla="*/ 133489 h 142639"/>
                    <a:gd name="connsiteX2" fmla="*/ 487235 w 487235"/>
                    <a:gd name="connsiteY2" fmla="*/ 120140 h 1426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487235" h="142639">
                      <a:moveTo>
                        <a:pt x="0" y="0"/>
                      </a:moveTo>
                      <a:cubicBezTo>
                        <a:pt x="62851" y="56733"/>
                        <a:pt x="125702" y="113466"/>
                        <a:pt x="206908" y="133489"/>
                      </a:cubicBezTo>
                      <a:cubicBezTo>
                        <a:pt x="288114" y="153512"/>
                        <a:pt x="387674" y="136826"/>
                        <a:pt x="487235" y="120140"/>
                      </a:cubicBezTo>
                    </a:path>
                  </a:pathLst>
                </a:custGeom>
                <a:noFill/>
                <a:ln w="28575" cap="flat" cmpd="sng" algn="ctr">
                  <a:solidFill>
                    <a:srgbClr val="5B9BD5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  <p:sp>
              <p:nvSpPr>
                <p:cNvPr id="299" name="Rectangle 298">
                  <a:extLst>
                    <a:ext uri="{FF2B5EF4-FFF2-40B4-BE49-F238E27FC236}">
                      <a16:creationId xmlns:a16="http://schemas.microsoft.com/office/drawing/2014/main" id="{775FA8EC-C68A-F508-4BF2-7597015B0017}"/>
                    </a:ext>
                  </a:extLst>
                </p:cNvPr>
                <p:cNvSpPr/>
                <p:nvPr/>
              </p:nvSpPr>
              <p:spPr>
                <a:xfrm>
                  <a:off x="6767328" y="2486179"/>
                  <a:ext cx="1108524" cy="183602"/>
                </a:xfrm>
                <a:prstGeom prst="rect">
                  <a:avLst/>
                </a:prstGeom>
                <a:solidFill>
                  <a:srgbClr val="5B9BD5"/>
                </a:solidFill>
                <a:ln w="12700" cap="flat" cmpd="sng" algn="ctr">
                  <a:solidFill>
                    <a:srgbClr val="5B9BD5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  <p:grpSp>
              <p:nvGrpSpPr>
                <p:cNvPr id="300" name="Group 299">
                  <a:extLst>
                    <a:ext uri="{FF2B5EF4-FFF2-40B4-BE49-F238E27FC236}">
                      <a16:creationId xmlns:a16="http://schemas.microsoft.com/office/drawing/2014/main" id="{D1E822A1-1B32-006C-759F-3801E25F3D3C}"/>
                    </a:ext>
                  </a:extLst>
                </p:cNvPr>
                <p:cNvGrpSpPr/>
                <p:nvPr/>
              </p:nvGrpSpPr>
              <p:grpSpPr>
                <a:xfrm rot="1980000">
                  <a:off x="5345302" y="1788793"/>
                  <a:ext cx="1108524" cy="466514"/>
                  <a:chOff x="9008832" y="1859860"/>
                  <a:chExt cx="1108524" cy="466514"/>
                </a:xfrm>
              </p:grpSpPr>
              <p:sp>
                <p:nvSpPr>
                  <p:cNvPr id="302" name="Rectangle 301">
                    <a:extLst>
                      <a:ext uri="{FF2B5EF4-FFF2-40B4-BE49-F238E27FC236}">
                        <a16:creationId xmlns:a16="http://schemas.microsoft.com/office/drawing/2014/main" id="{A779B25D-561A-804F-CC54-3646BEA74E65}"/>
                      </a:ext>
                    </a:extLst>
                  </p:cNvPr>
                  <p:cNvSpPr/>
                  <p:nvPr/>
                </p:nvSpPr>
                <p:spPr>
                  <a:xfrm>
                    <a:off x="9116100" y="1859860"/>
                    <a:ext cx="893989" cy="282912"/>
                  </a:xfrm>
                  <a:prstGeom prst="rect">
                    <a:avLst/>
                  </a:prstGeom>
                  <a:solidFill>
                    <a:srgbClr val="5B9BD5"/>
                  </a:solidFill>
                  <a:ln w="12700" cap="flat" cmpd="sng" algn="ctr">
                    <a:solidFill>
                      <a:srgbClr val="5B9BD5">
                        <a:shade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1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  <p:sp>
                <p:nvSpPr>
                  <p:cNvPr id="303" name="Rectangle 302">
                    <a:extLst>
                      <a:ext uri="{FF2B5EF4-FFF2-40B4-BE49-F238E27FC236}">
                        <a16:creationId xmlns:a16="http://schemas.microsoft.com/office/drawing/2014/main" id="{D5EA10B6-BF27-ED85-38F3-FAD95102C4DC}"/>
                      </a:ext>
                    </a:extLst>
                  </p:cNvPr>
                  <p:cNvSpPr/>
                  <p:nvPr/>
                </p:nvSpPr>
                <p:spPr>
                  <a:xfrm>
                    <a:off x="9008832" y="2142772"/>
                    <a:ext cx="1108524" cy="183602"/>
                  </a:xfrm>
                  <a:prstGeom prst="rect">
                    <a:avLst/>
                  </a:prstGeom>
                  <a:solidFill>
                    <a:srgbClr val="5B9BD5"/>
                  </a:solidFill>
                  <a:ln w="12700" cap="flat" cmpd="sng" algn="ctr">
                    <a:solidFill>
                      <a:srgbClr val="5B9BD5">
                        <a:shade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1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</p:grpSp>
            <p:sp>
              <p:nvSpPr>
                <p:cNvPr id="301" name="Freeform 359">
                  <a:extLst>
                    <a:ext uri="{FF2B5EF4-FFF2-40B4-BE49-F238E27FC236}">
                      <a16:creationId xmlns:a16="http://schemas.microsoft.com/office/drawing/2014/main" id="{81ECF495-5764-6E15-E297-312BC32A3F77}"/>
                    </a:ext>
                  </a:extLst>
                </p:cNvPr>
                <p:cNvSpPr/>
                <p:nvPr/>
              </p:nvSpPr>
              <p:spPr>
                <a:xfrm>
                  <a:off x="6280660" y="2462873"/>
                  <a:ext cx="487235" cy="142639"/>
                </a:xfrm>
                <a:custGeom>
                  <a:avLst/>
                  <a:gdLst>
                    <a:gd name="connsiteX0" fmla="*/ 0 w 487235"/>
                    <a:gd name="connsiteY0" fmla="*/ 0 h 142639"/>
                    <a:gd name="connsiteX1" fmla="*/ 206908 w 487235"/>
                    <a:gd name="connsiteY1" fmla="*/ 133489 h 142639"/>
                    <a:gd name="connsiteX2" fmla="*/ 487235 w 487235"/>
                    <a:gd name="connsiteY2" fmla="*/ 120140 h 1426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487235" h="142639">
                      <a:moveTo>
                        <a:pt x="0" y="0"/>
                      </a:moveTo>
                      <a:cubicBezTo>
                        <a:pt x="62851" y="56733"/>
                        <a:pt x="125702" y="113466"/>
                        <a:pt x="206908" y="133489"/>
                      </a:cubicBezTo>
                      <a:cubicBezTo>
                        <a:pt x="288114" y="153512"/>
                        <a:pt x="387674" y="136826"/>
                        <a:pt x="487235" y="120140"/>
                      </a:cubicBezTo>
                    </a:path>
                  </a:pathLst>
                </a:custGeom>
                <a:noFill/>
                <a:ln w="28575" cap="flat" cmpd="sng" algn="ctr">
                  <a:solidFill>
                    <a:srgbClr val="5B9BD5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</p:grpSp>
          <p:cxnSp>
            <p:nvCxnSpPr>
              <p:cNvPr id="295" name="Straight Connector 294">
                <a:extLst>
                  <a:ext uri="{FF2B5EF4-FFF2-40B4-BE49-F238E27FC236}">
                    <a16:creationId xmlns:a16="http://schemas.microsoft.com/office/drawing/2014/main" id="{54325C70-6130-68E4-F384-D831BF123575}"/>
                  </a:ext>
                </a:extLst>
              </p:cNvPr>
              <p:cNvCxnSpPr/>
              <p:nvPr/>
            </p:nvCxnSpPr>
            <p:spPr>
              <a:xfrm>
                <a:off x="8139958" y="2936759"/>
                <a:ext cx="500584" cy="0"/>
              </a:xfrm>
              <a:prstGeom prst="line">
                <a:avLst/>
              </a:prstGeom>
              <a:noFill/>
              <a:ln w="6350" cap="flat" cmpd="sng" algn="ctr">
                <a:solidFill>
                  <a:srgbClr val="2D3E50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296" name="Straight Connector 295">
                <a:extLst>
                  <a:ext uri="{FF2B5EF4-FFF2-40B4-BE49-F238E27FC236}">
                    <a16:creationId xmlns:a16="http://schemas.microsoft.com/office/drawing/2014/main" id="{ED540B30-94D2-0B41-8054-88529146AC9A}"/>
                  </a:ext>
                </a:extLst>
              </p:cNvPr>
              <p:cNvCxnSpPr/>
              <p:nvPr/>
            </p:nvCxnSpPr>
            <p:spPr>
              <a:xfrm>
                <a:off x="8139958" y="3736582"/>
                <a:ext cx="500584" cy="0"/>
              </a:xfrm>
              <a:prstGeom prst="line">
                <a:avLst/>
              </a:prstGeom>
              <a:noFill/>
              <a:ln w="6350" cap="flat" cmpd="sng" algn="ctr">
                <a:solidFill>
                  <a:srgbClr val="2D3E50"/>
                </a:solidFill>
                <a:prstDash val="solid"/>
                <a:miter lim="800000"/>
              </a:ln>
              <a:effectLst/>
            </p:spPr>
          </p:cxnSp>
          <p:sp>
            <p:nvSpPr>
              <p:cNvPr id="297" name="Freeform 355">
                <a:extLst>
                  <a:ext uri="{FF2B5EF4-FFF2-40B4-BE49-F238E27FC236}">
                    <a16:creationId xmlns:a16="http://schemas.microsoft.com/office/drawing/2014/main" id="{3721C905-D3DF-C459-6D30-C9F95D967872}"/>
                  </a:ext>
                </a:extLst>
              </p:cNvPr>
              <p:cNvSpPr/>
              <p:nvPr/>
            </p:nvSpPr>
            <p:spPr>
              <a:xfrm>
                <a:off x="8138205" y="4248147"/>
                <a:ext cx="930894" cy="1651597"/>
              </a:xfrm>
              <a:custGeom>
                <a:avLst/>
                <a:gdLst>
                  <a:gd name="connsiteX0" fmla="*/ 0 w 1285750"/>
                  <a:gd name="connsiteY0" fmla="*/ 0 h 2281185"/>
                  <a:gd name="connsiteX1" fmla="*/ 1285750 w 1285750"/>
                  <a:gd name="connsiteY1" fmla="*/ 0 h 2281185"/>
                  <a:gd name="connsiteX2" fmla="*/ 1285435 w 1285750"/>
                  <a:gd name="connsiteY2" fmla="*/ 7966 h 2281185"/>
                  <a:gd name="connsiteX3" fmla="*/ 1259362 w 1285750"/>
                  <a:gd name="connsiteY3" fmla="*/ 208356 h 2281185"/>
                  <a:gd name="connsiteX4" fmla="*/ 905617 w 1285750"/>
                  <a:gd name="connsiteY4" fmla="*/ 1917016 h 2281185"/>
                  <a:gd name="connsiteX5" fmla="*/ 458428 w 1285750"/>
                  <a:gd name="connsiteY5" fmla="*/ 2130598 h 2281185"/>
                  <a:gd name="connsiteX6" fmla="*/ 21604 w 1285750"/>
                  <a:gd name="connsiteY6" fmla="*/ 165891 h 22811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85750" h="2281185">
                    <a:moveTo>
                      <a:pt x="0" y="0"/>
                    </a:moveTo>
                    <a:lnTo>
                      <a:pt x="1285750" y="0"/>
                    </a:lnTo>
                    <a:lnTo>
                      <a:pt x="1285435" y="7966"/>
                    </a:lnTo>
                    <a:cubicBezTo>
                      <a:pt x="1282167" y="47752"/>
                      <a:pt x="1274380" y="107961"/>
                      <a:pt x="1259362" y="208356"/>
                    </a:cubicBezTo>
                    <a:cubicBezTo>
                      <a:pt x="1199292" y="609936"/>
                      <a:pt x="985712" y="1670061"/>
                      <a:pt x="905617" y="1917016"/>
                    </a:cubicBezTo>
                    <a:cubicBezTo>
                      <a:pt x="825522" y="2163971"/>
                      <a:pt x="611941" y="2469883"/>
                      <a:pt x="458428" y="2130598"/>
                    </a:cubicBezTo>
                    <a:cubicBezTo>
                      <a:pt x="324104" y="1833724"/>
                      <a:pt x="123350" y="872533"/>
                      <a:pt x="21604" y="165891"/>
                    </a:cubicBezTo>
                    <a:close/>
                  </a:path>
                </a:pathLst>
              </a:custGeom>
              <a:solidFill>
                <a:srgbClr val="70AD47">
                  <a:lumMod val="40000"/>
                  <a:lumOff val="6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</p:grpSp>
      </p:grpSp>
      <p:sp>
        <p:nvSpPr>
          <p:cNvPr id="329" name="TextBox 328">
            <a:extLst>
              <a:ext uri="{FF2B5EF4-FFF2-40B4-BE49-F238E27FC236}">
                <a16:creationId xmlns:a16="http://schemas.microsoft.com/office/drawing/2014/main" id="{8BF63528-3861-8F70-6C2A-58FA86A0BE87}"/>
              </a:ext>
            </a:extLst>
          </p:cNvPr>
          <p:cNvSpPr txBox="1"/>
          <p:nvPr/>
        </p:nvSpPr>
        <p:spPr>
          <a:xfrm>
            <a:off x="4206805" y="3821555"/>
            <a:ext cx="90762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595959"/>
                </a:solidFill>
                <a:effectLst/>
                <a:uLnTx/>
                <a:uFillTx/>
                <a:latin typeface="Calibri" panose="020F0502020204030204"/>
              </a:rPr>
              <a:t>Pull down</a:t>
            </a:r>
          </a:p>
        </p:txBody>
      </p:sp>
      <p:sp>
        <p:nvSpPr>
          <p:cNvPr id="330" name="TextBox 329">
            <a:extLst>
              <a:ext uri="{FF2B5EF4-FFF2-40B4-BE49-F238E27FC236}">
                <a16:creationId xmlns:a16="http://schemas.microsoft.com/office/drawing/2014/main" id="{91A09707-ED5D-F9C6-8637-90F7C825A715}"/>
              </a:ext>
            </a:extLst>
          </p:cNvPr>
          <p:cNvSpPr txBox="1"/>
          <p:nvPr/>
        </p:nvSpPr>
        <p:spPr>
          <a:xfrm>
            <a:off x="7007129" y="3808332"/>
            <a:ext cx="42030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595959"/>
                </a:solidFill>
                <a:effectLst/>
                <a:uLnTx/>
                <a:uFillTx/>
                <a:latin typeface="Calibri" panose="020F0502020204030204"/>
              </a:rPr>
              <a:t>MS</a:t>
            </a:r>
          </a:p>
        </p:txBody>
      </p:sp>
      <p:grpSp>
        <p:nvGrpSpPr>
          <p:cNvPr id="331" name="Group 330">
            <a:extLst>
              <a:ext uri="{FF2B5EF4-FFF2-40B4-BE49-F238E27FC236}">
                <a16:creationId xmlns:a16="http://schemas.microsoft.com/office/drawing/2014/main" id="{2F64042D-1F5B-A46C-ADF0-A9111CBBA80E}"/>
              </a:ext>
            </a:extLst>
          </p:cNvPr>
          <p:cNvGrpSpPr/>
          <p:nvPr/>
        </p:nvGrpSpPr>
        <p:grpSpPr>
          <a:xfrm>
            <a:off x="9174773" y="3342277"/>
            <a:ext cx="733646" cy="394227"/>
            <a:chOff x="6647087" y="2276596"/>
            <a:chExt cx="1866632" cy="1003043"/>
          </a:xfrm>
        </p:grpSpPr>
        <p:sp>
          <p:nvSpPr>
            <p:cNvPr id="332" name="Freeform 91">
              <a:extLst>
                <a:ext uri="{FF2B5EF4-FFF2-40B4-BE49-F238E27FC236}">
                  <a16:creationId xmlns:a16="http://schemas.microsoft.com/office/drawing/2014/main" id="{4DDA648D-3C7F-1EDB-FF71-AA29CD64F723}"/>
                </a:ext>
              </a:extLst>
            </p:cNvPr>
            <p:cNvSpPr/>
            <p:nvPr/>
          </p:nvSpPr>
          <p:spPr>
            <a:xfrm>
              <a:off x="7607711" y="2919657"/>
              <a:ext cx="840547" cy="356832"/>
            </a:xfrm>
            <a:custGeom>
              <a:avLst/>
              <a:gdLst>
                <a:gd name="connsiteX0" fmla="*/ 3622160 w 3622160"/>
                <a:gd name="connsiteY0" fmla="*/ 1537087 h 1537694"/>
                <a:gd name="connsiteX1" fmla="*/ 3285213 w 3622160"/>
                <a:gd name="connsiteY1" fmla="*/ 1537364 h 1537694"/>
                <a:gd name="connsiteX2" fmla="*/ 3275142 w 3622160"/>
                <a:gd name="connsiteY2" fmla="*/ 1537087 h 1537694"/>
                <a:gd name="connsiteX3" fmla="*/ 0 w 3622160"/>
                <a:gd name="connsiteY3" fmla="*/ 0 h 1537694"/>
                <a:gd name="connsiteX4" fmla="*/ 70442 w 3622160"/>
                <a:gd name="connsiteY4" fmla="*/ 34353 h 1537694"/>
                <a:gd name="connsiteX5" fmla="*/ 354420 w 3622160"/>
                <a:gd name="connsiteY5" fmla="*/ 133590 h 1537694"/>
                <a:gd name="connsiteX6" fmla="*/ 829341 w 3622160"/>
                <a:gd name="connsiteY6" fmla="*/ 324977 h 1537694"/>
                <a:gd name="connsiteX7" fmla="*/ 1545267 w 3622160"/>
                <a:gd name="connsiteY7" fmla="*/ 884958 h 1537694"/>
                <a:gd name="connsiteX8" fmla="*/ 2402960 w 3622160"/>
                <a:gd name="connsiteY8" fmla="*/ 1437851 h 1537694"/>
                <a:gd name="connsiteX9" fmla="*/ 2968922 w 3622160"/>
                <a:gd name="connsiteY9" fmla="*/ 1528670 h 1537694"/>
                <a:gd name="connsiteX10" fmla="*/ 3275142 w 3622160"/>
                <a:gd name="connsiteY10" fmla="*/ 1537087 h 1537694"/>
                <a:gd name="connsiteX11" fmla="*/ 0 w 3622160"/>
                <a:gd name="connsiteY11" fmla="*/ 1537088 h 15376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622160" h="1537694">
                  <a:moveTo>
                    <a:pt x="3622160" y="1537087"/>
                  </a:moveTo>
                  <a:cubicBezTo>
                    <a:pt x="3506531" y="1537382"/>
                    <a:pt x="3394151" y="1538121"/>
                    <a:pt x="3285213" y="1537364"/>
                  </a:cubicBezTo>
                  <a:lnTo>
                    <a:pt x="3275142" y="1537087"/>
                  </a:lnTo>
                  <a:close/>
                  <a:moveTo>
                    <a:pt x="0" y="0"/>
                  </a:moveTo>
                  <a:lnTo>
                    <a:pt x="70442" y="34353"/>
                  </a:lnTo>
                  <a:cubicBezTo>
                    <a:pt x="164511" y="72158"/>
                    <a:pt x="262271" y="99330"/>
                    <a:pt x="354420" y="133590"/>
                  </a:cubicBezTo>
                  <a:cubicBezTo>
                    <a:pt x="538718" y="202110"/>
                    <a:pt x="630867" y="199749"/>
                    <a:pt x="829341" y="324977"/>
                  </a:cubicBezTo>
                  <a:cubicBezTo>
                    <a:pt x="1027816" y="450205"/>
                    <a:pt x="1282997" y="692391"/>
                    <a:pt x="1545267" y="884958"/>
                  </a:cubicBezTo>
                  <a:cubicBezTo>
                    <a:pt x="1807537" y="1077525"/>
                    <a:pt x="2056811" y="1329163"/>
                    <a:pt x="2402960" y="1437851"/>
                  </a:cubicBezTo>
                  <a:cubicBezTo>
                    <a:pt x="2576035" y="1492195"/>
                    <a:pt x="2765205" y="1517300"/>
                    <a:pt x="2968922" y="1528670"/>
                  </a:cubicBezTo>
                  <a:lnTo>
                    <a:pt x="3275142" y="1537087"/>
                  </a:lnTo>
                  <a:lnTo>
                    <a:pt x="0" y="1537088"/>
                  </a:lnTo>
                  <a:close/>
                </a:path>
              </a:pathLst>
            </a:custGeom>
            <a:solidFill>
              <a:srgbClr val="0BB5DD">
                <a:lumMod val="20000"/>
                <a:lumOff val="80000"/>
              </a:srgbClr>
            </a:solidFill>
            <a:ln w="19050" cap="flat" cmpd="sng" algn="ctr">
              <a:solidFill>
                <a:srgbClr val="595959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sp>
          <p:nvSpPr>
            <p:cNvPr id="333" name="Freeform 92">
              <a:extLst>
                <a:ext uri="{FF2B5EF4-FFF2-40B4-BE49-F238E27FC236}">
                  <a16:creationId xmlns:a16="http://schemas.microsoft.com/office/drawing/2014/main" id="{094F9969-EC0C-AEDC-F482-B53B19A0524D}"/>
                </a:ext>
              </a:extLst>
            </p:cNvPr>
            <p:cNvSpPr/>
            <p:nvPr/>
          </p:nvSpPr>
          <p:spPr>
            <a:xfrm>
              <a:off x="7607711" y="3157085"/>
              <a:ext cx="819683" cy="120866"/>
            </a:xfrm>
            <a:custGeom>
              <a:avLst/>
              <a:gdLst>
                <a:gd name="connsiteX0" fmla="*/ 1784352 w 3532252"/>
                <a:gd name="connsiteY0" fmla="*/ 515974 h 520847"/>
                <a:gd name="connsiteX1" fmla="*/ 2339220 w 3532252"/>
                <a:gd name="connsiteY1" fmla="*/ 517521 h 520847"/>
                <a:gd name="connsiteX2" fmla="*/ 2202409 w 3532252"/>
                <a:gd name="connsiteY2" fmla="*/ 518079 h 520847"/>
                <a:gd name="connsiteX3" fmla="*/ 1808976 w 3532252"/>
                <a:gd name="connsiteY3" fmla="*/ 516478 h 520847"/>
                <a:gd name="connsiteX4" fmla="*/ 3128683 w 3532252"/>
                <a:gd name="connsiteY4" fmla="*/ 514290 h 520847"/>
                <a:gd name="connsiteX5" fmla="*/ 3532252 w 3532252"/>
                <a:gd name="connsiteY5" fmla="*/ 520847 h 520847"/>
                <a:gd name="connsiteX6" fmla="*/ 2339220 w 3532252"/>
                <a:gd name="connsiteY6" fmla="*/ 517521 h 520847"/>
                <a:gd name="connsiteX7" fmla="*/ 2594033 w 3532252"/>
                <a:gd name="connsiteY7" fmla="*/ 516482 h 520847"/>
                <a:gd name="connsiteX8" fmla="*/ 3128683 w 3532252"/>
                <a:gd name="connsiteY8" fmla="*/ 514290 h 520847"/>
                <a:gd name="connsiteX9" fmla="*/ 0 w 3532252"/>
                <a:gd name="connsiteY9" fmla="*/ 0 h 520847"/>
                <a:gd name="connsiteX10" fmla="*/ 97886 w 3532252"/>
                <a:gd name="connsiteY10" fmla="*/ 112601 h 520847"/>
                <a:gd name="connsiteX11" fmla="*/ 843616 w 3532252"/>
                <a:gd name="connsiteY11" fmla="*/ 464141 h 520847"/>
                <a:gd name="connsiteX12" fmla="*/ 1436313 w 3532252"/>
                <a:gd name="connsiteY12" fmla="*/ 508845 h 520847"/>
                <a:gd name="connsiteX13" fmla="*/ 1784352 w 3532252"/>
                <a:gd name="connsiteY13" fmla="*/ 515974 h 520847"/>
                <a:gd name="connsiteX14" fmla="*/ 0 w 3532252"/>
                <a:gd name="connsiteY14" fmla="*/ 510999 h 5208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532252" h="520847">
                  <a:moveTo>
                    <a:pt x="1784352" y="515974"/>
                  </a:moveTo>
                  <a:lnTo>
                    <a:pt x="2339220" y="517521"/>
                  </a:lnTo>
                  <a:lnTo>
                    <a:pt x="2202409" y="518079"/>
                  </a:lnTo>
                  <a:cubicBezTo>
                    <a:pt x="2070312" y="518236"/>
                    <a:pt x="1937913" y="517860"/>
                    <a:pt x="1808976" y="516478"/>
                  </a:cubicBezTo>
                  <a:close/>
                  <a:moveTo>
                    <a:pt x="3128683" y="514290"/>
                  </a:moveTo>
                  <a:cubicBezTo>
                    <a:pt x="3289287" y="514486"/>
                    <a:pt x="3428043" y="516140"/>
                    <a:pt x="3532252" y="520847"/>
                  </a:cubicBezTo>
                  <a:lnTo>
                    <a:pt x="2339220" y="517521"/>
                  </a:lnTo>
                  <a:lnTo>
                    <a:pt x="2594033" y="516482"/>
                  </a:lnTo>
                  <a:cubicBezTo>
                    <a:pt x="2785629" y="515356"/>
                    <a:pt x="2968080" y="514094"/>
                    <a:pt x="3128683" y="514290"/>
                  </a:cubicBezTo>
                  <a:close/>
                  <a:moveTo>
                    <a:pt x="0" y="0"/>
                  </a:moveTo>
                  <a:lnTo>
                    <a:pt x="97886" y="112601"/>
                  </a:lnTo>
                  <a:cubicBezTo>
                    <a:pt x="231534" y="261014"/>
                    <a:pt x="397833" y="394144"/>
                    <a:pt x="843616" y="464141"/>
                  </a:cubicBezTo>
                  <a:cubicBezTo>
                    <a:pt x="992211" y="487474"/>
                    <a:pt x="1199812" y="501115"/>
                    <a:pt x="1436313" y="508845"/>
                  </a:cubicBezTo>
                  <a:lnTo>
                    <a:pt x="1784352" y="515974"/>
                  </a:lnTo>
                  <a:lnTo>
                    <a:pt x="0" y="510999"/>
                  </a:lnTo>
                  <a:close/>
                </a:path>
              </a:pathLst>
            </a:custGeom>
            <a:pattFill prst="ltUpDiag">
              <a:fgClr>
                <a:srgbClr val="1FC2A7"/>
              </a:fgClr>
              <a:bgClr>
                <a:srgbClr val="0BB5DD">
                  <a:lumMod val="20000"/>
                  <a:lumOff val="80000"/>
                </a:srgbClr>
              </a:bgClr>
            </a:pattFill>
            <a:ln w="19050" cap="flat" cmpd="sng" algn="ctr">
              <a:solidFill>
                <a:srgbClr val="595959"/>
              </a:solidFill>
              <a:prstDash val="sysDot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sp>
          <p:nvSpPr>
            <p:cNvPr id="334" name="Freeform 93">
              <a:extLst>
                <a:ext uri="{FF2B5EF4-FFF2-40B4-BE49-F238E27FC236}">
                  <a16:creationId xmlns:a16="http://schemas.microsoft.com/office/drawing/2014/main" id="{F5E0D227-2107-9DC7-01E4-AB3E006BFB28}"/>
                </a:ext>
              </a:extLst>
            </p:cNvPr>
            <p:cNvSpPr/>
            <p:nvPr/>
          </p:nvSpPr>
          <p:spPr>
            <a:xfrm>
              <a:off x="6647087" y="2984026"/>
              <a:ext cx="1801170" cy="292324"/>
            </a:xfrm>
            <a:custGeom>
              <a:avLst/>
              <a:gdLst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948223 w 7761768"/>
                <a:gd name="connsiteY8" fmla="*/ 2621195 h 4308227"/>
                <a:gd name="connsiteX9" fmla="*/ 4494028 w 7761768"/>
                <a:gd name="connsiteY9" fmla="*/ 2883464 h 4308227"/>
                <a:gd name="connsiteX10" fmla="*/ 4968949 w 7761768"/>
                <a:gd name="connsiteY10" fmla="*/ 3074851 h 4308227"/>
                <a:gd name="connsiteX11" fmla="*/ 5621079 w 7761768"/>
                <a:gd name="connsiteY11" fmla="*/ 3585213 h 4308227"/>
                <a:gd name="connsiteX12" fmla="*/ 5996763 w 7761768"/>
                <a:gd name="connsiteY12" fmla="*/ 3911278 h 4308227"/>
                <a:gd name="connsiteX13" fmla="*/ 6542568 w 7761768"/>
                <a:gd name="connsiteY13" fmla="*/ 4187725 h 4308227"/>
                <a:gd name="connsiteX14" fmla="*/ 7761768 w 7761768"/>
                <a:gd name="connsiteY14" fmla="*/ 4308227 h 4308227"/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948223 w 7761768"/>
                <a:gd name="connsiteY8" fmla="*/ 2621195 h 4308227"/>
                <a:gd name="connsiteX9" fmla="*/ 4494028 w 7761768"/>
                <a:gd name="connsiteY9" fmla="*/ 2883464 h 4308227"/>
                <a:gd name="connsiteX10" fmla="*/ 4968949 w 7761768"/>
                <a:gd name="connsiteY10" fmla="*/ 3074851 h 4308227"/>
                <a:gd name="connsiteX11" fmla="*/ 5621079 w 7761768"/>
                <a:gd name="connsiteY11" fmla="*/ 3585213 h 4308227"/>
                <a:gd name="connsiteX12" fmla="*/ 5996763 w 7761768"/>
                <a:gd name="connsiteY12" fmla="*/ 3911278 h 4308227"/>
                <a:gd name="connsiteX13" fmla="*/ 6542568 w 7761768"/>
                <a:gd name="connsiteY13" fmla="*/ 4187725 h 4308227"/>
                <a:gd name="connsiteX14" fmla="*/ 7761768 w 7761768"/>
                <a:gd name="connsiteY14" fmla="*/ 4308227 h 4308227"/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948223 w 7761768"/>
                <a:gd name="connsiteY8" fmla="*/ 2621195 h 4308227"/>
                <a:gd name="connsiteX9" fmla="*/ 4494028 w 7761768"/>
                <a:gd name="connsiteY9" fmla="*/ 2883464 h 4308227"/>
                <a:gd name="connsiteX10" fmla="*/ 4968949 w 7761768"/>
                <a:gd name="connsiteY10" fmla="*/ 3074851 h 4308227"/>
                <a:gd name="connsiteX11" fmla="*/ 5543107 w 7761768"/>
                <a:gd name="connsiteY11" fmla="*/ 3514329 h 4308227"/>
                <a:gd name="connsiteX12" fmla="*/ 5996763 w 7761768"/>
                <a:gd name="connsiteY12" fmla="*/ 3911278 h 4308227"/>
                <a:gd name="connsiteX13" fmla="*/ 6542568 w 7761768"/>
                <a:gd name="connsiteY13" fmla="*/ 4187725 h 4308227"/>
                <a:gd name="connsiteX14" fmla="*/ 7761768 w 7761768"/>
                <a:gd name="connsiteY14" fmla="*/ 4308227 h 4308227"/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948223 w 7761768"/>
                <a:gd name="connsiteY8" fmla="*/ 2621195 h 4308227"/>
                <a:gd name="connsiteX9" fmla="*/ 4494028 w 7761768"/>
                <a:gd name="connsiteY9" fmla="*/ 2883464 h 4308227"/>
                <a:gd name="connsiteX10" fmla="*/ 4968949 w 7761768"/>
                <a:gd name="connsiteY10" fmla="*/ 3074851 h 4308227"/>
                <a:gd name="connsiteX11" fmla="*/ 5543107 w 7761768"/>
                <a:gd name="connsiteY11" fmla="*/ 3514329 h 4308227"/>
                <a:gd name="connsiteX12" fmla="*/ 5996763 w 7761768"/>
                <a:gd name="connsiteY12" fmla="*/ 3911278 h 4308227"/>
                <a:gd name="connsiteX13" fmla="*/ 6542568 w 7761768"/>
                <a:gd name="connsiteY13" fmla="*/ 4187725 h 4308227"/>
                <a:gd name="connsiteX14" fmla="*/ 7761768 w 7761768"/>
                <a:gd name="connsiteY14" fmla="*/ 4308227 h 4308227"/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948223 w 7761768"/>
                <a:gd name="connsiteY8" fmla="*/ 2621195 h 4308227"/>
                <a:gd name="connsiteX9" fmla="*/ 4494028 w 7761768"/>
                <a:gd name="connsiteY9" fmla="*/ 2883464 h 4308227"/>
                <a:gd name="connsiteX10" fmla="*/ 4968949 w 7761768"/>
                <a:gd name="connsiteY10" fmla="*/ 3074851 h 4308227"/>
                <a:gd name="connsiteX11" fmla="*/ 5543107 w 7761768"/>
                <a:gd name="connsiteY11" fmla="*/ 3514329 h 4308227"/>
                <a:gd name="connsiteX12" fmla="*/ 5996763 w 7761768"/>
                <a:gd name="connsiteY12" fmla="*/ 3911278 h 4308227"/>
                <a:gd name="connsiteX13" fmla="*/ 6542568 w 7761768"/>
                <a:gd name="connsiteY13" fmla="*/ 4187725 h 4308227"/>
                <a:gd name="connsiteX14" fmla="*/ 7761768 w 7761768"/>
                <a:gd name="connsiteY14" fmla="*/ 4308227 h 4308227"/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948223 w 7761768"/>
                <a:gd name="connsiteY8" fmla="*/ 2621195 h 4308227"/>
                <a:gd name="connsiteX9" fmla="*/ 4494028 w 7761768"/>
                <a:gd name="connsiteY9" fmla="*/ 2883464 h 4308227"/>
                <a:gd name="connsiteX10" fmla="*/ 4968949 w 7761768"/>
                <a:gd name="connsiteY10" fmla="*/ 3074851 h 4308227"/>
                <a:gd name="connsiteX11" fmla="*/ 5543107 w 7761768"/>
                <a:gd name="connsiteY11" fmla="*/ 3514329 h 4308227"/>
                <a:gd name="connsiteX12" fmla="*/ 6542568 w 7761768"/>
                <a:gd name="connsiteY12" fmla="*/ 4187725 h 4308227"/>
                <a:gd name="connsiteX13" fmla="*/ 7761768 w 7761768"/>
                <a:gd name="connsiteY13" fmla="*/ 4308227 h 4308227"/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948223 w 7761768"/>
                <a:gd name="connsiteY8" fmla="*/ 2621195 h 4308227"/>
                <a:gd name="connsiteX9" fmla="*/ 4494028 w 7761768"/>
                <a:gd name="connsiteY9" fmla="*/ 2883464 h 4308227"/>
                <a:gd name="connsiteX10" fmla="*/ 4968949 w 7761768"/>
                <a:gd name="connsiteY10" fmla="*/ 3074851 h 4308227"/>
                <a:gd name="connsiteX11" fmla="*/ 5684875 w 7761768"/>
                <a:gd name="connsiteY11" fmla="*/ 3634832 h 4308227"/>
                <a:gd name="connsiteX12" fmla="*/ 6542568 w 7761768"/>
                <a:gd name="connsiteY12" fmla="*/ 4187725 h 4308227"/>
                <a:gd name="connsiteX13" fmla="*/ 7761768 w 7761768"/>
                <a:gd name="connsiteY13" fmla="*/ 4308227 h 4308227"/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948223 w 7761768"/>
                <a:gd name="connsiteY8" fmla="*/ 2621195 h 4308227"/>
                <a:gd name="connsiteX9" fmla="*/ 4494028 w 7761768"/>
                <a:gd name="connsiteY9" fmla="*/ 2883464 h 4308227"/>
                <a:gd name="connsiteX10" fmla="*/ 4968949 w 7761768"/>
                <a:gd name="connsiteY10" fmla="*/ 3074851 h 4308227"/>
                <a:gd name="connsiteX11" fmla="*/ 5684875 w 7761768"/>
                <a:gd name="connsiteY11" fmla="*/ 3634832 h 4308227"/>
                <a:gd name="connsiteX12" fmla="*/ 6542568 w 7761768"/>
                <a:gd name="connsiteY12" fmla="*/ 4187725 h 4308227"/>
                <a:gd name="connsiteX13" fmla="*/ 7761768 w 7761768"/>
                <a:gd name="connsiteY13" fmla="*/ 4308227 h 4308227"/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898605 w 7761768"/>
                <a:gd name="connsiteY8" fmla="*/ 2805493 h 4308227"/>
                <a:gd name="connsiteX9" fmla="*/ 4494028 w 7761768"/>
                <a:gd name="connsiteY9" fmla="*/ 2883464 h 4308227"/>
                <a:gd name="connsiteX10" fmla="*/ 4968949 w 7761768"/>
                <a:gd name="connsiteY10" fmla="*/ 3074851 h 4308227"/>
                <a:gd name="connsiteX11" fmla="*/ 5684875 w 7761768"/>
                <a:gd name="connsiteY11" fmla="*/ 3634832 h 4308227"/>
                <a:gd name="connsiteX12" fmla="*/ 6542568 w 7761768"/>
                <a:gd name="connsiteY12" fmla="*/ 4187725 h 4308227"/>
                <a:gd name="connsiteX13" fmla="*/ 7761768 w 7761768"/>
                <a:gd name="connsiteY13" fmla="*/ 4308227 h 4308227"/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898605 w 7761768"/>
                <a:gd name="connsiteY8" fmla="*/ 2805493 h 4308227"/>
                <a:gd name="connsiteX9" fmla="*/ 4423145 w 7761768"/>
                <a:gd name="connsiteY9" fmla="*/ 3046496 h 4308227"/>
                <a:gd name="connsiteX10" fmla="*/ 4968949 w 7761768"/>
                <a:gd name="connsiteY10" fmla="*/ 3074851 h 4308227"/>
                <a:gd name="connsiteX11" fmla="*/ 5684875 w 7761768"/>
                <a:gd name="connsiteY11" fmla="*/ 3634832 h 4308227"/>
                <a:gd name="connsiteX12" fmla="*/ 6542568 w 7761768"/>
                <a:gd name="connsiteY12" fmla="*/ 4187725 h 4308227"/>
                <a:gd name="connsiteX13" fmla="*/ 7761768 w 7761768"/>
                <a:gd name="connsiteY13" fmla="*/ 4308227 h 4308227"/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969489 w 7761768"/>
                <a:gd name="connsiteY8" fmla="*/ 3301679 h 4308227"/>
                <a:gd name="connsiteX9" fmla="*/ 4423145 w 7761768"/>
                <a:gd name="connsiteY9" fmla="*/ 3046496 h 4308227"/>
                <a:gd name="connsiteX10" fmla="*/ 4968949 w 7761768"/>
                <a:gd name="connsiteY10" fmla="*/ 3074851 h 4308227"/>
                <a:gd name="connsiteX11" fmla="*/ 5684875 w 7761768"/>
                <a:gd name="connsiteY11" fmla="*/ 3634832 h 4308227"/>
                <a:gd name="connsiteX12" fmla="*/ 6542568 w 7761768"/>
                <a:gd name="connsiteY12" fmla="*/ 4187725 h 4308227"/>
                <a:gd name="connsiteX13" fmla="*/ 7761768 w 7761768"/>
                <a:gd name="connsiteY13" fmla="*/ 4308227 h 4308227"/>
                <a:gd name="connsiteX0" fmla="*/ 0 w 7761768"/>
                <a:gd name="connsiteY0" fmla="*/ 3893403 h 3914668"/>
                <a:gd name="connsiteX1" fmla="*/ 425302 w 7761768"/>
                <a:gd name="connsiteY1" fmla="*/ 3787078 h 3914668"/>
                <a:gd name="connsiteX2" fmla="*/ 843516 w 7761768"/>
                <a:gd name="connsiteY2" fmla="*/ 3489366 h 3914668"/>
                <a:gd name="connsiteX3" fmla="*/ 1212112 w 7761768"/>
                <a:gd name="connsiteY3" fmla="*/ 2815971 h 3914668"/>
                <a:gd name="connsiteX4" fmla="*/ 2062716 w 7761768"/>
                <a:gd name="connsiteY4" fmla="*/ 299599 h 3914668"/>
                <a:gd name="connsiteX5" fmla="*/ 2480930 w 7761768"/>
                <a:gd name="connsiteY5" fmla="*/ 3879226 h 3914668"/>
                <a:gd name="connsiteX6" fmla="*/ 2955851 w 7761768"/>
                <a:gd name="connsiteY6" fmla="*/ 65682 h 3914668"/>
                <a:gd name="connsiteX7" fmla="*/ 3565451 w 7761768"/>
                <a:gd name="connsiteY7" fmla="*/ 1568417 h 3914668"/>
                <a:gd name="connsiteX8" fmla="*/ 3969489 w 7761768"/>
                <a:gd name="connsiteY8" fmla="*/ 2908120 h 3914668"/>
                <a:gd name="connsiteX9" fmla="*/ 4423145 w 7761768"/>
                <a:gd name="connsiteY9" fmla="*/ 2652937 h 3914668"/>
                <a:gd name="connsiteX10" fmla="*/ 4968949 w 7761768"/>
                <a:gd name="connsiteY10" fmla="*/ 2681292 h 3914668"/>
                <a:gd name="connsiteX11" fmla="*/ 5684875 w 7761768"/>
                <a:gd name="connsiteY11" fmla="*/ 3241273 h 3914668"/>
                <a:gd name="connsiteX12" fmla="*/ 6542568 w 7761768"/>
                <a:gd name="connsiteY12" fmla="*/ 3794166 h 3914668"/>
                <a:gd name="connsiteX13" fmla="*/ 7761768 w 7761768"/>
                <a:gd name="connsiteY13" fmla="*/ 3914668 h 3914668"/>
                <a:gd name="connsiteX0" fmla="*/ 0 w 7761768"/>
                <a:gd name="connsiteY0" fmla="*/ 3604100 h 3629630"/>
                <a:gd name="connsiteX1" fmla="*/ 425302 w 7761768"/>
                <a:gd name="connsiteY1" fmla="*/ 3497775 h 3629630"/>
                <a:gd name="connsiteX2" fmla="*/ 843516 w 7761768"/>
                <a:gd name="connsiteY2" fmla="*/ 3200063 h 3629630"/>
                <a:gd name="connsiteX3" fmla="*/ 1212112 w 7761768"/>
                <a:gd name="connsiteY3" fmla="*/ 2526668 h 3629630"/>
                <a:gd name="connsiteX4" fmla="*/ 2062716 w 7761768"/>
                <a:gd name="connsiteY4" fmla="*/ 10296 h 3629630"/>
                <a:gd name="connsiteX5" fmla="*/ 2480930 w 7761768"/>
                <a:gd name="connsiteY5" fmla="*/ 3589923 h 3629630"/>
                <a:gd name="connsiteX6" fmla="*/ 3352800 w 7761768"/>
                <a:gd name="connsiteY6" fmla="*/ 1888714 h 3629630"/>
                <a:gd name="connsiteX7" fmla="*/ 3565451 w 7761768"/>
                <a:gd name="connsiteY7" fmla="*/ 1279114 h 3629630"/>
                <a:gd name="connsiteX8" fmla="*/ 3969489 w 7761768"/>
                <a:gd name="connsiteY8" fmla="*/ 2618817 h 3629630"/>
                <a:gd name="connsiteX9" fmla="*/ 4423145 w 7761768"/>
                <a:gd name="connsiteY9" fmla="*/ 2363634 h 3629630"/>
                <a:gd name="connsiteX10" fmla="*/ 4968949 w 7761768"/>
                <a:gd name="connsiteY10" fmla="*/ 2391989 h 3629630"/>
                <a:gd name="connsiteX11" fmla="*/ 5684875 w 7761768"/>
                <a:gd name="connsiteY11" fmla="*/ 2951970 h 3629630"/>
                <a:gd name="connsiteX12" fmla="*/ 6542568 w 7761768"/>
                <a:gd name="connsiteY12" fmla="*/ 3504863 h 3629630"/>
                <a:gd name="connsiteX13" fmla="*/ 7761768 w 7761768"/>
                <a:gd name="connsiteY13" fmla="*/ 3625365 h 3629630"/>
                <a:gd name="connsiteX0" fmla="*/ 0 w 7761768"/>
                <a:gd name="connsiteY0" fmla="*/ 3604100 h 3625365"/>
                <a:gd name="connsiteX1" fmla="*/ 425302 w 7761768"/>
                <a:gd name="connsiteY1" fmla="*/ 3497775 h 3625365"/>
                <a:gd name="connsiteX2" fmla="*/ 843516 w 7761768"/>
                <a:gd name="connsiteY2" fmla="*/ 3200063 h 3625365"/>
                <a:gd name="connsiteX3" fmla="*/ 1212112 w 7761768"/>
                <a:gd name="connsiteY3" fmla="*/ 2526668 h 3625365"/>
                <a:gd name="connsiteX4" fmla="*/ 2062716 w 7761768"/>
                <a:gd name="connsiteY4" fmla="*/ 10296 h 3625365"/>
                <a:gd name="connsiteX5" fmla="*/ 2480930 w 7761768"/>
                <a:gd name="connsiteY5" fmla="*/ 3589923 h 3625365"/>
                <a:gd name="connsiteX6" fmla="*/ 3352800 w 7761768"/>
                <a:gd name="connsiteY6" fmla="*/ 1888714 h 3625365"/>
                <a:gd name="connsiteX7" fmla="*/ 3444948 w 7761768"/>
                <a:gd name="connsiteY7" fmla="*/ 3072472 h 3625365"/>
                <a:gd name="connsiteX8" fmla="*/ 3969489 w 7761768"/>
                <a:gd name="connsiteY8" fmla="*/ 2618817 h 3625365"/>
                <a:gd name="connsiteX9" fmla="*/ 4423145 w 7761768"/>
                <a:gd name="connsiteY9" fmla="*/ 2363634 h 3625365"/>
                <a:gd name="connsiteX10" fmla="*/ 4968949 w 7761768"/>
                <a:gd name="connsiteY10" fmla="*/ 2391989 h 3625365"/>
                <a:gd name="connsiteX11" fmla="*/ 5684875 w 7761768"/>
                <a:gd name="connsiteY11" fmla="*/ 2951970 h 3625365"/>
                <a:gd name="connsiteX12" fmla="*/ 6542568 w 7761768"/>
                <a:gd name="connsiteY12" fmla="*/ 3504863 h 3625365"/>
                <a:gd name="connsiteX13" fmla="*/ 7761768 w 7761768"/>
                <a:gd name="connsiteY13" fmla="*/ 3625365 h 3625365"/>
                <a:gd name="connsiteX0" fmla="*/ 0 w 7761768"/>
                <a:gd name="connsiteY0" fmla="*/ 3604100 h 3625365"/>
                <a:gd name="connsiteX1" fmla="*/ 425302 w 7761768"/>
                <a:gd name="connsiteY1" fmla="*/ 3497775 h 3625365"/>
                <a:gd name="connsiteX2" fmla="*/ 843516 w 7761768"/>
                <a:gd name="connsiteY2" fmla="*/ 3200063 h 3625365"/>
                <a:gd name="connsiteX3" fmla="*/ 1212112 w 7761768"/>
                <a:gd name="connsiteY3" fmla="*/ 2526668 h 3625365"/>
                <a:gd name="connsiteX4" fmla="*/ 2062716 w 7761768"/>
                <a:gd name="connsiteY4" fmla="*/ 10296 h 3625365"/>
                <a:gd name="connsiteX5" fmla="*/ 2480930 w 7761768"/>
                <a:gd name="connsiteY5" fmla="*/ 3589923 h 3625365"/>
                <a:gd name="connsiteX6" fmla="*/ 3352800 w 7761768"/>
                <a:gd name="connsiteY6" fmla="*/ 1888714 h 3625365"/>
                <a:gd name="connsiteX7" fmla="*/ 3444948 w 7761768"/>
                <a:gd name="connsiteY7" fmla="*/ 3072472 h 3625365"/>
                <a:gd name="connsiteX8" fmla="*/ 3990754 w 7761768"/>
                <a:gd name="connsiteY8" fmla="*/ 2661347 h 3625365"/>
                <a:gd name="connsiteX9" fmla="*/ 4423145 w 7761768"/>
                <a:gd name="connsiteY9" fmla="*/ 2363634 h 3625365"/>
                <a:gd name="connsiteX10" fmla="*/ 4968949 w 7761768"/>
                <a:gd name="connsiteY10" fmla="*/ 2391989 h 3625365"/>
                <a:gd name="connsiteX11" fmla="*/ 5684875 w 7761768"/>
                <a:gd name="connsiteY11" fmla="*/ 2951970 h 3625365"/>
                <a:gd name="connsiteX12" fmla="*/ 6542568 w 7761768"/>
                <a:gd name="connsiteY12" fmla="*/ 3504863 h 3625365"/>
                <a:gd name="connsiteX13" fmla="*/ 7761768 w 7761768"/>
                <a:gd name="connsiteY13" fmla="*/ 3625365 h 3625365"/>
                <a:gd name="connsiteX0" fmla="*/ 0 w 7761768"/>
                <a:gd name="connsiteY0" fmla="*/ 3604100 h 3625365"/>
                <a:gd name="connsiteX1" fmla="*/ 425302 w 7761768"/>
                <a:gd name="connsiteY1" fmla="*/ 3497775 h 3625365"/>
                <a:gd name="connsiteX2" fmla="*/ 843516 w 7761768"/>
                <a:gd name="connsiteY2" fmla="*/ 3200063 h 3625365"/>
                <a:gd name="connsiteX3" fmla="*/ 1212112 w 7761768"/>
                <a:gd name="connsiteY3" fmla="*/ 2526668 h 3625365"/>
                <a:gd name="connsiteX4" fmla="*/ 2062716 w 7761768"/>
                <a:gd name="connsiteY4" fmla="*/ 10296 h 3625365"/>
                <a:gd name="connsiteX5" fmla="*/ 2480930 w 7761768"/>
                <a:gd name="connsiteY5" fmla="*/ 3589923 h 3625365"/>
                <a:gd name="connsiteX6" fmla="*/ 3352800 w 7761768"/>
                <a:gd name="connsiteY6" fmla="*/ 1888714 h 3625365"/>
                <a:gd name="connsiteX7" fmla="*/ 3444948 w 7761768"/>
                <a:gd name="connsiteY7" fmla="*/ 3072472 h 3625365"/>
                <a:gd name="connsiteX8" fmla="*/ 3990754 w 7761768"/>
                <a:gd name="connsiteY8" fmla="*/ 2661347 h 3625365"/>
                <a:gd name="connsiteX9" fmla="*/ 4423145 w 7761768"/>
                <a:gd name="connsiteY9" fmla="*/ 2399076 h 3625365"/>
                <a:gd name="connsiteX10" fmla="*/ 4968949 w 7761768"/>
                <a:gd name="connsiteY10" fmla="*/ 2391989 h 3625365"/>
                <a:gd name="connsiteX11" fmla="*/ 5684875 w 7761768"/>
                <a:gd name="connsiteY11" fmla="*/ 2951970 h 3625365"/>
                <a:gd name="connsiteX12" fmla="*/ 6542568 w 7761768"/>
                <a:gd name="connsiteY12" fmla="*/ 3504863 h 3625365"/>
                <a:gd name="connsiteX13" fmla="*/ 7761768 w 7761768"/>
                <a:gd name="connsiteY13" fmla="*/ 3625365 h 3625365"/>
                <a:gd name="connsiteX0" fmla="*/ 0 w 7761768"/>
                <a:gd name="connsiteY0" fmla="*/ 3604100 h 3625365"/>
                <a:gd name="connsiteX1" fmla="*/ 425302 w 7761768"/>
                <a:gd name="connsiteY1" fmla="*/ 3497775 h 3625365"/>
                <a:gd name="connsiteX2" fmla="*/ 843516 w 7761768"/>
                <a:gd name="connsiteY2" fmla="*/ 3200063 h 3625365"/>
                <a:gd name="connsiteX3" fmla="*/ 1212112 w 7761768"/>
                <a:gd name="connsiteY3" fmla="*/ 2526668 h 3625365"/>
                <a:gd name="connsiteX4" fmla="*/ 2062716 w 7761768"/>
                <a:gd name="connsiteY4" fmla="*/ 10296 h 3625365"/>
                <a:gd name="connsiteX5" fmla="*/ 2480930 w 7761768"/>
                <a:gd name="connsiteY5" fmla="*/ 3589923 h 3625365"/>
                <a:gd name="connsiteX6" fmla="*/ 3352800 w 7761768"/>
                <a:gd name="connsiteY6" fmla="*/ 1888714 h 3625365"/>
                <a:gd name="connsiteX7" fmla="*/ 3444948 w 7761768"/>
                <a:gd name="connsiteY7" fmla="*/ 3072472 h 3625365"/>
                <a:gd name="connsiteX8" fmla="*/ 3990754 w 7761768"/>
                <a:gd name="connsiteY8" fmla="*/ 2661347 h 3625365"/>
                <a:gd name="connsiteX9" fmla="*/ 4423145 w 7761768"/>
                <a:gd name="connsiteY9" fmla="*/ 2399076 h 3625365"/>
                <a:gd name="connsiteX10" fmla="*/ 4961861 w 7761768"/>
                <a:gd name="connsiteY10" fmla="*/ 2413254 h 3625365"/>
                <a:gd name="connsiteX11" fmla="*/ 5684875 w 7761768"/>
                <a:gd name="connsiteY11" fmla="*/ 2951970 h 3625365"/>
                <a:gd name="connsiteX12" fmla="*/ 6542568 w 7761768"/>
                <a:gd name="connsiteY12" fmla="*/ 3504863 h 3625365"/>
                <a:gd name="connsiteX13" fmla="*/ 7761768 w 7761768"/>
                <a:gd name="connsiteY13" fmla="*/ 3625365 h 3625365"/>
                <a:gd name="connsiteX0" fmla="*/ 0 w 7761768"/>
                <a:gd name="connsiteY0" fmla="*/ 3604100 h 3625365"/>
                <a:gd name="connsiteX1" fmla="*/ 425302 w 7761768"/>
                <a:gd name="connsiteY1" fmla="*/ 3497775 h 3625365"/>
                <a:gd name="connsiteX2" fmla="*/ 843516 w 7761768"/>
                <a:gd name="connsiteY2" fmla="*/ 3200063 h 3625365"/>
                <a:gd name="connsiteX3" fmla="*/ 1212112 w 7761768"/>
                <a:gd name="connsiteY3" fmla="*/ 2526668 h 3625365"/>
                <a:gd name="connsiteX4" fmla="*/ 2062716 w 7761768"/>
                <a:gd name="connsiteY4" fmla="*/ 10296 h 3625365"/>
                <a:gd name="connsiteX5" fmla="*/ 2480930 w 7761768"/>
                <a:gd name="connsiteY5" fmla="*/ 3589923 h 3625365"/>
                <a:gd name="connsiteX6" fmla="*/ 3352800 w 7761768"/>
                <a:gd name="connsiteY6" fmla="*/ 1888714 h 3625365"/>
                <a:gd name="connsiteX7" fmla="*/ 3444948 w 7761768"/>
                <a:gd name="connsiteY7" fmla="*/ 3072472 h 3625365"/>
                <a:gd name="connsiteX8" fmla="*/ 3990754 w 7761768"/>
                <a:gd name="connsiteY8" fmla="*/ 2661347 h 3625365"/>
                <a:gd name="connsiteX9" fmla="*/ 4423145 w 7761768"/>
                <a:gd name="connsiteY9" fmla="*/ 2399076 h 3625365"/>
                <a:gd name="connsiteX10" fmla="*/ 4961861 w 7761768"/>
                <a:gd name="connsiteY10" fmla="*/ 2413254 h 3625365"/>
                <a:gd name="connsiteX11" fmla="*/ 5684875 w 7761768"/>
                <a:gd name="connsiteY11" fmla="*/ 2951970 h 3625365"/>
                <a:gd name="connsiteX12" fmla="*/ 6542568 w 7761768"/>
                <a:gd name="connsiteY12" fmla="*/ 3504863 h 3625365"/>
                <a:gd name="connsiteX13" fmla="*/ 7761768 w 7761768"/>
                <a:gd name="connsiteY13" fmla="*/ 3625365 h 3625365"/>
                <a:gd name="connsiteX0" fmla="*/ 0 w 7761768"/>
                <a:gd name="connsiteY0" fmla="*/ 3604100 h 3625365"/>
                <a:gd name="connsiteX1" fmla="*/ 425302 w 7761768"/>
                <a:gd name="connsiteY1" fmla="*/ 3497775 h 3625365"/>
                <a:gd name="connsiteX2" fmla="*/ 843516 w 7761768"/>
                <a:gd name="connsiteY2" fmla="*/ 3200063 h 3625365"/>
                <a:gd name="connsiteX3" fmla="*/ 1212112 w 7761768"/>
                <a:gd name="connsiteY3" fmla="*/ 2526668 h 3625365"/>
                <a:gd name="connsiteX4" fmla="*/ 2062716 w 7761768"/>
                <a:gd name="connsiteY4" fmla="*/ 10296 h 3625365"/>
                <a:gd name="connsiteX5" fmla="*/ 2480930 w 7761768"/>
                <a:gd name="connsiteY5" fmla="*/ 3589923 h 3625365"/>
                <a:gd name="connsiteX6" fmla="*/ 3352800 w 7761768"/>
                <a:gd name="connsiteY6" fmla="*/ 1888714 h 3625365"/>
                <a:gd name="connsiteX7" fmla="*/ 3444948 w 7761768"/>
                <a:gd name="connsiteY7" fmla="*/ 3072472 h 3625365"/>
                <a:gd name="connsiteX8" fmla="*/ 3997843 w 7761768"/>
                <a:gd name="connsiteY8" fmla="*/ 2675524 h 3625365"/>
                <a:gd name="connsiteX9" fmla="*/ 4423145 w 7761768"/>
                <a:gd name="connsiteY9" fmla="*/ 2399076 h 3625365"/>
                <a:gd name="connsiteX10" fmla="*/ 4961861 w 7761768"/>
                <a:gd name="connsiteY10" fmla="*/ 2413254 h 3625365"/>
                <a:gd name="connsiteX11" fmla="*/ 5684875 w 7761768"/>
                <a:gd name="connsiteY11" fmla="*/ 2951970 h 3625365"/>
                <a:gd name="connsiteX12" fmla="*/ 6542568 w 7761768"/>
                <a:gd name="connsiteY12" fmla="*/ 3504863 h 3625365"/>
                <a:gd name="connsiteX13" fmla="*/ 7761768 w 7761768"/>
                <a:gd name="connsiteY13" fmla="*/ 3625365 h 3625365"/>
                <a:gd name="connsiteX0" fmla="*/ 0 w 7761768"/>
                <a:gd name="connsiteY0" fmla="*/ 3604100 h 3625365"/>
                <a:gd name="connsiteX1" fmla="*/ 425302 w 7761768"/>
                <a:gd name="connsiteY1" fmla="*/ 3497775 h 3625365"/>
                <a:gd name="connsiteX2" fmla="*/ 843516 w 7761768"/>
                <a:gd name="connsiteY2" fmla="*/ 3200063 h 3625365"/>
                <a:gd name="connsiteX3" fmla="*/ 1212112 w 7761768"/>
                <a:gd name="connsiteY3" fmla="*/ 2526668 h 3625365"/>
                <a:gd name="connsiteX4" fmla="*/ 2062716 w 7761768"/>
                <a:gd name="connsiteY4" fmla="*/ 10296 h 3625365"/>
                <a:gd name="connsiteX5" fmla="*/ 2480930 w 7761768"/>
                <a:gd name="connsiteY5" fmla="*/ 3589923 h 3625365"/>
                <a:gd name="connsiteX6" fmla="*/ 3352800 w 7761768"/>
                <a:gd name="connsiteY6" fmla="*/ 1888714 h 3625365"/>
                <a:gd name="connsiteX7" fmla="*/ 3444948 w 7761768"/>
                <a:gd name="connsiteY7" fmla="*/ 3072472 h 3625365"/>
                <a:gd name="connsiteX8" fmla="*/ 3997843 w 7761768"/>
                <a:gd name="connsiteY8" fmla="*/ 2675524 h 3625365"/>
                <a:gd name="connsiteX9" fmla="*/ 4416056 w 7761768"/>
                <a:gd name="connsiteY9" fmla="*/ 2406164 h 3625365"/>
                <a:gd name="connsiteX10" fmla="*/ 4961861 w 7761768"/>
                <a:gd name="connsiteY10" fmla="*/ 2413254 h 3625365"/>
                <a:gd name="connsiteX11" fmla="*/ 5684875 w 7761768"/>
                <a:gd name="connsiteY11" fmla="*/ 2951970 h 3625365"/>
                <a:gd name="connsiteX12" fmla="*/ 6542568 w 7761768"/>
                <a:gd name="connsiteY12" fmla="*/ 3504863 h 3625365"/>
                <a:gd name="connsiteX13" fmla="*/ 7761768 w 7761768"/>
                <a:gd name="connsiteY13" fmla="*/ 3625365 h 3625365"/>
                <a:gd name="connsiteX0" fmla="*/ 0 w 7761768"/>
                <a:gd name="connsiteY0" fmla="*/ 3604100 h 3826270"/>
                <a:gd name="connsiteX1" fmla="*/ 425302 w 7761768"/>
                <a:gd name="connsiteY1" fmla="*/ 3497775 h 3826270"/>
                <a:gd name="connsiteX2" fmla="*/ 843516 w 7761768"/>
                <a:gd name="connsiteY2" fmla="*/ 3200063 h 3826270"/>
                <a:gd name="connsiteX3" fmla="*/ 1212112 w 7761768"/>
                <a:gd name="connsiteY3" fmla="*/ 2526668 h 3826270"/>
                <a:gd name="connsiteX4" fmla="*/ 2062716 w 7761768"/>
                <a:gd name="connsiteY4" fmla="*/ 10296 h 3826270"/>
                <a:gd name="connsiteX5" fmla="*/ 2480930 w 7761768"/>
                <a:gd name="connsiteY5" fmla="*/ 3589923 h 3826270"/>
                <a:gd name="connsiteX6" fmla="*/ 2941674 w 7761768"/>
                <a:gd name="connsiteY6" fmla="*/ 3441067 h 3826270"/>
                <a:gd name="connsiteX7" fmla="*/ 3444948 w 7761768"/>
                <a:gd name="connsiteY7" fmla="*/ 3072472 h 3826270"/>
                <a:gd name="connsiteX8" fmla="*/ 3997843 w 7761768"/>
                <a:gd name="connsiteY8" fmla="*/ 2675524 h 3826270"/>
                <a:gd name="connsiteX9" fmla="*/ 4416056 w 7761768"/>
                <a:gd name="connsiteY9" fmla="*/ 2406164 h 3826270"/>
                <a:gd name="connsiteX10" fmla="*/ 4961861 w 7761768"/>
                <a:gd name="connsiteY10" fmla="*/ 2413254 h 3826270"/>
                <a:gd name="connsiteX11" fmla="*/ 5684875 w 7761768"/>
                <a:gd name="connsiteY11" fmla="*/ 2951970 h 3826270"/>
                <a:gd name="connsiteX12" fmla="*/ 6542568 w 7761768"/>
                <a:gd name="connsiteY12" fmla="*/ 3504863 h 3826270"/>
                <a:gd name="connsiteX13" fmla="*/ 7761768 w 7761768"/>
                <a:gd name="connsiteY13" fmla="*/ 3625365 h 3826270"/>
                <a:gd name="connsiteX0" fmla="*/ 0 w 7761768"/>
                <a:gd name="connsiteY0" fmla="*/ 3600361 h 3648169"/>
                <a:gd name="connsiteX1" fmla="*/ 425302 w 7761768"/>
                <a:gd name="connsiteY1" fmla="*/ 3494036 h 3648169"/>
                <a:gd name="connsiteX2" fmla="*/ 843516 w 7761768"/>
                <a:gd name="connsiteY2" fmla="*/ 3196324 h 3648169"/>
                <a:gd name="connsiteX3" fmla="*/ 1212112 w 7761768"/>
                <a:gd name="connsiteY3" fmla="*/ 2522929 h 3648169"/>
                <a:gd name="connsiteX4" fmla="*/ 2062716 w 7761768"/>
                <a:gd name="connsiteY4" fmla="*/ 6557 h 3648169"/>
                <a:gd name="connsiteX5" fmla="*/ 1899683 w 7761768"/>
                <a:gd name="connsiteY5" fmla="*/ 3359357 h 3648169"/>
                <a:gd name="connsiteX6" fmla="*/ 2941674 w 7761768"/>
                <a:gd name="connsiteY6" fmla="*/ 3437328 h 3648169"/>
                <a:gd name="connsiteX7" fmla="*/ 3444948 w 7761768"/>
                <a:gd name="connsiteY7" fmla="*/ 3068733 h 3648169"/>
                <a:gd name="connsiteX8" fmla="*/ 3997843 w 7761768"/>
                <a:gd name="connsiteY8" fmla="*/ 2671785 h 3648169"/>
                <a:gd name="connsiteX9" fmla="*/ 4416056 w 7761768"/>
                <a:gd name="connsiteY9" fmla="*/ 2402425 h 3648169"/>
                <a:gd name="connsiteX10" fmla="*/ 4961861 w 7761768"/>
                <a:gd name="connsiteY10" fmla="*/ 2409515 h 3648169"/>
                <a:gd name="connsiteX11" fmla="*/ 5684875 w 7761768"/>
                <a:gd name="connsiteY11" fmla="*/ 2948231 h 3648169"/>
                <a:gd name="connsiteX12" fmla="*/ 6542568 w 7761768"/>
                <a:gd name="connsiteY12" fmla="*/ 3501124 h 3648169"/>
                <a:gd name="connsiteX13" fmla="*/ 7761768 w 7761768"/>
                <a:gd name="connsiteY13" fmla="*/ 3621626 h 3648169"/>
                <a:gd name="connsiteX0" fmla="*/ 0 w 7761768"/>
                <a:gd name="connsiteY0" fmla="*/ 1245631 h 1266896"/>
                <a:gd name="connsiteX1" fmla="*/ 425302 w 7761768"/>
                <a:gd name="connsiteY1" fmla="*/ 1139306 h 1266896"/>
                <a:gd name="connsiteX2" fmla="*/ 843516 w 7761768"/>
                <a:gd name="connsiteY2" fmla="*/ 841594 h 1266896"/>
                <a:gd name="connsiteX3" fmla="*/ 1212112 w 7761768"/>
                <a:gd name="connsiteY3" fmla="*/ 168199 h 1266896"/>
                <a:gd name="connsiteX4" fmla="*/ 928577 w 7761768"/>
                <a:gd name="connsiteY4" fmla="*/ 1181836 h 1266896"/>
                <a:gd name="connsiteX5" fmla="*/ 1899683 w 7761768"/>
                <a:gd name="connsiteY5" fmla="*/ 1004627 h 1266896"/>
                <a:gd name="connsiteX6" fmla="*/ 2941674 w 7761768"/>
                <a:gd name="connsiteY6" fmla="*/ 1082598 h 1266896"/>
                <a:gd name="connsiteX7" fmla="*/ 3444948 w 7761768"/>
                <a:gd name="connsiteY7" fmla="*/ 714003 h 1266896"/>
                <a:gd name="connsiteX8" fmla="*/ 3997843 w 7761768"/>
                <a:gd name="connsiteY8" fmla="*/ 317055 h 1266896"/>
                <a:gd name="connsiteX9" fmla="*/ 4416056 w 7761768"/>
                <a:gd name="connsiteY9" fmla="*/ 47695 h 1266896"/>
                <a:gd name="connsiteX10" fmla="*/ 4961861 w 7761768"/>
                <a:gd name="connsiteY10" fmla="*/ 54785 h 1266896"/>
                <a:gd name="connsiteX11" fmla="*/ 5684875 w 7761768"/>
                <a:gd name="connsiteY11" fmla="*/ 593501 h 1266896"/>
                <a:gd name="connsiteX12" fmla="*/ 6542568 w 7761768"/>
                <a:gd name="connsiteY12" fmla="*/ 1146394 h 1266896"/>
                <a:gd name="connsiteX13" fmla="*/ 7761768 w 7761768"/>
                <a:gd name="connsiteY13" fmla="*/ 1266896 h 1266896"/>
                <a:gd name="connsiteX0" fmla="*/ 0 w 7761768"/>
                <a:gd name="connsiteY0" fmla="*/ 1245631 h 1266896"/>
                <a:gd name="connsiteX1" fmla="*/ 425302 w 7761768"/>
                <a:gd name="connsiteY1" fmla="*/ 1139306 h 1266896"/>
                <a:gd name="connsiteX2" fmla="*/ 843516 w 7761768"/>
                <a:gd name="connsiteY2" fmla="*/ 841594 h 1266896"/>
                <a:gd name="connsiteX3" fmla="*/ 928577 w 7761768"/>
                <a:gd name="connsiteY3" fmla="*/ 1181836 h 1266896"/>
                <a:gd name="connsiteX4" fmla="*/ 1899683 w 7761768"/>
                <a:gd name="connsiteY4" fmla="*/ 1004627 h 1266896"/>
                <a:gd name="connsiteX5" fmla="*/ 2941674 w 7761768"/>
                <a:gd name="connsiteY5" fmla="*/ 1082598 h 1266896"/>
                <a:gd name="connsiteX6" fmla="*/ 3444948 w 7761768"/>
                <a:gd name="connsiteY6" fmla="*/ 714003 h 1266896"/>
                <a:gd name="connsiteX7" fmla="*/ 3997843 w 7761768"/>
                <a:gd name="connsiteY7" fmla="*/ 317055 h 1266896"/>
                <a:gd name="connsiteX8" fmla="*/ 4416056 w 7761768"/>
                <a:gd name="connsiteY8" fmla="*/ 47695 h 1266896"/>
                <a:gd name="connsiteX9" fmla="*/ 4961861 w 7761768"/>
                <a:gd name="connsiteY9" fmla="*/ 54785 h 1266896"/>
                <a:gd name="connsiteX10" fmla="*/ 5684875 w 7761768"/>
                <a:gd name="connsiteY10" fmla="*/ 593501 h 1266896"/>
                <a:gd name="connsiteX11" fmla="*/ 6542568 w 7761768"/>
                <a:gd name="connsiteY11" fmla="*/ 1146394 h 1266896"/>
                <a:gd name="connsiteX12" fmla="*/ 7761768 w 7761768"/>
                <a:gd name="connsiteY12" fmla="*/ 1266896 h 1266896"/>
                <a:gd name="connsiteX0" fmla="*/ 0 w 7761768"/>
                <a:gd name="connsiteY0" fmla="*/ 1245631 h 1266896"/>
                <a:gd name="connsiteX1" fmla="*/ 425302 w 7761768"/>
                <a:gd name="connsiteY1" fmla="*/ 1139306 h 1266896"/>
                <a:gd name="connsiteX2" fmla="*/ 843516 w 7761768"/>
                <a:gd name="connsiteY2" fmla="*/ 841594 h 1266896"/>
                <a:gd name="connsiteX3" fmla="*/ 1254642 w 7761768"/>
                <a:gd name="connsiteY3" fmla="*/ 1174748 h 1266896"/>
                <a:gd name="connsiteX4" fmla="*/ 1899683 w 7761768"/>
                <a:gd name="connsiteY4" fmla="*/ 1004627 h 1266896"/>
                <a:gd name="connsiteX5" fmla="*/ 2941674 w 7761768"/>
                <a:gd name="connsiteY5" fmla="*/ 1082598 h 1266896"/>
                <a:gd name="connsiteX6" fmla="*/ 3444948 w 7761768"/>
                <a:gd name="connsiteY6" fmla="*/ 714003 h 1266896"/>
                <a:gd name="connsiteX7" fmla="*/ 3997843 w 7761768"/>
                <a:gd name="connsiteY7" fmla="*/ 317055 h 1266896"/>
                <a:gd name="connsiteX8" fmla="*/ 4416056 w 7761768"/>
                <a:gd name="connsiteY8" fmla="*/ 47695 h 1266896"/>
                <a:gd name="connsiteX9" fmla="*/ 4961861 w 7761768"/>
                <a:gd name="connsiteY9" fmla="*/ 54785 h 1266896"/>
                <a:gd name="connsiteX10" fmla="*/ 5684875 w 7761768"/>
                <a:gd name="connsiteY10" fmla="*/ 593501 h 1266896"/>
                <a:gd name="connsiteX11" fmla="*/ 6542568 w 7761768"/>
                <a:gd name="connsiteY11" fmla="*/ 1146394 h 1266896"/>
                <a:gd name="connsiteX12" fmla="*/ 7761768 w 7761768"/>
                <a:gd name="connsiteY12" fmla="*/ 1266896 h 1266896"/>
                <a:gd name="connsiteX0" fmla="*/ 0 w 7761768"/>
                <a:gd name="connsiteY0" fmla="*/ 1245631 h 1266896"/>
                <a:gd name="connsiteX1" fmla="*/ 425302 w 7761768"/>
                <a:gd name="connsiteY1" fmla="*/ 1139306 h 1266896"/>
                <a:gd name="connsiteX2" fmla="*/ 843516 w 7761768"/>
                <a:gd name="connsiteY2" fmla="*/ 841594 h 1266896"/>
                <a:gd name="connsiteX3" fmla="*/ 1899683 w 7761768"/>
                <a:gd name="connsiteY3" fmla="*/ 1004627 h 1266896"/>
                <a:gd name="connsiteX4" fmla="*/ 2941674 w 7761768"/>
                <a:gd name="connsiteY4" fmla="*/ 1082598 h 1266896"/>
                <a:gd name="connsiteX5" fmla="*/ 3444948 w 7761768"/>
                <a:gd name="connsiteY5" fmla="*/ 714003 h 1266896"/>
                <a:gd name="connsiteX6" fmla="*/ 3997843 w 7761768"/>
                <a:gd name="connsiteY6" fmla="*/ 317055 h 1266896"/>
                <a:gd name="connsiteX7" fmla="*/ 4416056 w 7761768"/>
                <a:gd name="connsiteY7" fmla="*/ 47695 h 1266896"/>
                <a:gd name="connsiteX8" fmla="*/ 4961861 w 7761768"/>
                <a:gd name="connsiteY8" fmla="*/ 54785 h 1266896"/>
                <a:gd name="connsiteX9" fmla="*/ 5684875 w 7761768"/>
                <a:gd name="connsiteY9" fmla="*/ 593501 h 1266896"/>
                <a:gd name="connsiteX10" fmla="*/ 6542568 w 7761768"/>
                <a:gd name="connsiteY10" fmla="*/ 1146394 h 1266896"/>
                <a:gd name="connsiteX11" fmla="*/ 7761768 w 7761768"/>
                <a:gd name="connsiteY11" fmla="*/ 1266896 h 1266896"/>
                <a:gd name="connsiteX0" fmla="*/ 0 w 7761768"/>
                <a:gd name="connsiteY0" fmla="*/ 1245631 h 1266896"/>
                <a:gd name="connsiteX1" fmla="*/ 1013637 w 7761768"/>
                <a:gd name="connsiteY1" fmla="*/ 1188925 h 1266896"/>
                <a:gd name="connsiteX2" fmla="*/ 843516 w 7761768"/>
                <a:gd name="connsiteY2" fmla="*/ 841594 h 1266896"/>
                <a:gd name="connsiteX3" fmla="*/ 1899683 w 7761768"/>
                <a:gd name="connsiteY3" fmla="*/ 1004627 h 1266896"/>
                <a:gd name="connsiteX4" fmla="*/ 2941674 w 7761768"/>
                <a:gd name="connsiteY4" fmla="*/ 1082598 h 1266896"/>
                <a:gd name="connsiteX5" fmla="*/ 3444948 w 7761768"/>
                <a:gd name="connsiteY5" fmla="*/ 714003 h 1266896"/>
                <a:gd name="connsiteX6" fmla="*/ 3997843 w 7761768"/>
                <a:gd name="connsiteY6" fmla="*/ 317055 h 1266896"/>
                <a:gd name="connsiteX7" fmla="*/ 4416056 w 7761768"/>
                <a:gd name="connsiteY7" fmla="*/ 47695 h 1266896"/>
                <a:gd name="connsiteX8" fmla="*/ 4961861 w 7761768"/>
                <a:gd name="connsiteY8" fmla="*/ 54785 h 1266896"/>
                <a:gd name="connsiteX9" fmla="*/ 5684875 w 7761768"/>
                <a:gd name="connsiteY9" fmla="*/ 593501 h 1266896"/>
                <a:gd name="connsiteX10" fmla="*/ 6542568 w 7761768"/>
                <a:gd name="connsiteY10" fmla="*/ 1146394 h 1266896"/>
                <a:gd name="connsiteX11" fmla="*/ 7761768 w 7761768"/>
                <a:gd name="connsiteY11" fmla="*/ 1266896 h 1266896"/>
                <a:gd name="connsiteX0" fmla="*/ 0 w 7761768"/>
                <a:gd name="connsiteY0" fmla="*/ 1245631 h 1266896"/>
                <a:gd name="connsiteX1" fmla="*/ 1013637 w 7761768"/>
                <a:gd name="connsiteY1" fmla="*/ 1188925 h 1266896"/>
                <a:gd name="connsiteX2" fmla="*/ 2069804 w 7761768"/>
                <a:gd name="connsiteY2" fmla="*/ 1167659 h 1266896"/>
                <a:gd name="connsiteX3" fmla="*/ 1899683 w 7761768"/>
                <a:gd name="connsiteY3" fmla="*/ 1004627 h 1266896"/>
                <a:gd name="connsiteX4" fmla="*/ 2941674 w 7761768"/>
                <a:gd name="connsiteY4" fmla="*/ 1082598 h 1266896"/>
                <a:gd name="connsiteX5" fmla="*/ 3444948 w 7761768"/>
                <a:gd name="connsiteY5" fmla="*/ 714003 h 1266896"/>
                <a:gd name="connsiteX6" fmla="*/ 3997843 w 7761768"/>
                <a:gd name="connsiteY6" fmla="*/ 317055 h 1266896"/>
                <a:gd name="connsiteX7" fmla="*/ 4416056 w 7761768"/>
                <a:gd name="connsiteY7" fmla="*/ 47695 h 1266896"/>
                <a:gd name="connsiteX8" fmla="*/ 4961861 w 7761768"/>
                <a:gd name="connsiteY8" fmla="*/ 54785 h 1266896"/>
                <a:gd name="connsiteX9" fmla="*/ 5684875 w 7761768"/>
                <a:gd name="connsiteY9" fmla="*/ 593501 h 1266896"/>
                <a:gd name="connsiteX10" fmla="*/ 6542568 w 7761768"/>
                <a:gd name="connsiteY10" fmla="*/ 1146394 h 1266896"/>
                <a:gd name="connsiteX11" fmla="*/ 7761768 w 7761768"/>
                <a:gd name="connsiteY11" fmla="*/ 1266896 h 1266896"/>
                <a:gd name="connsiteX0" fmla="*/ 0 w 7761768"/>
                <a:gd name="connsiteY0" fmla="*/ 1245631 h 1266896"/>
                <a:gd name="connsiteX1" fmla="*/ 1070344 w 7761768"/>
                <a:gd name="connsiteY1" fmla="*/ 1231455 h 1266896"/>
                <a:gd name="connsiteX2" fmla="*/ 2069804 w 7761768"/>
                <a:gd name="connsiteY2" fmla="*/ 1167659 h 1266896"/>
                <a:gd name="connsiteX3" fmla="*/ 1899683 w 7761768"/>
                <a:gd name="connsiteY3" fmla="*/ 1004627 h 1266896"/>
                <a:gd name="connsiteX4" fmla="*/ 2941674 w 7761768"/>
                <a:gd name="connsiteY4" fmla="*/ 1082598 h 1266896"/>
                <a:gd name="connsiteX5" fmla="*/ 3444948 w 7761768"/>
                <a:gd name="connsiteY5" fmla="*/ 714003 h 1266896"/>
                <a:gd name="connsiteX6" fmla="*/ 3997843 w 7761768"/>
                <a:gd name="connsiteY6" fmla="*/ 317055 h 1266896"/>
                <a:gd name="connsiteX7" fmla="*/ 4416056 w 7761768"/>
                <a:gd name="connsiteY7" fmla="*/ 47695 h 1266896"/>
                <a:gd name="connsiteX8" fmla="*/ 4961861 w 7761768"/>
                <a:gd name="connsiteY8" fmla="*/ 54785 h 1266896"/>
                <a:gd name="connsiteX9" fmla="*/ 5684875 w 7761768"/>
                <a:gd name="connsiteY9" fmla="*/ 593501 h 1266896"/>
                <a:gd name="connsiteX10" fmla="*/ 6542568 w 7761768"/>
                <a:gd name="connsiteY10" fmla="*/ 1146394 h 1266896"/>
                <a:gd name="connsiteX11" fmla="*/ 7761768 w 7761768"/>
                <a:gd name="connsiteY11" fmla="*/ 1266896 h 1266896"/>
                <a:gd name="connsiteX0" fmla="*/ 0 w 7761768"/>
                <a:gd name="connsiteY0" fmla="*/ 1245631 h 1266896"/>
                <a:gd name="connsiteX1" fmla="*/ 1070344 w 7761768"/>
                <a:gd name="connsiteY1" fmla="*/ 1231455 h 1266896"/>
                <a:gd name="connsiteX2" fmla="*/ 2069804 w 7761768"/>
                <a:gd name="connsiteY2" fmla="*/ 1167659 h 1266896"/>
                <a:gd name="connsiteX3" fmla="*/ 2268278 w 7761768"/>
                <a:gd name="connsiteY3" fmla="*/ 1110953 h 1266896"/>
                <a:gd name="connsiteX4" fmla="*/ 2941674 w 7761768"/>
                <a:gd name="connsiteY4" fmla="*/ 1082598 h 1266896"/>
                <a:gd name="connsiteX5" fmla="*/ 3444948 w 7761768"/>
                <a:gd name="connsiteY5" fmla="*/ 714003 h 1266896"/>
                <a:gd name="connsiteX6" fmla="*/ 3997843 w 7761768"/>
                <a:gd name="connsiteY6" fmla="*/ 317055 h 1266896"/>
                <a:gd name="connsiteX7" fmla="*/ 4416056 w 7761768"/>
                <a:gd name="connsiteY7" fmla="*/ 47695 h 1266896"/>
                <a:gd name="connsiteX8" fmla="*/ 4961861 w 7761768"/>
                <a:gd name="connsiteY8" fmla="*/ 54785 h 1266896"/>
                <a:gd name="connsiteX9" fmla="*/ 5684875 w 7761768"/>
                <a:gd name="connsiteY9" fmla="*/ 593501 h 1266896"/>
                <a:gd name="connsiteX10" fmla="*/ 6542568 w 7761768"/>
                <a:gd name="connsiteY10" fmla="*/ 1146394 h 1266896"/>
                <a:gd name="connsiteX11" fmla="*/ 7761768 w 7761768"/>
                <a:gd name="connsiteY11" fmla="*/ 1266896 h 1266896"/>
                <a:gd name="connsiteX0" fmla="*/ 0 w 7761768"/>
                <a:gd name="connsiteY0" fmla="*/ 1245631 h 1266896"/>
                <a:gd name="connsiteX1" fmla="*/ 1070344 w 7761768"/>
                <a:gd name="connsiteY1" fmla="*/ 1231455 h 1266896"/>
                <a:gd name="connsiteX2" fmla="*/ 2069804 w 7761768"/>
                <a:gd name="connsiteY2" fmla="*/ 1167659 h 1266896"/>
                <a:gd name="connsiteX3" fmla="*/ 2941674 w 7761768"/>
                <a:gd name="connsiteY3" fmla="*/ 1082598 h 1266896"/>
                <a:gd name="connsiteX4" fmla="*/ 3444948 w 7761768"/>
                <a:gd name="connsiteY4" fmla="*/ 714003 h 1266896"/>
                <a:gd name="connsiteX5" fmla="*/ 3997843 w 7761768"/>
                <a:gd name="connsiteY5" fmla="*/ 317055 h 1266896"/>
                <a:gd name="connsiteX6" fmla="*/ 4416056 w 7761768"/>
                <a:gd name="connsiteY6" fmla="*/ 47695 h 1266896"/>
                <a:gd name="connsiteX7" fmla="*/ 4961861 w 7761768"/>
                <a:gd name="connsiteY7" fmla="*/ 54785 h 1266896"/>
                <a:gd name="connsiteX8" fmla="*/ 5684875 w 7761768"/>
                <a:gd name="connsiteY8" fmla="*/ 593501 h 1266896"/>
                <a:gd name="connsiteX9" fmla="*/ 6542568 w 7761768"/>
                <a:gd name="connsiteY9" fmla="*/ 1146394 h 1266896"/>
                <a:gd name="connsiteX10" fmla="*/ 7761768 w 7761768"/>
                <a:gd name="connsiteY10" fmla="*/ 1266896 h 1266896"/>
                <a:gd name="connsiteX0" fmla="*/ 0 w 7761768"/>
                <a:gd name="connsiteY0" fmla="*/ 1245631 h 1266896"/>
                <a:gd name="connsiteX1" fmla="*/ 1070344 w 7761768"/>
                <a:gd name="connsiteY1" fmla="*/ 1231455 h 1266896"/>
                <a:gd name="connsiteX2" fmla="*/ 2268278 w 7761768"/>
                <a:gd name="connsiteY2" fmla="*/ 1238543 h 1266896"/>
                <a:gd name="connsiteX3" fmla="*/ 2941674 w 7761768"/>
                <a:gd name="connsiteY3" fmla="*/ 1082598 h 1266896"/>
                <a:gd name="connsiteX4" fmla="*/ 3444948 w 7761768"/>
                <a:gd name="connsiteY4" fmla="*/ 714003 h 1266896"/>
                <a:gd name="connsiteX5" fmla="*/ 3997843 w 7761768"/>
                <a:gd name="connsiteY5" fmla="*/ 317055 h 1266896"/>
                <a:gd name="connsiteX6" fmla="*/ 4416056 w 7761768"/>
                <a:gd name="connsiteY6" fmla="*/ 47695 h 1266896"/>
                <a:gd name="connsiteX7" fmla="*/ 4961861 w 7761768"/>
                <a:gd name="connsiteY7" fmla="*/ 54785 h 1266896"/>
                <a:gd name="connsiteX8" fmla="*/ 5684875 w 7761768"/>
                <a:gd name="connsiteY8" fmla="*/ 593501 h 1266896"/>
                <a:gd name="connsiteX9" fmla="*/ 6542568 w 7761768"/>
                <a:gd name="connsiteY9" fmla="*/ 1146394 h 1266896"/>
                <a:gd name="connsiteX10" fmla="*/ 7761768 w 7761768"/>
                <a:gd name="connsiteY10" fmla="*/ 1266896 h 1266896"/>
                <a:gd name="connsiteX0" fmla="*/ 0 w 7761768"/>
                <a:gd name="connsiteY0" fmla="*/ 1245631 h 1266896"/>
                <a:gd name="connsiteX1" fmla="*/ 1077432 w 7761768"/>
                <a:gd name="connsiteY1" fmla="*/ 1238544 h 1266896"/>
                <a:gd name="connsiteX2" fmla="*/ 2268278 w 7761768"/>
                <a:gd name="connsiteY2" fmla="*/ 1238543 h 1266896"/>
                <a:gd name="connsiteX3" fmla="*/ 2941674 w 7761768"/>
                <a:gd name="connsiteY3" fmla="*/ 1082598 h 1266896"/>
                <a:gd name="connsiteX4" fmla="*/ 3444948 w 7761768"/>
                <a:gd name="connsiteY4" fmla="*/ 714003 h 1266896"/>
                <a:gd name="connsiteX5" fmla="*/ 3997843 w 7761768"/>
                <a:gd name="connsiteY5" fmla="*/ 317055 h 1266896"/>
                <a:gd name="connsiteX6" fmla="*/ 4416056 w 7761768"/>
                <a:gd name="connsiteY6" fmla="*/ 47695 h 1266896"/>
                <a:gd name="connsiteX7" fmla="*/ 4961861 w 7761768"/>
                <a:gd name="connsiteY7" fmla="*/ 54785 h 1266896"/>
                <a:gd name="connsiteX8" fmla="*/ 5684875 w 7761768"/>
                <a:gd name="connsiteY8" fmla="*/ 593501 h 1266896"/>
                <a:gd name="connsiteX9" fmla="*/ 6542568 w 7761768"/>
                <a:gd name="connsiteY9" fmla="*/ 1146394 h 1266896"/>
                <a:gd name="connsiteX10" fmla="*/ 7761768 w 7761768"/>
                <a:gd name="connsiteY10" fmla="*/ 1266896 h 1266896"/>
                <a:gd name="connsiteX0" fmla="*/ 0 w 7761768"/>
                <a:gd name="connsiteY0" fmla="*/ 1245631 h 1266896"/>
                <a:gd name="connsiteX1" fmla="*/ 1077432 w 7761768"/>
                <a:gd name="connsiteY1" fmla="*/ 1238544 h 1266896"/>
                <a:gd name="connsiteX2" fmla="*/ 2268278 w 7761768"/>
                <a:gd name="connsiteY2" fmla="*/ 1238543 h 1266896"/>
                <a:gd name="connsiteX3" fmla="*/ 2941674 w 7761768"/>
                <a:gd name="connsiteY3" fmla="*/ 1082598 h 1266896"/>
                <a:gd name="connsiteX4" fmla="*/ 3466213 w 7761768"/>
                <a:gd name="connsiteY4" fmla="*/ 735268 h 1266896"/>
                <a:gd name="connsiteX5" fmla="*/ 3997843 w 7761768"/>
                <a:gd name="connsiteY5" fmla="*/ 317055 h 1266896"/>
                <a:gd name="connsiteX6" fmla="*/ 4416056 w 7761768"/>
                <a:gd name="connsiteY6" fmla="*/ 47695 h 1266896"/>
                <a:gd name="connsiteX7" fmla="*/ 4961861 w 7761768"/>
                <a:gd name="connsiteY7" fmla="*/ 54785 h 1266896"/>
                <a:gd name="connsiteX8" fmla="*/ 5684875 w 7761768"/>
                <a:gd name="connsiteY8" fmla="*/ 593501 h 1266896"/>
                <a:gd name="connsiteX9" fmla="*/ 6542568 w 7761768"/>
                <a:gd name="connsiteY9" fmla="*/ 1146394 h 1266896"/>
                <a:gd name="connsiteX10" fmla="*/ 7761768 w 7761768"/>
                <a:gd name="connsiteY10" fmla="*/ 1266896 h 1266896"/>
                <a:gd name="connsiteX0" fmla="*/ 0 w 7761768"/>
                <a:gd name="connsiteY0" fmla="*/ 1241187 h 1262452"/>
                <a:gd name="connsiteX1" fmla="*/ 1077432 w 7761768"/>
                <a:gd name="connsiteY1" fmla="*/ 1234100 h 1262452"/>
                <a:gd name="connsiteX2" fmla="*/ 2268278 w 7761768"/>
                <a:gd name="connsiteY2" fmla="*/ 1234099 h 1262452"/>
                <a:gd name="connsiteX3" fmla="*/ 2941674 w 7761768"/>
                <a:gd name="connsiteY3" fmla="*/ 1078154 h 1262452"/>
                <a:gd name="connsiteX4" fmla="*/ 3466213 w 7761768"/>
                <a:gd name="connsiteY4" fmla="*/ 730824 h 1262452"/>
                <a:gd name="connsiteX5" fmla="*/ 3997843 w 7761768"/>
                <a:gd name="connsiteY5" fmla="*/ 312611 h 1262452"/>
                <a:gd name="connsiteX6" fmla="*/ 4416056 w 7761768"/>
                <a:gd name="connsiteY6" fmla="*/ 43251 h 1262452"/>
                <a:gd name="connsiteX7" fmla="*/ 4954772 w 7761768"/>
                <a:gd name="connsiteY7" fmla="*/ 57429 h 1262452"/>
                <a:gd name="connsiteX8" fmla="*/ 5684875 w 7761768"/>
                <a:gd name="connsiteY8" fmla="*/ 589057 h 1262452"/>
                <a:gd name="connsiteX9" fmla="*/ 6542568 w 7761768"/>
                <a:gd name="connsiteY9" fmla="*/ 1141950 h 1262452"/>
                <a:gd name="connsiteX10" fmla="*/ 7761768 w 7761768"/>
                <a:gd name="connsiteY10" fmla="*/ 1262452 h 1262452"/>
                <a:gd name="connsiteX0" fmla="*/ 0 w 7761768"/>
                <a:gd name="connsiteY0" fmla="*/ 1237669 h 1258934"/>
                <a:gd name="connsiteX1" fmla="*/ 1077432 w 7761768"/>
                <a:gd name="connsiteY1" fmla="*/ 1230582 h 1258934"/>
                <a:gd name="connsiteX2" fmla="*/ 2268278 w 7761768"/>
                <a:gd name="connsiteY2" fmla="*/ 1230581 h 1258934"/>
                <a:gd name="connsiteX3" fmla="*/ 2941674 w 7761768"/>
                <a:gd name="connsiteY3" fmla="*/ 1074636 h 1258934"/>
                <a:gd name="connsiteX4" fmla="*/ 3466213 w 7761768"/>
                <a:gd name="connsiteY4" fmla="*/ 727306 h 1258934"/>
                <a:gd name="connsiteX5" fmla="*/ 3997843 w 7761768"/>
                <a:gd name="connsiteY5" fmla="*/ 309093 h 1258934"/>
                <a:gd name="connsiteX6" fmla="*/ 4437321 w 7761768"/>
                <a:gd name="connsiteY6" fmla="*/ 46821 h 1258934"/>
                <a:gd name="connsiteX7" fmla="*/ 4954772 w 7761768"/>
                <a:gd name="connsiteY7" fmla="*/ 53911 h 1258934"/>
                <a:gd name="connsiteX8" fmla="*/ 5684875 w 7761768"/>
                <a:gd name="connsiteY8" fmla="*/ 585539 h 1258934"/>
                <a:gd name="connsiteX9" fmla="*/ 6542568 w 7761768"/>
                <a:gd name="connsiteY9" fmla="*/ 1138432 h 1258934"/>
                <a:gd name="connsiteX10" fmla="*/ 7761768 w 7761768"/>
                <a:gd name="connsiteY10" fmla="*/ 1258934 h 1258934"/>
                <a:gd name="connsiteX0" fmla="*/ 0 w 7761768"/>
                <a:gd name="connsiteY0" fmla="*/ 1238443 h 1259708"/>
                <a:gd name="connsiteX1" fmla="*/ 1077432 w 7761768"/>
                <a:gd name="connsiteY1" fmla="*/ 1231356 h 1259708"/>
                <a:gd name="connsiteX2" fmla="*/ 2268278 w 7761768"/>
                <a:gd name="connsiteY2" fmla="*/ 1231355 h 1259708"/>
                <a:gd name="connsiteX3" fmla="*/ 2941674 w 7761768"/>
                <a:gd name="connsiteY3" fmla="*/ 1075410 h 1259708"/>
                <a:gd name="connsiteX4" fmla="*/ 3466213 w 7761768"/>
                <a:gd name="connsiteY4" fmla="*/ 728080 h 1259708"/>
                <a:gd name="connsiteX5" fmla="*/ 4012020 w 7761768"/>
                <a:gd name="connsiteY5" fmla="*/ 324044 h 1259708"/>
                <a:gd name="connsiteX6" fmla="*/ 4437321 w 7761768"/>
                <a:gd name="connsiteY6" fmla="*/ 47595 h 1259708"/>
                <a:gd name="connsiteX7" fmla="*/ 4954772 w 7761768"/>
                <a:gd name="connsiteY7" fmla="*/ 54685 h 1259708"/>
                <a:gd name="connsiteX8" fmla="*/ 5684875 w 7761768"/>
                <a:gd name="connsiteY8" fmla="*/ 586313 h 1259708"/>
                <a:gd name="connsiteX9" fmla="*/ 6542568 w 7761768"/>
                <a:gd name="connsiteY9" fmla="*/ 1139206 h 1259708"/>
                <a:gd name="connsiteX10" fmla="*/ 7761768 w 7761768"/>
                <a:gd name="connsiteY10" fmla="*/ 1259708 h 1259708"/>
                <a:gd name="connsiteX0" fmla="*/ 0 w 7761768"/>
                <a:gd name="connsiteY0" fmla="*/ 1238443 h 1259708"/>
                <a:gd name="connsiteX1" fmla="*/ 1077432 w 7761768"/>
                <a:gd name="connsiteY1" fmla="*/ 1231356 h 1259708"/>
                <a:gd name="connsiteX2" fmla="*/ 2268278 w 7761768"/>
                <a:gd name="connsiteY2" fmla="*/ 1231355 h 1259708"/>
                <a:gd name="connsiteX3" fmla="*/ 2941674 w 7761768"/>
                <a:gd name="connsiteY3" fmla="*/ 1075410 h 1259708"/>
                <a:gd name="connsiteX4" fmla="*/ 3473301 w 7761768"/>
                <a:gd name="connsiteY4" fmla="*/ 770611 h 1259708"/>
                <a:gd name="connsiteX5" fmla="*/ 4012020 w 7761768"/>
                <a:gd name="connsiteY5" fmla="*/ 324044 h 1259708"/>
                <a:gd name="connsiteX6" fmla="*/ 4437321 w 7761768"/>
                <a:gd name="connsiteY6" fmla="*/ 47595 h 1259708"/>
                <a:gd name="connsiteX7" fmla="*/ 4954772 w 7761768"/>
                <a:gd name="connsiteY7" fmla="*/ 54685 h 1259708"/>
                <a:gd name="connsiteX8" fmla="*/ 5684875 w 7761768"/>
                <a:gd name="connsiteY8" fmla="*/ 586313 h 1259708"/>
                <a:gd name="connsiteX9" fmla="*/ 6542568 w 7761768"/>
                <a:gd name="connsiteY9" fmla="*/ 1139206 h 1259708"/>
                <a:gd name="connsiteX10" fmla="*/ 7761768 w 7761768"/>
                <a:gd name="connsiteY10" fmla="*/ 1259708 h 12597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7761768" h="1259708">
                  <a:moveTo>
                    <a:pt x="0" y="1238443"/>
                  </a:moveTo>
                  <a:cubicBezTo>
                    <a:pt x="142358" y="1218950"/>
                    <a:pt x="699386" y="1232537"/>
                    <a:pt x="1077432" y="1231356"/>
                  </a:cubicBezTo>
                  <a:cubicBezTo>
                    <a:pt x="1455478" y="1230175"/>
                    <a:pt x="1957571" y="1257346"/>
                    <a:pt x="2268278" y="1231355"/>
                  </a:cubicBezTo>
                  <a:cubicBezTo>
                    <a:pt x="2578985" y="1205364"/>
                    <a:pt x="2740837" y="1152201"/>
                    <a:pt x="2941674" y="1075410"/>
                  </a:cubicBezTo>
                  <a:cubicBezTo>
                    <a:pt x="3142511" y="998619"/>
                    <a:pt x="3294910" y="895839"/>
                    <a:pt x="3473301" y="770611"/>
                  </a:cubicBezTo>
                  <a:cubicBezTo>
                    <a:pt x="3651692" y="645383"/>
                    <a:pt x="3851350" y="444547"/>
                    <a:pt x="4012020" y="324044"/>
                  </a:cubicBezTo>
                  <a:cubicBezTo>
                    <a:pt x="4172690" y="203541"/>
                    <a:pt x="4280196" y="92488"/>
                    <a:pt x="4437321" y="47595"/>
                  </a:cubicBezTo>
                  <a:cubicBezTo>
                    <a:pt x="4594446" y="2702"/>
                    <a:pt x="4746846" y="-35101"/>
                    <a:pt x="4954772" y="54685"/>
                  </a:cubicBezTo>
                  <a:cubicBezTo>
                    <a:pt x="5162698" y="144471"/>
                    <a:pt x="5420242" y="405560"/>
                    <a:pt x="5684875" y="586313"/>
                  </a:cubicBezTo>
                  <a:cubicBezTo>
                    <a:pt x="5949508" y="767066"/>
                    <a:pt x="6196419" y="1026974"/>
                    <a:pt x="6542568" y="1139206"/>
                  </a:cubicBezTo>
                  <a:cubicBezTo>
                    <a:pt x="6888717" y="1251439"/>
                    <a:pt x="7299252" y="1232536"/>
                    <a:pt x="7761768" y="1259708"/>
                  </a:cubicBezTo>
                </a:path>
              </a:pathLst>
            </a:custGeom>
            <a:noFill/>
            <a:ln w="19050" cap="flat" cmpd="sng" algn="ctr">
              <a:solidFill>
                <a:srgbClr val="FFC000"/>
              </a:solidFill>
              <a:prstDash val="lgDashDot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cxnSp>
          <p:nvCxnSpPr>
            <p:cNvPr id="335" name="Straight Connector 334">
              <a:extLst>
                <a:ext uri="{FF2B5EF4-FFF2-40B4-BE49-F238E27FC236}">
                  <a16:creationId xmlns:a16="http://schemas.microsoft.com/office/drawing/2014/main" id="{6EC9AE90-4756-9CA0-49AF-98BD99FE66BD}"/>
                </a:ext>
              </a:extLst>
            </p:cNvPr>
            <p:cNvCxnSpPr/>
            <p:nvPr/>
          </p:nvCxnSpPr>
          <p:spPr>
            <a:xfrm>
              <a:off x="7607711" y="2583856"/>
              <a:ext cx="0" cy="692493"/>
            </a:xfrm>
            <a:prstGeom prst="line">
              <a:avLst/>
            </a:prstGeom>
            <a:noFill/>
            <a:ln w="19050" cap="flat" cmpd="sng" algn="ctr">
              <a:solidFill>
                <a:srgbClr val="E7E6E6">
                  <a:lumMod val="75000"/>
                </a:srgbClr>
              </a:solidFill>
              <a:prstDash val="dash"/>
              <a:miter lim="800000"/>
            </a:ln>
            <a:effectLst/>
          </p:spPr>
        </p:cxnSp>
        <p:sp>
          <p:nvSpPr>
            <p:cNvPr id="336" name="Freeform 96">
              <a:extLst>
                <a:ext uri="{FF2B5EF4-FFF2-40B4-BE49-F238E27FC236}">
                  <a16:creationId xmlns:a16="http://schemas.microsoft.com/office/drawing/2014/main" id="{EA5F9383-9B8E-1AFB-3F04-5A04B7C92477}"/>
                </a:ext>
              </a:extLst>
            </p:cNvPr>
            <p:cNvSpPr/>
            <p:nvPr/>
          </p:nvSpPr>
          <p:spPr>
            <a:xfrm>
              <a:off x="6647087" y="2276596"/>
              <a:ext cx="1801170" cy="994959"/>
            </a:xfrm>
            <a:custGeom>
              <a:avLst/>
              <a:gdLst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948223 w 7761768"/>
                <a:gd name="connsiteY8" fmla="*/ 2621195 h 4308227"/>
                <a:gd name="connsiteX9" fmla="*/ 4494028 w 7761768"/>
                <a:gd name="connsiteY9" fmla="*/ 2883464 h 4308227"/>
                <a:gd name="connsiteX10" fmla="*/ 4968949 w 7761768"/>
                <a:gd name="connsiteY10" fmla="*/ 3074851 h 4308227"/>
                <a:gd name="connsiteX11" fmla="*/ 5621079 w 7761768"/>
                <a:gd name="connsiteY11" fmla="*/ 3585213 h 4308227"/>
                <a:gd name="connsiteX12" fmla="*/ 5996763 w 7761768"/>
                <a:gd name="connsiteY12" fmla="*/ 3911278 h 4308227"/>
                <a:gd name="connsiteX13" fmla="*/ 6542568 w 7761768"/>
                <a:gd name="connsiteY13" fmla="*/ 4187725 h 4308227"/>
                <a:gd name="connsiteX14" fmla="*/ 7761768 w 7761768"/>
                <a:gd name="connsiteY14" fmla="*/ 4308227 h 4308227"/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948223 w 7761768"/>
                <a:gd name="connsiteY8" fmla="*/ 2621195 h 4308227"/>
                <a:gd name="connsiteX9" fmla="*/ 4494028 w 7761768"/>
                <a:gd name="connsiteY9" fmla="*/ 2883464 h 4308227"/>
                <a:gd name="connsiteX10" fmla="*/ 4968949 w 7761768"/>
                <a:gd name="connsiteY10" fmla="*/ 3074851 h 4308227"/>
                <a:gd name="connsiteX11" fmla="*/ 5621079 w 7761768"/>
                <a:gd name="connsiteY11" fmla="*/ 3585213 h 4308227"/>
                <a:gd name="connsiteX12" fmla="*/ 5996763 w 7761768"/>
                <a:gd name="connsiteY12" fmla="*/ 3911278 h 4308227"/>
                <a:gd name="connsiteX13" fmla="*/ 6542568 w 7761768"/>
                <a:gd name="connsiteY13" fmla="*/ 4187725 h 4308227"/>
                <a:gd name="connsiteX14" fmla="*/ 7761768 w 7761768"/>
                <a:gd name="connsiteY14" fmla="*/ 4308227 h 4308227"/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948223 w 7761768"/>
                <a:gd name="connsiteY8" fmla="*/ 2621195 h 4308227"/>
                <a:gd name="connsiteX9" fmla="*/ 4494028 w 7761768"/>
                <a:gd name="connsiteY9" fmla="*/ 2883464 h 4308227"/>
                <a:gd name="connsiteX10" fmla="*/ 4968949 w 7761768"/>
                <a:gd name="connsiteY10" fmla="*/ 3074851 h 4308227"/>
                <a:gd name="connsiteX11" fmla="*/ 5543107 w 7761768"/>
                <a:gd name="connsiteY11" fmla="*/ 3514329 h 4308227"/>
                <a:gd name="connsiteX12" fmla="*/ 5996763 w 7761768"/>
                <a:gd name="connsiteY12" fmla="*/ 3911278 h 4308227"/>
                <a:gd name="connsiteX13" fmla="*/ 6542568 w 7761768"/>
                <a:gd name="connsiteY13" fmla="*/ 4187725 h 4308227"/>
                <a:gd name="connsiteX14" fmla="*/ 7761768 w 7761768"/>
                <a:gd name="connsiteY14" fmla="*/ 4308227 h 4308227"/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948223 w 7761768"/>
                <a:gd name="connsiteY8" fmla="*/ 2621195 h 4308227"/>
                <a:gd name="connsiteX9" fmla="*/ 4494028 w 7761768"/>
                <a:gd name="connsiteY9" fmla="*/ 2883464 h 4308227"/>
                <a:gd name="connsiteX10" fmla="*/ 4968949 w 7761768"/>
                <a:gd name="connsiteY10" fmla="*/ 3074851 h 4308227"/>
                <a:gd name="connsiteX11" fmla="*/ 5543107 w 7761768"/>
                <a:gd name="connsiteY11" fmla="*/ 3514329 h 4308227"/>
                <a:gd name="connsiteX12" fmla="*/ 5996763 w 7761768"/>
                <a:gd name="connsiteY12" fmla="*/ 3911278 h 4308227"/>
                <a:gd name="connsiteX13" fmla="*/ 6542568 w 7761768"/>
                <a:gd name="connsiteY13" fmla="*/ 4187725 h 4308227"/>
                <a:gd name="connsiteX14" fmla="*/ 7761768 w 7761768"/>
                <a:gd name="connsiteY14" fmla="*/ 4308227 h 4308227"/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948223 w 7761768"/>
                <a:gd name="connsiteY8" fmla="*/ 2621195 h 4308227"/>
                <a:gd name="connsiteX9" fmla="*/ 4494028 w 7761768"/>
                <a:gd name="connsiteY9" fmla="*/ 2883464 h 4308227"/>
                <a:gd name="connsiteX10" fmla="*/ 4968949 w 7761768"/>
                <a:gd name="connsiteY10" fmla="*/ 3074851 h 4308227"/>
                <a:gd name="connsiteX11" fmla="*/ 5543107 w 7761768"/>
                <a:gd name="connsiteY11" fmla="*/ 3514329 h 4308227"/>
                <a:gd name="connsiteX12" fmla="*/ 5996763 w 7761768"/>
                <a:gd name="connsiteY12" fmla="*/ 3911278 h 4308227"/>
                <a:gd name="connsiteX13" fmla="*/ 6542568 w 7761768"/>
                <a:gd name="connsiteY13" fmla="*/ 4187725 h 4308227"/>
                <a:gd name="connsiteX14" fmla="*/ 7761768 w 7761768"/>
                <a:gd name="connsiteY14" fmla="*/ 4308227 h 4308227"/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948223 w 7761768"/>
                <a:gd name="connsiteY8" fmla="*/ 2621195 h 4308227"/>
                <a:gd name="connsiteX9" fmla="*/ 4494028 w 7761768"/>
                <a:gd name="connsiteY9" fmla="*/ 2883464 h 4308227"/>
                <a:gd name="connsiteX10" fmla="*/ 4968949 w 7761768"/>
                <a:gd name="connsiteY10" fmla="*/ 3074851 h 4308227"/>
                <a:gd name="connsiteX11" fmla="*/ 5543107 w 7761768"/>
                <a:gd name="connsiteY11" fmla="*/ 3514329 h 4308227"/>
                <a:gd name="connsiteX12" fmla="*/ 6542568 w 7761768"/>
                <a:gd name="connsiteY12" fmla="*/ 4187725 h 4308227"/>
                <a:gd name="connsiteX13" fmla="*/ 7761768 w 7761768"/>
                <a:gd name="connsiteY13" fmla="*/ 4308227 h 4308227"/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948223 w 7761768"/>
                <a:gd name="connsiteY8" fmla="*/ 2621195 h 4308227"/>
                <a:gd name="connsiteX9" fmla="*/ 4494028 w 7761768"/>
                <a:gd name="connsiteY9" fmla="*/ 2883464 h 4308227"/>
                <a:gd name="connsiteX10" fmla="*/ 4968949 w 7761768"/>
                <a:gd name="connsiteY10" fmla="*/ 3074851 h 4308227"/>
                <a:gd name="connsiteX11" fmla="*/ 5684875 w 7761768"/>
                <a:gd name="connsiteY11" fmla="*/ 3634832 h 4308227"/>
                <a:gd name="connsiteX12" fmla="*/ 6542568 w 7761768"/>
                <a:gd name="connsiteY12" fmla="*/ 4187725 h 4308227"/>
                <a:gd name="connsiteX13" fmla="*/ 7761768 w 7761768"/>
                <a:gd name="connsiteY13" fmla="*/ 4308227 h 4308227"/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948223 w 7761768"/>
                <a:gd name="connsiteY8" fmla="*/ 2621195 h 4308227"/>
                <a:gd name="connsiteX9" fmla="*/ 4494028 w 7761768"/>
                <a:gd name="connsiteY9" fmla="*/ 2883464 h 4308227"/>
                <a:gd name="connsiteX10" fmla="*/ 4968949 w 7761768"/>
                <a:gd name="connsiteY10" fmla="*/ 3074851 h 4308227"/>
                <a:gd name="connsiteX11" fmla="*/ 5684875 w 7761768"/>
                <a:gd name="connsiteY11" fmla="*/ 3634832 h 4308227"/>
                <a:gd name="connsiteX12" fmla="*/ 6542568 w 7761768"/>
                <a:gd name="connsiteY12" fmla="*/ 4187725 h 4308227"/>
                <a:gd name="connsiteX13" fmla="*/ 7761768 w 7761768"/>
                <a:gd name="connsiteY13" fmla="*/ 4308227 h 4308227"/>
                <a:gd name="connsiteX0" fmla="*/ 0 w 7761768"/>
                <a:gd name="connsiteY0" fmla="*/ 4286962 h 4286962"/>
                <a:gd name="connsiteX1" fmla="*/ 425302 w 7761768"/>
                <a:gd name="connsiteY1" fmla="*/ 4180637 h 4286962"/>
                <a:gd name="connsiteX2" fmla="*/ 843516 w 7761768"/>
                <a:gd name="connsiteY2" fmla="*/ 3882925 h 4286962"/>
                <a:gd name="connsiteX3" fmla="*/ 1212112 w 7761768"/>
                <a:gd name="connsiteY3" fmla="*/ 3209530 h 4286962"/>
                <a:gd name="connsiteX4" fmla="*/ 2062716 w 7761768"/>
                <a:gd name="connsiteY4" fmla="*/ 693158 h 4286962"/>
                <a:gd name="connsiteX5" fmla="*/ 2516372 w 7761768"/>
                <a:gd name="connsiteY5" fmla="*/ 5585 h 4286962"/>
                <a:gd name="connsiteX6" fmla="*/ 2955851 w 7761768"/>
                <a:gd name="connsiteY6" fmla="*/ 459241 h 4286962"/>
                <a:gd name="connsiteX7" fmla="*/ 3565451 w 7761768"/>
                <a:gd name="connsiteY7" fmla="*/ 1961976 h 4286962"/>
                <a:gd name="connsiteX8" fmla="*/ 3948223 w 7761768"/>
                <a:gd name="connsiteY8" fmla="*/ 2621195 h 4286962"/>
                <a:gd name="connsiteX9" fmla="*/ 4494028 w 7761768"/>
                <a:gd name="connsiteY9" fmla="*/ 2883464 h 4286962"/>
                <a:gd name="connsiteX10" fmla="*/ 4968949 w 7761768"/>
                <a:gd name="connsiteY10" fmla="*/ 3074851 h 4286962"/>
                <a:gd name="connsiteX11" fmla="*/ 5684875 w 7761768"/>
                <a:gd name="connsiteY11" fmla="*/ 3634832 h 4286962"/>
                <a:gd name="connsiteX12" fmla="*/ 6542568 w 7761768"/>
                <a:gd name="connsiteY12" fmla="*/ 4187725 h 4286962"/>
                <a:gd name="connsiteX13" fmla="*/ 7761768 w 7761768"/>
                <a:gd name="connsiteY13" fmla="*/ 4286961 h 4286962"/>
                <a:gd name="connsiteX0" fmla="*/ 0 w 7761768"/>
                <a:gd name="connsiteY0" fmla="*/ 4286962 h 4287568"/>
                <a:gd name="connsiteX1" fmla="*/ 425302 w 7761768"/>
                <a:gd name="connsiteY1" fmla="*/ 4180637 h 4287568"/>
                <a:gd name="connsiteX2" fmla="*/ 843516 w 7761768"/>
                <a:gd name="connsiteY2" fmla="*/ 3882925 h 4287568"/>
                <a:gd name="connsiteX3" fmla="*/ 1212112 w 7761768"/>
                <a:gd name="connsiteY3" fmla="*/ 3209530 h 4287568"/>
                <a:gd name="connsiteX4" fmla="*/ 2062716 w 7761768"/>
                <a:gd name="connsiteY4" fmla="*/ 693158 h 4287568"/>
                <a:gd name="connsiteX5" fmla="*/ 2516372 w 7761768"/>
                <a:gd name="connsiteY5" fmla="*/ 5585 h 4287568"/>
                <a:gd name="connsiteX6" fmla="*/ 2955851 w 7761768"/>
                <a:gd name="connsiteY6" fmla="*/ 459241 h 4287568"/>
                <a:gd name="connsiteX7" fmla="*/ 3565451 w 7761768"/>
                <a:gd name="connsiteY7" fmla="*/ 1961976 h 4287568"/>
                <a:gd name="connsiteX8" fmla="*/ 3948223 w 7761768"/>
                <a:gd name="connsiteY8" fmla="*/ 2621195 h 4287568"/>
                <a:gd name="connsiteX9" fmla="*/ 4494028 w 7761768"/>
                <a:gd name="connsiteY9" fmla="*/ 2883464 h 4287568"/>
                <a:gd name="connsiteX10" fmla="*/ 4968949 w 7761768"/>
                <a:gd name="connsiteY10" fmla="*/ 3074851 h 4287568"/>
                <a:gd name="connsiteX11" fmla="*/ 5684875 w 7761768"/>
                <a:gd name="connsiteY11" fmla="*/ 3634832 h 4287568"/>
                <a:gd name="connsiteX12" fmla="*/ 6542568 w 7761768"/>
                <a:gd name="connsiteY12" fmla="*/ 4187725 h 4287568"/>
                <a:gd name="connsiteX13" fmla="*/ 7761768 w 7761768"/>
                <a:gd name="connsiteY13" fmla="*/ 4286961 h 42875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7761768" h="4287568">
                  <a:moveTo>
                    <a:pt x="0" y="4286962"/>
                  </a:moveTo>
                  <a:cubicBezTo>
                    <a:pt x="142358" y="4267469"/>
                    <a:pt x="284716" y="4247976"/>
                    <a:pt x="425302" y="4180637"/>
                  </a:cubicBezTo>
                  <a:cubicBezTo>
                    <a:pt x="565888" y="4113298"/>
                    <a:pt x="712381" y="4044776"/>
                    <a:pt x="843516" y="3882925"/>
                  </a:cubicBezTo>
                  <a:cubicBezTo>
                    <a:pt x="974651" y="3721074"/>
                    <a:pt x="1008912" y="3741158"/>
                    <a:pt x="1212112" y="3209530"/>
                  </a:cubicBezTo>
                  <a:cubicBezTo>
                    <a:pt x="1415312" y="2677902"/>
                    <a:pt x="1845339" y="1227149"/>
                    <a:pt x="2062716" y="693158"/>
                  </a:cubicBezTo>
                  <a:cubicBezTo>
                    <a:pt x="2280093" y="159167"/>
                    <a:pt x="2367516" y="44571"/>
                    <a:pt x="2516372" y="5585"/>
                  </a:cubicBezTo>
                  <a:cubicBezTo>
                    <a:pt x="2665228" y="-33401"/>
                    <a:pt x="2781005" y="133176"/>
                    <a:pt x="2955851" y="459241"/>
                  </a:cubicBezTo>
                  <a:cubicBezTo>
                    <a:pt x="3130698" y="785306"/>
                    <a:pt x="3400056" y="1601650"/>
                    <a:pt x="3565451" y="1961976"/>
                  </a:cubicBezTo>
                  <a:cubicBezTo>
                    <a:pt x="3730846" y="2322302"/>
                    <a:pt x="3793460" y="2467614"/>
                    <a:pt x="3948223" y="2621195"/>
                  </a:cubicBezTo>
                  <a:cubicBezTo>
                    <a:pt x="4102986" y="2774776"/>
                    <a:pt x="4309730" y="2814944"/>
                    <a:pt x="4494028" y="2883464"/>
                  </a:cubicBezTo>
                  <a:cubicBezTo>
                    <a:pt x="4678326" y="2951984"/>
                    <a:pt x="4770475" y="2949623"/>
                    <a:pt x="4968949" y="3074851"/>
                  </a:cubicBezTo>
                  <a:cubicBezTo>
                    <a:pt x="5167424" y="3200079"/>
                    <a:pt x="5422605" y="3442265"/>
                    <a:pt x="5684875" y="3634832"/>
                  </a:cubicBezTo>
                  <a:cubicBezTo>
                    <a:pt x="5947145" y="3827399"/>
                    <a:pt x="6196419" y="4079037"/>
                    <a:pt x="6542568" y="4187725"/>
                  </a:cubicBezTo>
                  <a:cubicBezTo>
                    <a:pt x="6888717" y="4296413"/>
                    <a:pt x="7299252" y="4288142"/>
                    <a:pt x="7761768" y="4286961"/>
                  </a:cubicBezTo>
                </a:path>
              </a:pathLst>
            </a:custGeom>
            <a:noFill/>
            <a:ln w="19050" cap="flat" cmpd="sng" algn="ctr">
              <a:solidFill>
                <a:srgbClr val="0BB5DD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cxnSp>
          <p:nvCxnSpPr>
            <p:cNvPr id="337" name="Straight Arrow Connector 336">
              <a:extLst>
                <a:ext uri="{FF2B5EF4-FFF2-40B4-BE49-F238E27FC236}">
                  <a16:creationId xmlns:a16="http://schemas.microsoft.com/office/drawing/2014/main" id="{6966865D-C7FD-8E4B-C727-FCEC649F6EFE}"/>
                </a:ext>
              </a:extLst>
            </p:cNvPr>
            <p:cNvCxnSpPr/>
            <p:nvPr/>
          </p:nvCxnSpPr>
          <p:spPr>
            <a:xfrm>
              <a:off x="6647087" y="3279639"/>
              <a:ext cx="1866632" cy="0"/>
            </a:xfrm>
            <a:prstGeom prst="straightConnector1">
              <a:avLst/>
            </a:prstGeom>
            <a:noFill/>
            <a:ln w="19050" cap="flat" cmpd="sng" algn="ctr">
              <a:solidFill>
                <a:srgbClr val="E7E6E6">
                  <a:lumMod val="75000"/>
                </a:srgbClr>
              </a:solidFill>
              <a:prstDash val="solid"/>
              <a:miter lim="800000"/>
              <a:tailEnd type="triangle"/>
            </a:ln>
            <a:effectLst/>
          </p:spPr>
        </p:cxnSp>
        <p:sp>
          <p:nvSpPr>
            <p:cNvPr id="338" name="Freeform 101">
              <a:extLst>
                <a:ext uri="{FF2B5EF4-FFF2-40B4-BE49-F238E27FC236}">
                  <a16:creationId xmlns:a16="http://schemas.microsoft.com/office/drawing/2014/main" id="{162AE318-7E38-87BD-0144-BFF1141A9D8A}"/>
                </a:ext>
              </a:extLst>
            </p:cNvPr>
            <p:cNvSpPr/>
            <p:nvPr/>
          </p:nvSpPr>
          <p:spPr>
            <a:xfrm>
              <a:off x="6653666" y="2277350"/>
              <a:ext cx="1769917" cy="982045"/>
            </a:xfrm>
            <a:custGeom>
              <a:avLst/>
              <a:gdLst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948223 w 7761768"/>
                <a:gd name="connsiteY8" fmla="*/ 2621195 h 4308227"/>
                <a:gd name="connsiteX9" fmla="*/ 4494028 w 7761768"/>
                <a:gd name="connsiteY9" fmla="*/ 2883464 h 4308227"/>
                <a:gd name="connsiteX10" fmla="*/ 4968949 w 7761768"/>
                <a:gd name="connsiteY10" fmla="*/ 3074851 h 4308227"/>
                <a:gd name="connsiteX11" fmla="*/ 5621079 w 7761768"/>
                <a:gd name="connsiteY11" fmla="*/ 3585213 h 4308227"/>
                <a:gd name="connsiteX12" fmla="*/ 5996763 w 7761768"/>
                <a:gd name="connsiteY12" fmla="*/ 3911278 h 4308227"/>
                <a:gd name="connsiteX13" fmla="*/ 6542568 w 7761768"/>
                <a:gd name="connsiteY13" fmla="*/ 4187725 h 4308227"/>
                <a:gd name="connsiteX14" fmla="*/ 7761768 w 7761768"/>
                <a:gd name="connsiteY14" fmla="*/ 4308227 h 4308227"/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948223 w 7761768"/>
                <a:gd name="connsiteY8" fmla="*/ 2621195 h 4308227"/>
                <a:gd name="connsiteX9" fmla="*/ 4494028 w 7761768"/>
                <a:gd name="connsiteY9" fmla="*/ 2883464 h 4308227"/>
                <a:gd name="connsiteX10" fmla="*/ 4968949 w 7761768"/>
                <a:gd name="connsiteY10" fmla="*/ 3074851 h 4308227"/>
                <a:gd name="connsiteX11" fmla="*/ 5621079 w 7761768"/>
                <a:gd name="connsiteY11" fmla="*/ 3585213 h 4308227"/>
                <a:gd name="connsiteX12" fmla="*/ 5996763 w 7761768"/>
                <a:gd name="connsiteY12" fmla="*/ 3911278 h 4308227"/>
                <a:gd name="connsiteX13" fmla="*/ 6542568 w 7761768"/>
                <a:gd name="connsiteY13" fmla="*/ 4187725 h 4308227"/>
                <a:gd name="connsiteX14" fmla="*/ 7761768 w 7761768"/>
                <a:gd name="connsiteY14" fmla="*/ 4308227 h 4308227"/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948223 w 7761768"/>
                <a:gd name="connsiteY8" fmla="*/ 2621195 h 4308227"/>
                <a:gd name="connsiteX9" fmla="*/ 4494028 w 7761768"/>
                <a:gd name="connsiteY9" fmla="*/ 2883464 h 4308227"/>
                <a:gd name="connsiteX10" fmla="*/ 4968949 w 7761768"/>
                <a:gd name="connsiteY10" fmla="*/ 3074851 h 4308227"/>
                <a:gd name="connsiteX11" fmla="*/ 5543107 w 7761768"/>
                <a:gd name="connsiteY11" fmla="*/ 3514329 h 4308227"/>
                <a:gd name="connsiteX12" fmla="*/ 5996763 w 7761768"/>
                <a:gd name="connsiteY12" fmla="*/ 3911278 h 4308227"/>
                <a:gd name="connsiteX13" fmla="*/ 6542568 w 7761768"/>
                <a:gd name="connsiteY13" fmla="*/ 4187725 h 4308227"/>
                <a:gd name="connsiteX14" fmla="*/ 7761768 w 7761768"/>
                <a:gd name="connsiteY14" fmla="*/ 4308227 h 4308227"/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948223 w 7761768"/>
                <a:gd name="connsiteY8" fmla="*/ 2621195 h 4308227"/>
                <a:gd name="connsiteX9" fmla="*/ 4494028 w 7761768"/>
                <a:gd name="connsiteY9" fmla="*/ 2883464 h 4308227"/>
                <a:gd name="connsiteX10" fmla="*/ 4968949 w 7761768"/>
                <a:gd name="connsiteY10" fmla="*/ 3074851 h 4308227"/>
                <a:gd name="connsiteX11" fmla="*/ 5543107 w 7761768"/>
                <a:gd name="connsiteY11" fmla="*/ 3514329 h 4308227"/>
                <a:gd name="connsiteX12" fmla="*/ 5996763 w 7761768"/>
                <a:gd name="connsiteY12" fmla="*/ 3911278 h 4308227"/>
                <a:gd name="connsiteX13" fmla="*/ 6542568 w 7761768"/>
                <a:gd name="connsiteY13" fmla="*/ 4187725 h 4308227"/>
                <a:gd name="connsiteX14" fmla="*/ 7761768 w 7761768"/>
                <a:gd name="connsiteY14" fmla="*/ 4308227 h 4308227"/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948223 w 7761768"/>
                <a:gd name="connsiteY8" fmla="*/ 2621195 h 4308227"/>
                <a:gd name="connsiteX9" fmla="*/ 4494028 w 7761768"/>
                <a:gd name="connsiteY9" fmla="*/ 2883464 h 4308227"/>
                <a:gd name="connsiteX10" fmla="*/ 4968949 w 7761768"/>
                <a:gd name="connsiteY10" fmla="*/ 3074851 h 4308227"/>
                <a:gd name="connsiteX11" fmla="*/ 5543107 w 7761768"/>
                <a:gd name="connsiteY11" fmla="*/ 3514329 h 4308227"/>
                <a:gd name="connsiteX12" fmla="*/ 5996763 w 7761768"/>
                <a:gd name="connsiteY12" fmla="*/ 3911278 h 4308227"/>
                <a:gd name="connsiteX13" fmla="*/ 6542568 w 7761768"/>
                <a:gd name="connsiteY13" fmla="*/ 4187725 h 4308227"/>
                <a:gd name="connsiteX14" fmla="*/ 7761768 w 7761768"/>
                <a:gd name="connsiteY14" fmla="*/ 4308227 h 4308227"/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948223 w 7761768"/>
                <a:gd name="connsiteY8" fmla="*/ 2621195 h 4308227"/>
                <a:gd name="connsiteX9" fmla="*/ 4494028 w 7761768"/>
                <a:gd name="connsiteY9" fmla="*/ 2883464 h 4308227"/>
                <a:gd name="connsiteX10" fmla="*/ 4968949 w 7761768"/>
                <a:gd name="connsiteY10" fmla="*/ 3074851 h 4308227"/>
                <a:gd name="connsiteX11" fmla="*/ 5543107 w 7761768"/>
                <a:gd name="connsiteY11" fmla="*/ 3514329 h 4308227"/>
                <a:gd name="connsiteX12" fmla="*/ 6542568 w 7761768"/>
                <a:gd name="connsiteY12" fmla="*/ 4187725 h 4308227"/>
                <a:gd name="connsiteX13" fmla="*/ 7761768 w 7761768"/>
                <a:gd name="connsiteY13" fmla="*/ 4308227 h 4308227"/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948223 w 7761768"/>
                <a:gd name="connsiteY8" fmla="*/ 2621195 h 4308227"/>
                <a:gd name="connsiteX9" fmla="*/ 4494028 w 7761768"/>
                <a:gd name="connsiteY9" fmla="*/ 2883464 h 4308227"/>
                <a:gd name="connsiteX10" fmla="*/ 4968949 w 7761768"/>
                <a:gd name="connsiteY10" fmla="*/ 3074851 h 4308227"/>
                <a:gd name="connsiteX11" fmla="*/ 5684875 w 7761768"/>
                <a:gd name="connsiteY11" fmla="*/ 3634832 h 4308227"/>
                <a:gd name="connsiteX12" fmla="*/ 6542568 w 7761768"/>
                <a:gd name="connsiteY12" fmla="*/ 4187725 h 4308227"/>
                <a:gd name="connsiteX13" fmla="*/ 7761768 w 7761768"/>
                <a:gd name="connsiteY13" fmla="*/ 4308227 h 4308227"/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948223 w 7761768"/>
                <a:gd name="connsiteY8" fmla="*/ 2621195 h 4308227"/>
                <a:gd name="connsiteX9" fmla="*/ 4494028 w 7761768"/>
                <a:gd name="connsiteY9" fmla="*/ 2883464 h 4308227"/>
                <a:gd name="connsiteX10" fmla="*/ 4968949 w 7761768"/>
                <a:gd name="connsiteY10" fmla="*/ 3074851 h 4308227"/>
                <a:gd name="connsiteX11" fmla="*/ 5684875 w 7761768"/>
                <a:gd name="connsiteY11" fmla="*/ 3634832 h 4308227"/>
                <a:gd name="connsiteX12" fmla="*/ 6542568 w 7761768"/>
                <a:gd name="connsiteY12" fmla="*/ 4187725 h 4308227"/>
                <a:gd name="connsiteX13" fmla="*/ 7761768 w 7761768"/>
                <a:gd name="connsiteY13" fmla="*/ 4308227 h 4308227"/>
                <a:gd name="connsiteX0" fmla="*/ 0 w 7761768"/>
                <a:gd name="connsiteY0" fmla="*/ 4284376 h 4305641"/>
                <a:gd name="connsiteX1" fmla="*/ 425302 w 7761768"/>
                <a:gd name="connsiteY1" fmla="*/ 4178051 h 4305641"/>
                <a:gd name="connsiteX2" fmla="*/ 843516 w 7761768"/>
                <a:gd name="connsiteY2" fmla="*/ 3880339 h 4305641"/>
                <a:gd name="connsiteX3" fmla="*/ 1212112 w 7761768"/>
                <a:gd name="connsiteY3" fmla="*/ 3206944 h 4305641"/>
                <a:gd name="connsiteX4" fmla="*/ 2062716 w 7761768"/>
                <a:gd name="connsiteY4" fmla="*/ 690572 h 4305641"/>
                <a:gd name="connsiteX5" fmla="*/ 2516372 w 7761768"/>
                <a:gd name="connsiteY5" fmla="*/ 2999 h 4305641"/>
                <a:gd name="connsiteX6" fmla="*/ 2899144 w 7761768"/>
                <a:gd name="connsiteY6" fmla="*/ 506274 h 4305641"/>
                <a:gd name="connsiteX7" fmla="*/ 3565451 w 7761768"/>
                <a:gd name="connsiteY7" fmla="*/ 1959390 h 4305641"/>
                <a:gd name="connsiteX8" fmla="*/ 3948223 w 7761768"/>
                <a:gd name="connsiteY8" fmla="*/ 2618609 h 4305641"/>
                <a:gd name="connsiteX9" fmla="*/ 4494028 w 7761768"/>
                <a:gd name="connsiteY9" fmla="*/ 2880878 h 4305641"/>
                <a:gd name="connsiteX10" fmla="*/ 4968949 w 7761768"/>
                <a:gd name="connsiteY10" fmla="*/ 3072265 h 4305641"/>
                <a:gd name="connsiteX11" fmla="*/ 5684875 w 7761768"/>
                <a:gd name="connsiteY11" fmla="*/ 3632246 h 4305641"/>
                <a:gd name="connsiteX12" fmla="*/ 6542568 w 7761768"/>
                <a:gd name="connsiteY12" fmla="*/ 4185139 h 4305641"/>
                <a:gd name="connsiteX13" fmla="*/ 7761768 w 7761768"/>
                <a:gd name="connsiteY13" fmla="*/ 4305641 h 4305641"/>
                <a:gd name="connsiteX0" fmla="*/ 0 w 7761768"/>
                <a:gd name="connsiteY0" fmla="*/ 4214443 h 4235708"/>
                <a:gd name="connsiteX1" fmla="*/ 425302 w 7761768"/>
                <a:gd name="connsiteY1" fmla="*/ 4108118 h 4235708"/>
                <a:gd name="connsiteX2" fmla="*/ 843516 w 7761768"/>
                <a:gd name="connsiteY2" fmla="*/ 3810406 h 4235708"/>
                <a:gd name="connsiteX3" fmla="*/ 1212112 w 7761768"/>
                <a:gd name="connsiteY3" fmla="*/ 3137011 h 4235708"/>
                <a:gd name="connsiteX4" fmla="*/ 2062716 w 7761768"/>
                <a:gd name="connsiteY4" fmla="*/ 620639 h 4235708"/>
                <a:gd name="connsiteX5" fmla="*/ 2509284 w 7761768"/>
                <a:gd name="connsiteY5" fmla="*/ 3950 h 4235708"/>
                <a:gd name="connsiteX6" fmla="*/ 2899144 w 7761768"/>
                <a:gd name="connsiteY6" fmla="*/ 436341 h 4235708"/>
                <a:gd name="connsiteX7" fmla="*/ 3565451 w 7761768"/>
                <a:gd name="connsiteY7" fmla="*/ 1889457 h 4235708"/>
                <a:gd name="connsiteX8" fmla="*/ 3948223 w 7761768"/>
                <a:gd name="connsiteY8" fmla="*/ 2548676 h 4235708"/>
                <a:gd name="connsiteX9" fmla="*/ 4494028 w 7761768"/>
                <a:gd name="connsiteY9" fmla="*/ 2810945 h 4235708"/>
                <a:gd name="connsiteX10" fmla="*/ 4968949 w 7761768"/>
                <a:gd name="connsiteY10" fmla="*/ 3002332 h 4235708"/>
                <a:gd name="connsiteX11" fmla="*/ 5684875 w 7761768"/>
                <a:gd name="connsiteY11" fmla="*/ 3562313 h 4235708"/>
                <a:gd name="connsiteX12" fmla="*/ 6542568 w 7761768"/>
                <a:gd name="connsiteY12" fmla="*/ 4115206 h 4235708"/>
                <a:gd name="connsiteX13" fmla="*/ 7761768 w 7761768"/>
                <a:gd name="connsiteY13" fmla="*/ 4235708 h 4235708"/>
                <a:gd name="connsiteX0" fmla="*/ 0 w 7761768"/>
                <a:gd name="connsiteY0" fmla="*/ 4210651 h 4231916"/>
                <a:gd name="connsiteX1" fmla="*/ 425302 w 7761768"/>
                <a:gd name="connsiteY1" fmla="*/ 4104326 h 4231916"/>
                <a:gd name="connsiteX2" fmla="*/ 843516 w 7761768"/>
                <a:gd name="connsiteY2" fmla="*/ 3806614 h 4231916"/>
                <a:gd name="connsiteX3" fmla="*/ 1212112 w 7761768"/>
                <a:gd name="connsiteY3" fmla="*/ 3133219 h 4231916"/>
                <a:gd name="connsiteX4" fmla="*/ 2062716 w 7761768"/>
                <a:gd name="connsiteY4" fmla="*/ 616847 h 4231916"/>
                <a:gd name="connsiteX5" fmla="*/ 2509284 w 7761768"/>
                <a:gd name="connsiteY5" fmla="*/ 158 h 4231916"/>
                <a:gd name="connsiteX6" fmla="*/ 2899144 w 7761768"/>
                <a:gd name="connsiteY6" fmla="*/ 432549 h 4231916"/>
                <a:gd name="connsiteX7" fmla="*/ 3565451 w 7761768"/>
                <a:gd name="connsiteY7" fmla="*/ 1885665 h 4231916"/>
                <a:gd name="connsiteX8" fmla="*/ 3948223 w 7761768"/>
                <a:gd name="connsiteY8" fmla="*/ 2544884 h 4231916"/>
                <a:gd name="connsiteX9" fmla="*/ 4494028 w 7761768"/>
                <a:gd name="connsiteY9" fmla="*/ 2807153 h 4231916"/>
                <a:gd name="connsiteX10" fmla="*/ 4968949 w 7761768"/>
                <a:gd name="connsiteY10" fmla="*/ 2998540 h 4231916"/>
                <a:gd name="connsiteX11" fmla="*/ 5684875 w 7761768"/>
                <a:gd name="connsiteY11" fmla="*/ 3558521 h 4231916"/>
                <a:gd name="connsiteX12" fmla="*/ 6542568 w 7761768"/>
                <a:gd name="connsiteY12" fmla="*/ 4111414 h 4231916"/>
                <a:gd name="connsiteX13" fmla="*/ 7761768 w 7761768"/>
                <a:gd name="connsiteY13" fmla="*/ 4231916 h 4231916"/>
                <a:gd name="connsiteX0" fmla="*/ 0 w 7761768"/>
                <a:gd name="connsiteY0" fmla="*/ 4210651 h 4231916"/>
                <a:gd name="connsiteX1" fmla="*/ 425302 w 7761768"/>
                <a:gd name="connsiteY1" fmla="*/ 4104326 h 4231916"/>
                <a:gd name="connsiteX2" fmla="*/ 843516 w 7761768"/>
                <a:gd name="connsiteY2" fmla="*/ 3806614 h 4231916"/>
                <a:gd name="connsiteX3" fmla="*/ 1212112 w 7761768"/>
                <a:gd name="connsiteY3" fmla="*/ 3133219 h 4231916"/>
                <a:gd name="connsiteX4" fmla="*/ 2062716 w 7761768"/>
                <a:gd name="connsiteY4" fmla="*/ 616847 h 4231916"/>
                <a:gd name="connsiteX5" fmla="*/ 2509284 w 7761768"/>
                <a:gd name="connsiteY5" fmla="*/ 158 h 4231916"/>
                <a:gd name="connsiteX6" fmla="*/ 2899144 w 7761768"/>
                <a:gd name="connsiteY6" fmla="*/ 432549 h 4231916"/>
                <a:gd name="connsiteX7" fmla="*/ 3430772 w 7761768"/>
                <a:gd name="connsiteY7" fmla="*/ 1949461 h 4231916"/>
                <a:gd name="connsiteX8" fmla="*/ 3948223 w 7761768"/>
                <a:gd name="connsiteY8" fmla="*/ 2544884 h 4231916"/>
                <a:gd name="connsiteX9" fmla="*/ 4494028 w 7761768"/>
                <a:gd name="connsiteY9" fmla="*/ 2807153 h 4231916"/>
                <a:gd name="connsiteX10" fmla="*/ 4968949 w 7761768"/>
                <a:gd name="connsiteY10" fmla="*/ 2998540 h 4231916"/>
                <a:gd name="connsiteX11" fmla="*/ 5684875 w 7761768"/>
                <a:gd name="connsiteY11" fmla="*/ 3558521 h 4231916"/>
                <a:gd name="connsiteX12" fmla="*/ 6542568 w 7761768"/>
                <a:gd name="connsiteY12" fmla="*/ 4111414 h 4231916"/>
                <a:gd name="connsiteX13" fmla="*/ 7761768 w 7761768"/>
                <a:gd name="connsiteY13" fmla="*/ 4231916 h 4231916"/>
                <a:gd name="connsiteX0" fmla="*/ 0 w 7761768"/>
                <a:gd name="connsiteY0" fmla="*/ 4210651 h 4231916"/>
                <a:gd name="connsiteX1" fmla="*/ 425302 w 7761768"/>
                <a:gd name="connsiteY1" fmla="*/ 4104326 h 4231916"/>
                <a:gd name="connsiteX2" fmla="*/ 843516 w 7761768"/>
                <a:gd name="connsiteY2" fmla="*/ 3806614 h 4231916"/>
                <a:gd name="connsiteX3" fmla="*/ 1212112 w 7761768"/>
                <a:gd name="connsiteY3" fmla="*/ 3133219 h 4231916"/>
                <a:gd name="connsiteX4" fmla="*/ 2062716 w 7761768"/>
                <a:gd name="connsiteY4" fmla="*/ 616847 h 4231916"/>
                <a:gd name="connsiteX5" fmla="*/ 2509284 w 7761768"/>
                <a:gd name="connsiteY5" fmla="*/ 158 h 4231916"/>
                <a:gd name="connsiteX6" fmla="*/ 2899144 w 7761768"/>
                <a:gd name="connsiteY6" fmla="*/ 432549 h 4231916"/>
                <a:gd name="connsiteX7" fmla="*/ 3430772 w 7761768"/>
                <a:gd name="connsiteY7" fmla="*/ 1949461 h 4231916"/>
                <a:gd name="connsiteX8" fmla="*/ 3806455 w 7761768"/>
                <a:gd name="connsiteY8" fmla="*/ 3076512 h 4231916"/>
                <a:gd name="connsiteX9" fmla="*/ 4494028 w 7761768"/>
                <a:gd name="connsiteY9" fmla="*/ 2807153 h 4231916"/>
                <a:gd name="connsiteX10" fmla="*/ 4968949 w 7761768"/>
                <a:gd name="connsiteY10" fmla="*/ 2998540 h 4231916"/>
                <a:gd name="connsiteX11" fmla="*/ 5684875 w 7761768"/>
                <a:gd name="connsiteY11" fmla="*/ 3558521 h 4231916"/>
                <a:gd name="connsiteX12" fmla="*/ 6542568 w 7761768"/>
                <a:gd name="connsiteY12" fmla="*/ 4111414 h 4231916"/>
                <a:gd name="connsiteX13" fmla="*/ 7761768 w 7761768"/>
                <a:gd name="connsiteY13" fmla="*/ 4231916 h 4231916"/>
                <a:gd name="connsiteX0" fmla="*/ 0 w 7761768"/>
                <a:gd name="connsiteY0" fmla="*/ 4210651 h 4231916"/>
                <a:gd name="connsiteX1" fmla="*/ 425302 w 7761768"/>
                <a:gd name="connsiteY1" fmla="*/ 4104326 h 4231916"/>
                <a:gd name="connsiteX2" fmla="*/ 843516 w 7761768"/>
                <a:gd name="connsiteY2" fmla="*/ 3806614 h 4231916"/>
                <a:gd name="connsiteX3" fmla="*/ 1212112 w 7761768"/>
                <a:gd name="connsiteY3" fmla="*/ 3133219 h 4231916"/>
                <a:gd name="connsiteX4" fmla="*/ 2062716 w 7761768"/>
                <a:gd name="connsiteY4" fmla="*/ 616847 h 4231916"/>
                <a:gd name="connsiteX5" fmla="*/ 2509284 w 7761768"/>
                <a:gd name="connsiteY5" fmla="*/ 158 h 4231916"/>
                <a:gd name="connsiteX6" fmla="*/ 2899144 w 7761768"/>
                <a:gd name="connsiteY6" fmla="*/ 432549 h 4231916"/>
                <a:gd name="connsiteX7" fmla="*/ 3430772 w 7761768"/>
                <a:gd name="connsiteY7" fmla="*/ 1949461 h 4231916"/>
                <a:gd name="connsiteX8" fmla="*/ 3806455 w 7761768"/>
                <a:gd name="connsiteY8" fmla="*/ 3076512 h 4231916"/>
                <a:gd name="connsiteX9" fmla="*/ 4245935 w 7761768"/>
                <a:gd name="connsiteY9" fmla="*/ 3764083 h 4231916"/>
                <a:gd name="connsiteX10" fmla="*/ 4968949 w 7761768"/>
                <a:gd name="connsiteY10" fmla="*/ 2998540 h 4231916"/>
                <a:gd name="connsiteX11" fmla="*/ 5684875 w 7761768"/>
                <a:gd name="connsiteY11" fmla="*/ 3558521 h 4231916"/>
                <a:gd name="connsiteX12" fmla="*/ 6542568 w 7761768"/>
                <a:gd name="connsiteY12" fmla="*/ 4111414 h 4231916"/>
                <a:gd name="connsiteX13" fmla="*/ 7761768 w 7761768"/>
                <a:gd name="connsiteY13" fmla="*/ 4231916 h 4231916"/>
                <a:gd name="connsiteX0" fmla="*/ 0 w 7761768"/>
                <a:gd name="connsiteY0" fmla="*/ 4210651 h 4231916"/>
                <a:gd name="connsiteX1" fmla="*/ 425302 w 7761768"/>
                <a:gd name="connsiteY1" fmla="*/ 4104326 h 4231916"/>
                <a:gd name="connsiteX2" fmla="*/ 843516 w 7761768"/>
                <a:gd name="connsiteY2" fmla="*/ 3806614 h 4231916"/>
                <a:gd name="connsiteX3" fmla="*/ 1212112 w 7761768"/>
                <a:gd name="connsiteY3" fmla="*/ 3133219 h 4231916"/>
                <a:gd name="connsiteX4" fmla="*/ 2062716 w 7761768"/>
                <a:gd name="connsiteY4" fmla="*/ 616847 h 4231916"/>
                <a:gd name="connsiteX5" fmla="*/ 2509284 w 7761768"/>
                <a:gd name="connsiteY5" fmla="*/ 158 h 4231916"/>
                <a:gd name="connsiteX6" fmla="*/ 2899144 w 7761768"/>
                <a:gd name="connsiteY6" fmla="*/ 432549 h 4231916"/>
                <a:gd name="connsiteX7" fmla="*/ 3430772 w 7761768"/>
                <a:gd name="connsiteY7" fmla="*/ 1949461 h 4231916"/>
                <a:gd name="connsiteX8" fmla="*/ 3806455 w 7761768"/>
                <a:gd name="connsiteY8" fmla="*/ 3076512 h 4231916"/>
                <a:gd name="connsiteX9" fmla="*/ 4245935 w 7761768"/>
                <a:gd name="connsiteY9" fmla="*/ 3764083 h 4231916"/>
                <a:gd name="connsiteX10" fmla="*/ 5046921 w 7761768"/>
                <a:gd name="connsiteY10" fmla="*/ 4111415 h 4231916"/>
                <a:gd name="connsiteX11" fmla="*/ 5684875 w 7761768"/>
                <a:gd name="connsiteY11" fmla="*/ 3558521 h 4231916"/>
                <a:gd name="connsiteX12" fmla="*/ 6542568 w 7761768"/>
                <a:gd name="connsiteY12" fmla="*/ 4111414 h 4231916"/>
                <a:gd name="connsiteX13" fmla="*/ 7761768 w 7761768"/>
                <a:gd name="connsiteY13" fmla="*/ 4231916 h 4231916"/>
                <a:gd name="connsiteX0" fmla="*/ 0 w 7761768"/>
                <a:gd name="connsiteY0" fmla="*/ 4210651 h 4231916"/>
                <a:gd name="connsiteX1" fmla="*/ 425302 w 7761768"/>
                <a:gd name="connsiteY1" fmla="*/ 4104326 h 4231916"/>
                <a:gd name="connsiteX2" fmla="*/ 843516 w 7761768"/>
                <a:gd name="connsiteY2" fmla="*/ 3806614 h 4231916"/>
                <a:gd name="connsiteX3" fmla="*/ 1212112 w 7761768"/>
                <a:gd name="connsiteY3" fmla="*/ 3133219 h 4231916"/>
                <a:gd name="connsiteX4" fmla="*/ 2062716 w 7761768"/>
                <a:gd name="connsiteY4" fmla="*/ 616847 h 4231916"/>
                <a:gd name="connsiteX5" fmla="*/ 2509284 w 7761768"/>
                <a:gd name="connsiteY5" fmla="*/ 158 h 4231916"/>
                <a:gd name="connsiteX6" fmla="*/ 2899144 w 7761768"/>
                <a:gd name="connsiteY6" fmla="*/ 432549 h 4231916"/>
                <a:gd name="connsiteX7" fmla="*/ 3402418 w 7761768"/>
                <a:gd name="connsiteY7" fmla="*/ 1942373 h 4231916"/>
                <a:gd name="connsiteX8" fmla="*/ 3806455 w 7761768"/>
                <a:gd name="connsiteY8" fmla="*/ 3076512 h 4231916"/>
                <a:gd name="connsiteX9" fmla="*/ 4245935 w 7761768"/>
                <a:gd name="connsiteY9" fmla="*/ 3764083 h 4231916"/>
                <a:gd name="connsiteX10" fmla="*/ 5046921 w 7761768"/>
                <a:gd name="connsiteY10" fmla="*/ 4111415 h 4231916"/>
                <a:gd name="connsiteX11" fmla="*/ 5684875 w 7761768"/>
                <a:gd name="connsiteY11" fmla="*/ 3558521 h 4231916"/>
                <a:gd name="connsiteX12" fmla="*/ 6542568 w 7761768"/>
                <a:gd name="connsiteY12" fmla="*/ 4111414 h 4231916"/>
                <a:gd name="connsiteX13" fmla="*/ 7761768 w 7761768"/>
                <a:gd name="connsiteY13" fmla="*/ 4231916 h 4231916"/>
                <a:gd name="connsiteX0" fmla="*/ 0 w 7761768"/>
                <a:gd name="connsiteY0" fmla="*/ 4210651 h 4231916"/>
                <a:gd name="connsiteX1" fmla="*/ 425302 w 7761768"/>
                <a:gd name="connsiteY1" fmla="*/ 4104326 h 4231916"/>
                <a:gd name="connsiteX2" fmla="*/ 843516 w 7761768"/>
                <a:gd name="connsiteY2" fmla="*/ 3806614 h 4231916"/>
                <a:gd name="connsiteX3" fmla="*/ 1212112 w 7761768"/>
                <a:gd name="connsiteY3" fmla="*/ 3133219 h 4231916"/>
                <a:gd name="connsiteX4" fmla="*/ 2062716 w 7761768"/>
                <a:gd name="connsiteY4" fmla="*/ 616847 h 4231916"/>
                <a:gd name="connsiteX5" fmla="*/ 2509284 w 7761768"/>
                <a:gd name="connsiteY5" fmla="*/ 158 h 4231916"/>
                <a:gd name="connsiteX6" fmla="*/ 2899144 w 7761768"/>
                <a:gd name="connsiteY6" fmla="*/ 432549 h 4231916"/>
                <a:gd name="connsiteX7" fmla="*/ 3402418 w 7761768"/>
                <a:gd name="connsiteY7" fmla="*/ 1942373 h 4231916"/>
                <a:gd name="connsiteX8" fmla="*/ 3806455 w 7761768"/>
                <a:gd name="connsiteY8" fmla="*/ 3076512 h 4231916"/>
                <a:gd name="connsiteX9" fmla="*/ 4245935 w 7761768"/>
                <a:gd name="connsiteY9" fmla="*/ 3764083 h 4231916"/>
                <a:gd name="connsiteX10" fmla="*/ 5046921 w 7761768"/>
                <a:gd name="connsiteY10" fmla="*/ 4111415 h 4231916"/>
                <a:gd name="connsiteX11" fmla="*/ 6542568 w 7761768"/>
                <a:gd name="connsiteY11" fmla="*/ 4111414 h 4231916"/>
                <a:gd name="connsiteX12" fmla="*/ 7761768 w 7761768"/>
                <a:gd name="connsiteY12" fmla="*/ 4231916 h 4231916"/>
                <a:gd name="connsiteX0" fmla="*/ 0 w 7761768"/>
                <a:gd name="connsiteY0" fmla="*/ 4210651 h 4231916"/>
                <a:gd name="connsiteX1" fmla="*/ 425302 w 7761768"/>
                <a:gd name="connsiteY1" fmla="*/ 4104326 h 4231916"/>
                <a:gd name="connsiteX2" fmla="*/ 843516 w 7761768"/>
                <a:gd name="connsiteY2" fmla="*/ 3806614 h 4231916"/>
                <a:gd name="connsiteX3" fmla="*/ 1212112 w 7761768"/>
                <a:gd name="connsiteY3" fmla="*/ 3133219 h 4231916"/>
                <a:gd name="connsiteX4" fmla="*/ 2062716 w 7761768"/>
                <a:gd name="connsiteY4" fmla="*/ 616847 h 4231916"/>
                <a:gd name="connsiteX5" fmla="*/ 2509284 w 7761768"/>
                <a:gd name="connsiteY5" fmla="*/ 158 h 4231916"/>
                <a:gd name="connsiteX6" fmla="*/ 2899144 w 7761768"/>
                <a:gd name="connsiteY6" fmla="*/ 432549 h 4231916"/>
                <a:gd name="connsiteX7" fmla="*/ 3402418 w 7761768"/>
                <a:gd name="connsiteY7" fmla="*/ 1942373 h 4231916"/>
                <a:gd name="connsiteX8" fmla="*/ 3806455 w 7761768"/>
                <a:gd name="connsiteY8" fmla="*/ 3076512 h 4231916"/>
                <a:gd name="connsiteX9" fmla="*/ 4245935 w 7761768"/>
                <a:gd name="connsiteY9" fmla="*/ 3764083 h 4231916"/>
                <a:gd name="connsiteX10" fmla="*/ 5046921 w 7761768"/>
                <a:gd name="connsiteY10" fmla="*/ 4111415 h 4231916"/>
                <a:gd name="connsiteX11" fmla="*/ 7761768 w 7761768"/>
                <a:gd name="connsiteY11" fmla="*/ 4231916 h 4231916"/>
                <a:gd name="connsiteX0" fmla="*/ 0 w 7761768"/>
                <a:gd name="connsiteY0" fmla="*/ 4210651 h 4231916"/>
                <a:gd name="connsiteX1" fmla="*/ 425302 w 7761768"/>
                <a:gd name="connsiteY1" fmla="*/ 4104326 h 4231916"/>
                <a:gd name="connsiteX2" fmla="*/ 843516 w 7761768"/>
                <a:gd name="connsiteY2" fmla="*/ 3806614 h 4231916"/>
                <a:gd name="connsiteX3" fmla="*/ 1212112 w 7761768"/>
                <a:gd name="connsiteY3" fmla="*/ 3133219 h 4231916"/>
                <a:gd name="connsiteX4" fmla="*/ 2062716 w 7761768"/>
                <a:gd name="connsiteY4" fmla="*/ 616847 h 4231916"/>
                <a:gd name="connsiteX5" fmla="*/ 2509284 w 7761768"/>
                <a:gd name="connsiteY5" fmla="*/ 158 h 4231916"/>
                <a:gd name="connsiteX6" fmla="*/ 2899144 w 7761768"/>
                <a:gd name="connsiteY6" fmla="*/ 432549 h 4231916"/>
                <a:gd name="connsiteX7" fmla="*/ 3402418 w 7761768"/>
                <a:gd name="connsiteY7" fmla="*/ 1942373 h 4231916"/>
                <a:gd name="connsiteX8" fmla="*/ 3806455 w 7761768"/>
                <a:gd name="connsiteY8" fmla="*/ 3076512 h 4231916"/>
                <a:gd name="connsiteX9" fmla="*/ 4245935 w 7761768"/>
                <a:gd name="connsiteY9" fmla="*/ 3764083 h 4231916"/>
                <a:gd name="connsiteX10" fmla="*/ 5025656 w 7761768"/>
                <a:gd name="connsiteY10" fmla="*/ 4175210 h 4231916"/>
                <a:gd name="connsiteX11" fmla="*/ 7761768 w 7761768"/>
                <a:gd name="connsiteY11" fmla="*/ 4231916 h 4231916"/>
                <a:gd name="connsiteX0" fmla="*/ 0 w 7761768"/>
                <a:gd name="connsiteY0" fmla="*/ 4210651 h 4231916"/>
                <a:gd name="connsiteX1" fmla="*/ 425302 w 7761768"/>
                <a:gd name="connsiteY1" fmla="*/ 4104326 h 4231916"/>
                <a:gd name="connsiteX2" fmla="*/ 843516 w 7761768"/>
                <a:gd name="connsiteY2" fmla="*/ 3806614 h 4231916"/>
                <a:gd name="connsiteX3" fmla="*/ 1212112 w 7761768"/>
                <a:gd name="connsiteY3" fmla="*/ 3133219 h 4231916"/>
                <a:gd name="connsiteX4" fmla="*/ 2062716 w 7761768"/>
                <a:gd name="connsiteY4" fmla="*/ 616847 h 4231916"/>
                <a:gd name="connsiteX5" fmla="*/ 2509284 w 7761768"/>
                <a:gd name="connsiteY5" fmla="*/ 158 h 4231916"/>
                <a:gd name="connsiteX6" fmla="*/ 2899144 w 7761768"/>
                <a:gd name="connsiteY6" fmla="*/ 432549 h 4231916"/>
                <a:gd name="connsiteX7" fmla="*/ 3402418 w 7761768"/>
                <a:gd name="connsiteY7" fmla="*/ 1942373 h 4231916"/>
                <a:gd name="connsiteX8" fmla="*/ 3806455 w 7761768"/>
                <a:gd name="connsiteY8" fmla="*/ 3076512 h 4231916"/>
                <a:gd name="connsiteX9" fmla="*/ 4210493 w 7761768"/>
                <a:gd name="connsiteY9" fmla="*/ 3806613 h 4231916"/>
                <a:gd name="connsiteX10" fmla="*/ 5025656 w 7761768"/>
                <a:gd name="connsiteY10" fmla="*/ 4175210 h 4231916"/>
                <a:gd name="connsiteX11" fmla="*/ 7761768 w 7761768"/>
                <a:gd name="connsiteY11" fmla="*/ 4231916 h 4231916"/>
                <a:gd name="connsiteX0" fmla="*/ 0 w 7761768"/>
                <a:gd name="connsiteY0" fmla="*/ 4210651 h 4231916"/>
                <a:gd name="connsiteX1" fmla="*/ 425302 w 7761768"/>
                <a:gd name="connsiteY1" fmla="*/ 4104326 h 4231916"/>
                <a:gd name="connsiteX2" fmla="*/ 843516 w 7761768"/>
                <a:gd name="connsiteY2" fmla="*/ 3806614 h 4231916"/>
                <a:gd name="connsiteX3" fmla="*/ 1212112 w 7761768"/>
                <a:gd name="connsiteY3" fmla="*/ 3133219 h 4231916"/>
                <a:gd name="connsiteX4" fmla="*/ 2062716 w 7761768"/>
                <a:gd name="connsiteY4" fmla="*/ 616847 h 4231916"/>
                <a:gd name="connsiteX5" fmla="*/ 2509284 w 7761768"/>
                <a:gd name="connsiteY5" fmla="*/ 158 h 4231916"/>
                <a:gd name="connsiteX6" fmla="*/ 2899144 w 7761768"/>
                <a:gd name="connsiteY6" fmla="*/ 432549 h 4231916"/>
                <a:gd name="connsiteX7" fmla="*/ 3402418 w 7761768"/>
                <a:gd name="connsiteY7" fmla="*/ 1942373 h 4231916"/>
                <a:gd name="connsiteX8" fmla="*/ 3806455 w 7761768"/>
                <a:gd name="connsiteY8" fmla="*/ 3076512 h 4231916"/>
                <a:gd name="connsiteX9" fmla="*/ 4210493 w 7761768"/>
                <a:gd name="connsiteY9" fmla="*/ 3806613 h 4231916"/>
                <a:gd name="connsiteX10" fmla="*/ 5025656 w 7761768"/>
                <a:gd name="connsiteY10" fmla="*/ 4175210 h 4231916"/>
                <a:gd name="connsiteX11" fmla="*/ 7761768 w 7761768"/>
                <a:gd name="connsiteY11" fmla="*/ 4231916 h 4231916"/>
                <a:gd name="connsiteX0" fmla="*/ 0 w 7761768"/>
                <a:gd name="connsiteY0" fmla="*/ 4210651 h 4231916"/>
                <a:gd name="connsiteX1" fmla="*/ 425302 w 7761768"/>
                <a:gd name="connsiteY1" fmla="*/ 4104326 h 4231916"/>
                <a:gd name="connsiteX2" fmla="*/ 843516 w 7761768"/>
                <a:gd name="connsiteY2" fmla="*/ 3806614 h 4231916"/>
                <a:gd name="connsiteX3" fmla="*/ 1212112 w 7761768"/>
                <a:gd name="connsiteY3" fmla="*/ 3133219 h 4231916"/>
                <a:gd name="connsiteX4" fmla="*/ 2062716 w 7761768"/>
                <a:gd name="connsiteY4" fmla="*/ 616847 h 4231916"/>
                <a:gd name="connsiteX5" fmla="*/ 2509284 w 7761768"/>
                <a:gd name="connsiteY5" fmla="*/ 158 h 4231916"/>
                <a:gd name="connsiteX6" fmla="*/ 2899144 w 7761768"/>
                <a:gd name="connsiteY6" fmla="*/ 432549 h 4231916"/>
                <a:gd name="connsiteX7" fmla="*/ 3402418 w 7761768"/>
                <a:gd name="connsiteY7" fmla="*/ 1942373 h 4231916"/>
                <a:gd name="connsiteX8" fmla="*/ 4210493 w 7761768"/>
                <a:gd name="connsiteY8" fmla="*/ 3806613 h 4231916"/>
                <a:gd name="connsiteX9" fmla="*/ 5025656 w 7761768"/>
                <a:gd name="connsiteY9" fmla="*/ 4175210 h 4231916"/>
                <a:gd name="connsiteX10" fmla="*/ 7761768 w 7761768"/>
                <a:gd name="connsiteY10" fmla="*/ 4231916 h 4231916"/>
                <a:gd name="connsiteX0" fmla="*/ 0 w 7761768"/>
                <a:gd name="connsiteY0" fmla="*/ 4210651 h 4231916"/>
                <a:gd name="connsiteX1" fmla="*/ 425302 w 7761768"/>
                <a:gd name="connsiteY1" fmla="*/ 4104326 h 4231916"/>
                <a:gd name="connsiteX2" fmla="*/ 843516 w 7761768"/>
                <a:gd name="connsiteY2" fmla="*/ 3806614 h 4231916"/>
                <a:gd name="connsiteX3" fmla="*/ 1212112 w 7761768"/>
                <a:gd name="connsiteY3" fmla="*/ 3133219 h 4231916"/>
                <a:gd name="connsiteX4" fmla="*/ 2062716 w 7761768"/>
                <a:gd name="connsiteY4" fmla="*/ 616847 h 4231916"/>
                <a:gd name="connsiteX5" fmla="*/ 2509284 w 7761768"/>
                <a:gd name="connsiteY5" fmla="*/ 158 h 4231916"/>
                <a:gd name="connsiteX6" fmla="*/ 2899144 w 7761768"/>
                <a:gd name="connsiteY6" fmla="*/ 432549 h 4231916"/>
                <a:gd name="connsiteX7" fmla="*/ 3402418 w 7761768"/>
                <a:gd name="connsiteY7" fmla="*/ 1942373 h 4231916"/>
                <a:gd name="connsiteX8" fmla="*/ 4132521 w 7761768"/>
                <a:gd name="connsiteY8" fmla="*/ 3671934 h 4231916"/>
                <a:gd name="connsiteX9" fmla="*/ 5025656 w 7761768"/>
                <a:gd name="connsiteY9" fmla="*/ 4175210 h 4231916"/>
                <a:gd name="connsiteX10" fmla="*/ 7761768 w 7761768"/>
                <a:gd name="connsiteY10" fmla="*/ 4231916 h 42319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7761768" h="4231916">
                  <a:moveTo>
                    <a:pt x="0" y="4210651"/>
                  </a:moveTo>
                  <a:cubicBezTo>
                    <a:pt x="142358" y="4191158"/>
                    <a:pt x="284716" y="4171665"/>
                    <a:pt x="425302" y="4104326"/>
                  </a:cubicBezTo>
                  <a:cubicBezTo>
                    <a:pt x="565888" y="4036987"/>
                    <a:pt x="712381" y="3968465"/>
                    <a:pt x="843516" y="3806614"/>
                  </a:cubicBezTo>
                  <a:cubicBezTo>
                    <a:pt x="974651" y="3644763"/>
                    <a:pt x="1008912" y="3664847"/>
                    <a:pt x="1212112" y="3133219"/>
                  </a:cubicBezTo>
                  <a:cubicBezTo>
                    <a:pt x="1415312" y="2601591"/>
                    <a:pt x="1846521" y="1139024"/>
                    <a:pt x="2062716" y="616847"/>
                  </a:cubicBezTo>
                  <a:cubicBezTo>
                    <a:pt x="2278911" y="94670"/>
                    <a:pt x="2369879" y="-4568"/>
                    <a:pt x="2509284" y="158"/>
                  </a:cubicBezTo>
                  <a:cubicBezTo>
                    <a:pt x="2648689" y="4884"/>
                    <a:pt x="2750288" y="108847"/>
                    <a:pt x="2899144" y="432549"/>
                  </a:cubicBezTo>
                  <a:cubicBezTo>
                    <a:pt x="3048000" y="756251"/>
                    <a:pt x="3196855" y="1402475"/>
                    <a:pt x="3402418" y="1942373"/>
                  </a:cubicBezTo>
                  <a:cubicBezTo>
                    <a:pt x="3607981" y="2482271"/>
                    <a:pt x="3861981" y="3299795"/>
                    <a:pt x="4132521" y="3671934"/>
                  </a:cubicBezTo>
                  <a:cubicBezTo>
                    <a:pt x="4321544" y="3876315"/>
                    <a:pt x="4420782" y="4081880"/>
                    <a:pt x="5025656" y="4175210"/>
                  </a:cubicBezTo>
                  <a:cubicBezTo>
                    <a:pt x="5630531" y="4268540"/>
                    <a:pt x="7196175" y="4206812"/>
                    <a:pt x="7761768" y="4231916"/>
                  </a:cubicBezTo>
                </a:path>
              </a:pathLst>
            </a:custGeom>
            <a:noFill/>
            <a:ln w="19050" cap="flat" cmpd="sng" algn="ctr">
              <a:solidFill>
                <a:srgbClr val="1FC2A7"/>
              </a:solidFill>
              <a:prstDash val="sysDot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</p:grpSp>
      <p:grpSp>
        <p:nvGrpSpPr>
          <p:cNvPr id="339" name="Group 338">
            <a:extLst>
              <a:ext uri="{FF2B5EF4-FFF2-40B4-BE49-F238E27FC236}">
                <a16:creationId xmlns:a16="http://schemas.microsoft.com/office/drawing/2014/main" id="{6CC47D85-4774-A248-CB10-56960C226DA5}"/>
              </a:ext>
            </a:extLst>
          </p:cNvPr>
          <p:cNvGrpSpPr/>
          <p:nvPr/>
        </p:nvGrpSpPr>
        <p:grpSpPr>
          <a:xfrm>
            <a:off x="4831556" y="2743761"/>
            <a:ext cx="813221" cy="706905"/>
            <a:chOff x="2203544" y="2701305"/>
            <a:chExt cx="813221" cy="706905"/>
          </a:xfrm>
        </p:grpSpPr>
        <p:pic>
          <p:nvPicPr>
            <p:cNvPr id="340" name="Graphic 339" descr="Folder">
              <a:extLst>
                <a:ext uri="{FF2B5EF4-FFF2-40B4-BE49-F238E27FC236}">
                  <a16:creationId xmlns:a16="http://schemas.microsoft.com/office/drawing/2014/main" id="{D94C97EF-8420-6FD9-AB40-78754B8F3DD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2203544" y="2701305"/>
              <a:ext cx="813221" cy="706905"/>
            </a:xfrm>
            <a:prstGeom prst="rect">
              <a:avLst/>
            </a:prstGeom>
          </p:spPr>
        </p:pic>
        <p:grpSp>
          <p:nvGrpSpPr>
            <p:cNvPr id="341" name="Group 340">
              <a:extLst>
                <a:ext uri="{FF2B5EF4-FFF2-40B4-BE49-F238E27FC236}">
                  <a16:creationId xmlns:a16="http://schemas.microsoft.com/office/drawing/2014/main" id="{1DFE19EB-535A-5BE9-9417-44F7CAA9BF08}"/>
                </a:ext>
              </a:extLst>
            </p:cNvPr>
            <p:cNvGrpSpPr/>
            <p:nvPr/>
          </p:nvGrpSpPr>
          <p:grpSpPr>
            <a:xfrm>
              <a:off x="2399750" y="2940251"/>
              <a:ext cx="408337" cy="257430"/>
              <a:chOff x="2846189" y="2844264"/>
              <a:chExt cx="616235" cy="388496"/>
            </a:xfrm>
          </p:grpSpPr>
          <p:sp>
            <p:nvSpPr>
              <p:cNvPr id="342" name="Freeform: Shape 341">
                <a:extLst>
                  <a:ext uri="{FF2B5EF4-FFF2-40B4-BE49-F238E27FC236}">
                    <a16:creationId xmlns:a16="http://schemas.microsoft.com/office/drawing/2014/main" id="{6F98F778-CE1D-576C-F94A-246390CFCCED}"/>
                  </a:ext>
                </a:extLst>
              </p:cNvPr>
              <p:cNvSpPr/>
              <p:nvPr/>
            </p:nvSpPr>
            <p:spPr>
              <a:xfrm>
                <a:off x="2913171" y="2897850"/>
                <a:ext cx="227739" cy="133964"/>
              </a:xfrm>
              <a:custGeom>
                <a:avLst/>
                <a:gdLst>
                  <a:gd name="connsiteX0" fmla="*/ 113870 w 227739"/>
                  <a:gd name="connsiteY0" fmla="*/ 133964 h 133964"/>
                  <a:gd name="connsiteX1" fmla="*/ 227739 w 227739"/>
                  <a:gd name="connsiteY1" fmla="*/ 66982 h 133964"/>
                  <a:gd name="connsiteX2" fmla="*/ 113870 w 227739"/>
                  <a:gd name="connsiteY2" fmla="*/ 0 h 133964"/>
                  <a:gd name="connsiteX3" fmla="*/ 0 w 227739"/>
                  <a:gd name="connsiteY3" fmla="*/ 66982 h 133964"/>
                  <a:gd name="connsiteX4" fmla="*/ 113870 w 227739"/>
                  <a:gd name="connsiteY4" fmla="*/ 133964 h 133964"/>
                  <a:gd name="connsiteX5" fmla="*/ 113870 w 227739"/>
                  <a:gd name="connsiteY5" fmla="*/ 26793 h 133964"/>
                  <a:gd name="connsiteX6" fmla="*/ 200946 w 227739"/>
                  <a:gd name="connsiteY6" fmla="*/ 66982 h 133964"/>
                  <a:gd name="connsiteX7" fmla="*/ 113870 w 227739"/>
                  <a:gd name="connsiteY7" fmla="*/ 107171 h 133964"/>
                  <a:gd name="connsiteX8" fmla="*/ 26793 w 227739"/>
                  <a:gd name="connsiteY8" fmla="*/ 66982 h 133964"/>
                  <a:gd name="connsiteX9" fmla="*/ 113870 w 227739"/>
                  <a:gd name="connsiteY9" fmla="*/ 26793 h 1339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27739" h="133964">
                    <a:moveTo>
                      <a:pt x="113870" y="133964"/>
                    </a:moveTo>
                    <a:cubicBezTo>
                      <a:pt x="177717" y="133964"/>
                      <a:pt x="227739" y="104539"/>
                      <a:pt x="227739" y="66982"/>
                    </a:cubicBezTo>
                    <a:cubicBezTo>
                      <a:pt x="227739" y="29425"/>
                      <a:pt x="177717" y="0"/>
                      <a:pt x="113870" y="0"/>
                    </a:cubicBezTo>
                    <a:cubicBezTo>
                      <a:pt x="50022" y="0"/>
                      <a:pt x="0" y="29425"/>
                      <a:pt x="0" y="66982"/>
                    </a:cubicBezTo>
                    <a:cubicBezTo>
                      <a:pt x="0" y="104539"/>
                      <a:pt x="50022" y="133964"/>
                      <a:pt x="113870" y="133964"/>
                    </a:cubicBezTo>
                    <a:close/>
                    <a:moveTo>
                      <a:pt x="113870" y="26793"/>
                    </a:moveTo>
                    <a:cubicBezTo>
                      <a:pt x="165185" y="26793"/>
                      <a:pt x="200946" y="47973"/>
                      <a:pt x="200946" y="66982"/>
                    </a:cubicBezTo>
                    <a:cubicBezTo>
                      <a:pt x="200946" y="85992"/>
                      <a:pt x="165185" y="107171"/>
                      <a:pt x="113870" y="107171"/>
                    </a:cubicBezTo>
                    <a:cubicBezTo>
                      <a:pt x="62555" y="107171"/>
                      <a:pt x="26793" y="85992"/>
                      <a:pt x="26793" y="66982"/>
                    </a:cubicBezTo>
                    <a:cubicBezTo>
                      <a:pt x="26793" y="47973"/>
                      <a:pt x="62555" y="26793"/>
                      <a:pt x="113870" y="26793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rgbClr val="FFC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595959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43" name="Freeform: Shape 342">
                <a:extLst>
                  <a:ext uri="{FF2B5EF4-FFF2-40B4-BE49-F238E27FC236}">
                    <a16:creationId xmlns:a16="http://schemas.microsoft.com/office/drawing/2014/main" id="{40A1CB3F-BFB3-7196-7D47-ECAB5BB0C7BA}"/>
                  </a:ext>
                </a:extLst>
              </p:cNvPr>
              <p:cNvSpPr/>
              <p:nvPr/>
            </p:nvSpPr>
            <p:spPr>
              <a:xfrm>
                <a:off x="2966757" y="2938039"/>
                <a:ext cx="120567" cy="53585"/>
              </a:xfrm>
              <a:custGeom>
                <a:avLst/>
                <a:gdLst>
                  <a:gd name="connsiteX0" fmla="*/ 120568 w 120567"/>
                  <a:gd name="connsiteY0" fmla="*/ 26793 h 53585"/>
                  <a:gd name="connsiteX1" fmla="*/ 60284 w 120567"/>
                  <a:gd name="connsiteY1" fmla="*/ 53586 h 53585"/>
                  <a:gd name="connsiteX2" fmla="*/ 0 w 120567"/>
                  <a:gd name="connsiteY2" fmla="*/ 26793 h 53585"/>
                  <a:gd name="connsiteX3" fmla="*/ 60284 w 120567"/>
                  <a:gd name="connsiteY3" fmla="*/ 0 h 53585"/>
                  <a:gd name="connsiteX4" fmla="*/ 120568 w 120567"/>
                  <a:gd name="connsiteY4" fmla="*/ 26793 h 535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0567" h="53585">
                    <a:moveTo>
                      <a:pt x="120568" y="26793"/>
                    </a:moveTo>
                    <a:cubicBezTo>
                      <a:pt x="120568" y="41590"/>
                      <a:pt x="93578" y="53586"/>
                      <a:pt x="60284" y="53586"/>
                    </a:cubicBezTo>
                    <a:cubicBezTo>
                      <a:pt x="26990" y="53586"/>
                      <a:pt x="0" y="41590"/>
                      <a:pt x="0" y="26793"/>
                    </a:cubicBezTo>
                    <a:cubicBezTo>
                      <a:pt x="0" y="11996"/>
                      <a:pt x="26990" y="0"/>
                      <a:pt x="60284" y="0"/>
                    </a:cubicBezTo>
                    <a:cubicBezTo>
                      <a:pt x="93578" y="0"/>
                      <a:pt x="120568" y="11996"/>
                      <a:pt x="120568" y="26793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rgbClr val="FFC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595959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44" name="Freeform: Shape 343">
                <a:extLst>
                  <a:ext uri="{FF2B5EF4-FFF2-40B4-BE49-F238E27FC236}">
                    <a16:creationId xmlns:a16="http://schemas.microsoft.com/office/drawing/2014/main" id="{9F34405C-A7AF-AF64-1A15-4E9077114744}"/>
                  </a:ext>
                </a:extLst>
              </p:cNvPr>
              <p:cNvSpPr/>
              <p:nvPr/>
            </p:nvSpPr>
            <p:spPr>
              <a:xfrm>
                <a:off x="2846189" y="2844264"/>
                <a:ext cx="616235" cy="388496"/>
              </a:xfrm>
              <a:custGeom>
                <a:avLst/>
                <a:gdLst>
                  <a:gd name="connsiteX0" fmla="*/ 587178 w 616235"/>
                  <a:gd name="connsiteY0" fmla="*/ 139242 h 388496"/>
                  <a:gd name="connsiteX1" fmla="*/ 359366 w 616235"/>
                  <a:gd name="connsiteY1" fmla="*/ 140287 h 388496"/>
                  <a:gd name="connsiteX2" fmla="*/ 361703 w 616235"/>
                  <a:gd name="connsiteY2" fmla="*/ 120568 h 388496"/>
                  <a:gd name="connsiteX3" fmla="*/ 180852 w 616235"/>
                  <a:gd name="connsiteY3" fmla="*/ 0 h 388496"/>
                  <a:gd name="connsiteX4" fmla="*/ 0 w 616235"/>
                  <a:gd name="connsiteY4" fmla="*/ 120568 h 388496"/>
                  <a:gd name="connsiteX5" fmla="*/ 0 w 616235"/>
                  <a:gd name="connsiteY5" fmla="*/ 259180 h 388496"/>
                  <a:gd name="connsiteX6" fmla="*/ 188615 w 616235"/>
                  <a:gd name="connsiteY6" fmla="*/ 388496 h 388496"/>
                  <a:gd name="connsiteX7" fmla="*/ 353786 w 616235"/>
                  <a:gd name="connsiteY7" fmla="*/ 334837 h 388496"/>
                  <a:gd name="connsiteX8" fmla="*/ 570674 w 616235"/>
                  <a:gd name="connsiteY8" fmla="*/ 323242 h 388496"/>
                  <a:gd name="connsiteX9" fmla="*/ 616235 w 616235"/>
                  <a:gd name="connsiteY9" fmla="*/ 343772 h 388496"/>
                  <a:gd name="connsiteX10" fmla="*/ 616235 w 616235"/>
                  <a:gd name="connsiteY10" fmla="*/ 152331 h 388496"/>
                  <a:gd name="connsiteX11" fmla="*/ 395194 w 616235"/>
                  <a:gd name="connsiteY11" fmla="*/ 169224 h 388496"/>
                  <a:gd name="connsiteX12" fmla="*/ 421987 w 616235"/>
                  <a:gd name="connsiteY12" fmla="*/ 161333 h 388496"/>
                  <a:gd name="connsiteX13" fmla="*/ 421987 w 616235"/>
                  <a:gd name="connsiteY13" fmla="*/ 247834 h 388496"/>
                  <a:gd name="connsiteX14" fmla="*/ 395194 w 616235"/>
                  <a:gd name="connsiteY14" fmla="*/ 247834 h 388496"/>
                  <a:gd name="connsiteX15" fmla="*/ 60284 w 616235"/>
                  <a:gd name="connsiteY15" fmla="*/ 214343 h 388496"/>
                  <a:gd name="connsiteX16" fmla="*/ 65964 w 616235"/>
                  <a:gd name="connsiteY16" fmla="*/ 214343 h 388496"/>
                  <a:gd name="connsiteX17" fmla="*/ 87077 w 616235"/>
                  <a:gd name="connsiteY17" fmla="*/ 224176 h 388496"/>
                  <a:gd name="connsiteX18" fmla="*/ 87077 w 616235"/>
                  <a:gd name="connsiteY18" fmla="*/ 261230 h 388496"/>
                  <a:gd name="connsiteX19" fmla="*/ 60284 w 616235"/>
                  <a:gd name="connsiteY19" fmla="*/ 261230 h 388496"/>
                  <a:gd name="connsiteX20" fmla="*/ 194248 w 616235"/>
                  <a:gd name="connsiteY20" fmla="*/ 240787 h 388496"/>
                  <a:gd name="connsiteX21" fmla="*/ 221041 w 616235"/>
                  <a:gd name="connsiteY21" fmla="*/ 238235 h 388496"/>
                  <a:gd name="connsiteX22" fmla="*/ 221041 w 616235"/>
                  <a:gd name="connsiteY22" fmla="*/ 281325 h 388496"/>
                  <a:gd name="connsiteX23" fmla="*/ 194248 w 616235"/>
                  <a:gd name="connsiteY23" fmla="*/ 281325 h 388496"/>
                  <a:gd name="connsiteX24" fmla="*/ 261230 w 616235"/>
                  <a:gd name="connsiteY24" fmla="*/ 228978 h 388496"/>
                  <a:gd name="connsiteX25" fmla="*/ 288023 w 616235"/>
                  <a:gd name="connsiteY25" fmla="*/ 218261 h 388496"/>
                  <a:gd name="connsiteX26" fmla="*/ 288023 w 616235"/>
                  <a:gd name="connsiteY26" fmla="*/ 301419 h 388496"/>
                  <a:gd name="connsiteX27" fmla="*/ 261230 w 616235"/>
                  <a:gd name="connsiteY27" fmla="*/ 301419 h 388496"/>
                  <a:gd name="connsiteX28" fmla="*/ 328212 w 616235"/>
                  <a:gd name="connsiteY28" fmla="*/ 199801 h 388496"/>
                  <a:gd name="connsiteX29" fmla="*/ 353786 w 616235"/>
                  <a:gd name="connsiteY29" fmla="*/ 187476 h 388496"/>
                  <a:gd name="connsiteX30" fmla="*/ 355005 w 616235"/>
                  <a:gd name="connsiteY30" fmla="*/ 186867 h 388496"/>
                  <a:gd name="connsiteX31" fmla="*/ 355005 w 616235"/>
                  <a:gd name="connsiteY31" fmla="*/ 234437 h 388496"/>
                  <a:gd name="connsiteX32" fmla="*/ 328212 w 616235"/>
                  <a:gd name="connsiteY32" fmla="*/ 234437 h 388496"/>
                  <a:gd name="connsiteX33" fmla="*/ 154059 w 616235"/>
                  <a:gd name="connsiteY33" fmla="*/ 314816 h 388496"/>
                  <a:gd name="connsiteX34" fmla="*/ 127266 w 616235"/>
                  <a:gd name="connsiteY34" fmla="*/ 314816 h 388496"/>
                  <a:gd name="connsiteX35" fmla="*/ 127266 w 616235"/>
                  <a:gd name="connsiteY35" fmla="*/ 235944 h 388496"/>
                  <a:gd name="connsiteX36" fmla="*/ 154059 w 616235"/>
                  <a:gd name="connsiteY36" fmla="*/ 239863 h 388496"/>
                  <a:gd name="connsiteX37" fmla="*/ 462176 w 616235"/>
                  <a:gd name="connsiteY37" fmla="*/ 200946 h 388496"/>
                  <a:gd name="connsiteX38" fmla="*/ 462176 w 616235"/>
                  <a:gd name="connsiteY38" fmla="*/ 155345 h 388496"/>
                  <a:gd name="connsiteX39" fmla="*/ 488969 w 616235"/>
                  <a:gd name="connsiteY39" fmla="*/ 155345 h 388496"/>
                  <a:gd name="connsiteX40" fmla="*/ 488969 w 616235"/>
                  <a:gd name="connsiteY40" fmla="*/ 200946 h 388496"/>
                  <a:gd name="connsiteX41" fmla="*/ 180852 w 616235"/>
                  <a:gd name="connsiteY41" fmla="*/ 40189 h 388496"/>
                  <a:gd name="connsiteX42" fmla="*/ 321514 w 616235"/>
                  <a:gd name="connsiteY42" fmla="*/ 120568 h 388496"/>
                  <a:gd name="connsiteX43" fmla="*/ 180852 w 616235"/>
                  <a:gd name="connsiteY43" fmla="*/ 200946 h 388496"/>
                  <a:gd name="connsiteX44" fmla="*/ 40189 w 616235"/>
                  <a:gd name="connsiteY44" fmla="*/ 120568 h 388496"/>
                  <a:gd name="connsiteX45" fmla="*/ 180852 w 616235"/>
                  <a:gd name="connsiteY45" fmla="*/ 40189 h 388496"/>
                  <a:gd name="connsiteX46" fmla="*/ 576046 w 616235"/>
                  <a:gd name="connsiteY46" fmla="*/ 281847 h 388496"/>
                  <a:gd name="connsiteX47" fmla="*/ 534216 w 616235"/>
                  <a:gd name="connsiteY47" fmla="*/ 268658 h 388496"/>
                  <a:gd name="connsiteX48" fmla="*/ 522460 w 616235"/>
                  <a:gd name="connsiteY48" fmla="*/ 217390 h 388496"/>
                  <a:gd name="connsiteX49" fmla="*/ 538536 w 616235"/>
                  <a:gd name="connsiteY49" fmla="*/ 164066 h 388496"/>
                  <a:gd name="connsiteX50" fmla="*/ 570687 w 616235"/>
                  <a:gd name="connsiteY50" fmla="*/ 175882 h 388496"/>
                  <a:gd name="connsiteX51" fmla="*/ 576046 w 616235"/>
                  <a:gd name="connsiteY51" fmla="*/ 178300 h 3884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616235" h="388496">
                    <a:moveTo>
                      <a:pt x="587178" y="139242"/>
                    </a:moveTo>
                    <a:cubicBezTo>
                      <a:pt x="513210" y="105932"/>
                      <a:pt x="436683" y="106421"/>
                      <a:pt x="359366" y="140287"/>
                    </a:cubicBezTo>
                    <a:cubicBezTo>
                      <a:pt x="360908" y="133827"/>
                      <a:pt x="361693" y="127210"/>
                      <a:pt x="361703" y="120568"/>
                    </a:cubicBezTo>
                    <a:cubicBezTo>
                      <a:pt x="361703" y="52963"/>
                      <a:pt x="282269" y="0"/>
                      <a:pt x="180852" y="0"/>
                    </a:cubicBezTo>
                    <a:cubicBezTo>
                      <a:pt x="79434" y="0"/>
                      <a:pt x="0" y="52963"/>
                      <a:pt x="0" y="120568"/>
                    </a:cubicBezTo>
                    <a:lnTo>
                      <a:pt x="0" y="259180"/>
                    </a:lnTo>
                    <a:cubicBezTo>
                      <a:pt x="0" y="331695"/>
                      <a:pt x="82850" y="388496"/>
                      <a:pt x="188615" y="388496"/>
                    </a:cubicBezTo>
                    <a:cubicBezTo>
                      <a:pt x="252248" y="388496"/>
                      <a:pt x="318306" y="353592"/>
                      <a:pt x="353786" y="334837"/>
                    </a:cubicBezTo>
                    <a:cubicBezTo>
                      <a:pt x="427848" y="295692"/>
                      <a:pt x="500825" y="291787"/>
                      <a:pt x="570674" y="323242"/>
                    </a:cubicBezTo>
                    <a:lnTo>
                      <a:pt x="616235" y="343772"/>
                    </a:lnTo>
                    <a:lnTo>
                      <a:pt x="616235" y="152331"/>
                    </a:lnTo>
                    <a:close/>
                    <a:moveTo>
                      <a:pt x="395194" y="169224"/>
                    </a:moveTo>
                    <a:cubicBezTo>
                      <a:pt x="403979" y="166121"/>
                      <a:pt x="412922" y="163487"/>
                      <a:pt x="421987" y="161333"/>
                    </a:cubicBezTo>
                    <a:lnTo>
                      <a:pt x="421987" y="247834"/>
                    </a:lnTo>
                    <a:lnTo>
                      <a:pt x="395194" y="247834"/>
                    </a:lnTo>
                    <a:close/>
                    <a:moveTo>
                      <a:pt x="60284" y="214343"/>
                    </a:moveTo>
                    <a:lnTo>
                      <a:pt x="65964" y="214343"/>
                    </a:lnTo>
                    <a:cubicBezTo>
                      <a:pt x="72800" y="218036"/>
                      <a:pt x="79851" y="221320"/>
                      <a:pt x="87077" y="224176"/>
                    </a:cubicBezTo>
                    <a:lnTo>
                      <a:pt x="87077" y="261230"/>
                    </a:lnTo>
                    <a:lnTo>
                      <a:pt x="60284" y="261230"/>
                    </a:lnTo>
                    <a:close/>
                    <a:moveTo>
                      <a:pt x="194248" y="240787"/>
                    </a:moveTo>
                    <a:cubicBezTo>
                      <a:pt x="203402" y="240340"/>
                      <a:pt x="212333" y="239490"/>
                      <a:pt x="221041" y="238235"/>
                    </a:cubicBezTo>
                    <a:lnTo>
                      <a:pt x="221041" y="281325"/>
                    </a:lnTo>
                    <a:lnTo>
                      <a:pt x="194248" y="281325"/>
                    </a:lnTo>
                    <a:close/>
                    <a:moveTo>
                      <a:pt x="261230" y="228978"/>
                    </a:moveTo>
                    <a:cubicBezTo>
                      <a:pt x="270397" y="226025"/>
                      <a:pt x="279349" y="222444"/>
                      <a:pt x="288023" y="218261"/>
                    </a:cubicBezTo>
                    <a:lnTo>
                      <a:pt x="288023" y="301419"/>
                    </a:lnTo>
                    <a:lnTo>
                      <a:pt x="261230" y="301419"/>
                    </a:lnTo>
                    <a:close/>
                    <a:moveTo>
                      <a:pt x="328212" y="199801"/>
                    </a:moveTo>
                    <a:cubicBezTo>
                      <a:pt x="337824" y="195548"/>
                      <a:pt x="346485" y="191334"/>
                      <a:pt x="353786" y="187476"/>
                    </a:cubicBezTo>
                    <a:cubicBezTo>
                      <a:pt x="354195" y="187262"/>
                      <a:pt x="354596" y="187081"/>
                      <a:pt x="355005" y="186867"/>
                    </a:cubicBezTo>
                    <a:lnTo>
                      <a:pt x="355005" y="234437"/>
                    </a:lnTo>
                    <a:lnTo>
                      <a:pt x="328212" y="234437"/>
                    </a:lnTo>
                    <a:close/>
                    <a:moveTo>
                      <a:pt x="154059" y="314816"/>
                    </a:moveTo>
                    <a:lnTo>
                      <a:pt x="127266" y="314816"/>
                    </a:lnTo>
                    <a:lnTo>
                      <a:pt x="127266" y="235944"/>
                    </a:lnTo>
                    <a:cubicBezTo>
                      <a:pt x="136124" y="237705"/>
                      <a:pt x="145067" y="239012"/>
                      <a:pt x="154059" y="239863"/>
                    </a:cubicBezTo>
                    <a:close/>
                    <a:moveTo>
                      <a:pt x="462176" y="200946"/>
                    </a:moveTo>
                    <a:lnTo>
                      <a:pt x="462176" y="155345"/>
                    </a:lnTo>
                    <a:cubicBezTo>
                      <a:pt x="471099" y="154802"/>
                      <a:pt x="480047" y="154802"/>
                      <a:pt x="488969" y="155345"/>
                    </a:cubicBezTo>
                    <a:lnTo>
                      <a:pt x="488969" y="200946"/>
                    </a:lnTo>
                    <a:close/>
                    <a:moveTo>
                      <a:pt x="180852" y="40189"/>
                    </a:moveTo>
                    <a:cubicBezTo>
                      <a:pt x="257097" y="40189"/>
                      <a:pt x="321514" y="77029"/>
                      <a:pt x="321514" y="120568"/>
                    </a:cubicBezTo>
                    <a:cubicBezTo>
                      <a:pt x="321514" y="164106"/>
                      <a:pt x="257097" y="200946"/>
                      <a:pt x="180852" y="200946"/>
                    </a:cubicBezTo>
                    <a:cubicBezTo>
                      <a:pt x="104606" y="200946"/>
                      <a:pt x="40189" y="164140"/>
                      <a:pt x="40189" y="120568"/>
                    </a:cubicBezTo>
                    <a:cubicBezTo>
                      <a:pt x="40189" y="76996"/>
                      <a:pt x="104606" y="40189"/>
                      <a:pt x="180852" y="40189"/>
                    </a:cubicBezTo>
                    <a:close/>
                    <a:moveTo>
                      <a:pt x="576046" y="281847"/>
                    </a:moveTo>
                    <a:cubicBezTo>
                      <a:pt x="562467" y="276370"/>
                      <a:pt x="548481" y="271961"/>
                      <a:pt x="534216" y="268658"/>
                    </a:cubicBezTo>
                    <a:cubicBezTo>
                      <a:pt x="526890" y="252533"/>
                      <a:pt x="522892" y="235096"/>
                      <a:pt x="522460" y="217390"/>
                    </a:cubicBezTo>
                    <a:cubicBezTo>
                      <a:pt x="522723" y="198461"/>
                      <a:pt x="528292" y="179986"/>
                      <a:pt x="538536" y="164066"/>
                    </a:cubicBezTo>
                    <a:cubicBezTo>
                      <a:pt x="549513" y="167257"/>
                      <a:pt x="560256" y="171205"/>
                      <a:pt x="570687" y="175882"/>
                    </a:cubicBezTo>
                    <a:lnTo>
                      <a:pt x="576046" y="178300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rgbClr val="FFC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595959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</p:grpSp>
      <p:grpSp>
        <p:nvGrpSpPr>
          <p:cNvPr id="345" name="Group 344">
            <a:extLst>
              <a:ext uri="{FF2B5EF4-FFF2-40B4-BE49-F238E27FC236}">
                <a16:creationId xmlns:a16="http://schemas.microsoft.com/office/drawing/2014/main" id="{795471B1-28BB-7A58-DA50-2F90D63270B7}"/>
              </a:ext>
            </a:extLst>
          </p:cNvPr>
          <p:cNvGrpSpPr/>
          <p:nvPr/>
        </p:nvGrpSpPr>
        <p:grpSpPr>
          <a:xfrm>
            <a:off x="7059134" y="2743761"/>
            <a:ext cx="813221" cy="706905"/>
            <a:chOff x="2203544" y="2701305"/>
            <a:chExt cx="813221" cy="706905"/>
          </a:xfrm>
        </p:grpSpPr>
        <p:pic>
          <p:nvPicPr>
            <p:cNvPr id="346" name="Graphic 345" descr="Folder">
              <a:extLst>
                <a:ext uri="{FF2B5EF4-FFF2-40B4-BE49-F238E27FC236}">
                  <a16:creationId xmlns:a16="http://schemas.microsoft.com/office/drawing/2014/main" id="{83511EF7-A22F-5189-BE98-D29C70723305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2203544" y="2701305"/>
              <a:ext cx="813221" cy="706905"/>
            </a:xfrm>
            <a:prstGeom prst="rect">
              <a:avLst/>
            </a:prstGeom>
          </p:spPr>
        </p:pic>
        <p:grpSp>
          <p:nvGrpSpPr>
            <p:cNvPr id="347" name="Group 346">
              <a:extLst>
                <a:ext uri="{FF2B5EF4-FFF2-40B4-BE49-F238E27FC236}">
                  <a16:creationId xmlns:a16="http://schemas.microsoft.com/office/drawing/2014/main" id="{D612D847-D9B4-73AA-BF94-BEC370BE6811}"/>
                </a:ext>
              </a:extLst>
            </p:cNvPr>
            <p:cNvGrpSpPr/>
            <p:nvPr/>
          </p:nvGrpSpPr>
          <p:grpSpPr>
            <a:xfrm>
              <a:off x="2399750" y="2940251"/>
              <a:ext cx="408337" cy="257430"/>
              <a:chOff x="2846189" y="2844264"/>
              <a:chExt cx="616235" cy="388496"/>
            </a:xfrm>
          </p:grpSpPr>
          <p:sp>
            <p:nvSpPr>
              <p:cNvPr id="348" name="Freeform: Shape 347">
                <a:extLst>
                  <a:ext uri="{FF2B5EF4-FFF2-40B4-BE49-F238E27FC236}">
                    <a16:creationId xmlns:a16="http://schemas.microsoft.com/office/drawing/2014/main" id="{C87689EA-C399-22AD-0097-34B2A5AAC3CE}"/>
                  </a:ext>
                </a:extLst>
              </p:cNvPr>
              <p:cNvSpPr/>
              <p:nvPr/>
            </p:nvSpPr>
            <p:spPr>
              <a:xfrm>
                <a:off x="2913171" y="2897850"/>
                <a:ext cx="227739" cy="133964"/>
              </a:xfrm>
              <a:custGeom>
                <a:avLst/>
                <a:gdLst>
                  <a:gd name="connsiteX0" fmla="*/ 113870 w 227739"/>
                  <a:gd name="connsiteY0" fmla="*/ 133964 h 133964"/>
                  <a:gd name="connsiteX1" fmla="*/ 227739 w 227739"/>
                  <a:gd name="connsiteY1" fmla="*/ 66982 h 133964"/>
                  <a:gd name="connsiteX2" fmla="*/ 113870 w 227739"/>
                  <a:gd name="connsiteY2" fmla="*/ 0 h 133964"/>
                  <a:gd name="connsiteX3" fmla="*/ 0 w 227739"/>
                  <a:gd name="connsiteY3" fmla="*/ 66982 h 133964"/>
                  <a:gd name="connsiteX4" fmla="*/ 113870 w 227739"/>
                  <a:gd name="connsiteY4" fmla="*/ 133964 h 133964"/>
                  <a:gd name="connsiteX5" fmla="*/ 113870 w 227739"/>
                  <a:gd name="connsiteY5" fmla="*/ 26793 h 133964"/>
                  <a:gd name="connsiteX6" fmla="*/ 200946 w 227739"/>
                  <a:gd name="connsiteY6" fmla="*/ 66982 h 133964"/>
                  <a:gd name="connsiteX7" fmla="*/ 113870 w 227739"/>
                  <a:gd name="connsiteY7" fmla="*/ 107171 h 133964"/>
                  <a:gd name="connsiteX8" fmla="*/ 26793 w 227739"/>
                  <a:gd name="connsiteY8" fmla="*/ 66982 h 133964"/>
                  <a:gd name="connsiteX9" fmla="*/ 113870 w 227739"/>
                  <a:gd name="connsiteY9" fmla="*/ 26793 h 1339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27739" h="133964">
                    <a:moveTo>
                      <a:pt x="113870" y="133964"/>
                    </a:moveTo>
                    <a:cubicBezTo>
                      <a:pt x="177717" y="133964"/>
                      <a:pt x="227739" y="104539"/>
                      <a:pt x="227739" y="66982"/>
                    </a:cubicBezTo>
                    <a:cubicBezTo>
                      <a:pt x="227739" y="29425"/>
                      <a:pt x="177717" y="0"/>
                      <a:pt x="113870" y="0"/>
                    </a:cubicBezTo>
                    <a:cubicBezTo>
                      <a:pt x="50022" y="0"/>
                      <a:pt x="0" y="29425"/>
                      <a:pt x="0" y="66982"/>
                    </a:cubicBezTo>
                    <a:cubicBezTo>
                      <a:pt x="0" y="104539"/>
                      <a:pt x="50022" y="133964"/>
                      <a:pt x="113870" y="133964"/>
                    </a:cubicBezTo>
                    <a:close/>
                    <a:moveTo>
                      <a:pt x="113870" y="26793"/>
                    </a:moveTo>
                    <a:cubicBezTo>
                      <a:pt x="165185" y="26793"/>
                      <a:pt x="200946" y="47973"/>
                      <a:pt x="200946" y="66982"/>
                    </a:cubicBezTo>
                    <a:cubicBezTo>
                      <a:pt x="200946" y="85992"/>
                      <a:pt x="165185" y="107171"/>
                      <a:pt x="113870" y="107171"/>
                    </a:cubicBezTo>
                    <a:cubicBezTo>
                      <a:pt x="62555" y="107171"/>
                      <a:pt x="26793" y="85992"/>
                      <a:pt x="26793" y="66982"/>
                    </a:cubicBezTo>
                    <a:cubicBezTo>
                      <a:pt x="26793" y="47973"/>
                      <a:pt x="62555" y="26793"/>
                      <a:pt x="113870" y="26793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rgbClr val="FFC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595959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49" name="Freeform: Shape 348">
                <a:extLst>
                  <a:ext uri="{FF2B5EF4-FFF2-40B4-BE49-F238E27FC236}">
                    <a16:creationId xmlns:a16="http://schemas.microsoft.com/office/drawing/2014/main" id="{22FD2142-A773-83A2-3C0A-5CD92CB68FB1}"/>
                  </a:ext>
                </a:extLst>
              </p:cNvPr>
              <p:cNvSpPr/>
              <p:nvPr/>
            </p:nvSpPr>
            <p:spPr>
              <a:xfrm>
                <a:off x="2966757" y="2938039"/>
                <a:ext cx="120567" cy="53585"/>
              </a:xfrm>
              <a:custGeom>
                <a:avLst/>
                <a:gdLst>
                  <a:gd name="connsiteX0" fmla="*/ 120568 w 120567"/>
                  <a:gd name="connsiteY0" fmla="*/ 26793 h 53585"/>
                  <a:gd name="connsiteX1" fmla="*/ 60284 w 120567"/>
                  <a:gd name="connsiteY1" fmla="*/ 53586 h 53585"/>
                  <a:gd name="connsiteX2" fmla="*/ 0 w 120567"/>
                  <a:gd name="connsiteY2" fmla="*/ 26793 h 53585"/>
                  <a:gd name="connsiteX3" fmla="*/ 60284 w 120567"/>
                  <a:gd name="connsiteY3" fmla="*/ 0 h 53585"/>
                  <a:gd name="connsiteX4" fmla="*/ 120568 w 120567"/>
                  <a:gd name="connsiteY4" fmla="*/ 26793 h 535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0567" h="53585">
                    <a:moveTo>
                      <a:pt x="120568" y="26793"/>
                    </a:moveTo>
                    <a:cubicBezTo>
                      <a:pt x="120568" y="41590"/>
                      <a:pt x="93578" y="53586"/>
                      <a:pt x="60284" y="53586"/>
                    </a:cubicBezTo>
                    <a:cubicBezTo>
                      <a:pt x="26990" y="53586"/>
                      <a:pt x="0" y="41590"/>
                      <a:pt x="0" y="26793"/>
                    </a:cubicBezTo>
                    <a:cubicBezTo>
                      <a:pt x="0" y="11996"/>
                      <a:pt x="26990" y="0"/>
                      <a:pt x="60284" y="0"/>
                    </a:cubicBezTo>
                    <a:cubicBezTo>
                      <a:pt x="93578" y="0"/>
                      <a:pt x="120568" y="11996"/>
                      <a:pt x="120568" y="26793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rgbClr val="FFC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595959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50" name="Freeform: Shape 349">
                <a:extLst>
                  <a:ext uri="{FF2B5EF4-FFF2-40B4-BE49-F238E27FC236}">
                    <a16:creationId xmlns:a16="http://schemas.microsoft.com/office/drawing/2014/main" id="{1EB1FF2D-FBE3-F52C-F8AB-E8491EE19DCC}"/>
                  </a:ext>
                </a:extLst>
              </p:cNvPr>
              <p:cNvSpPr/>
              <p:nvPr/>
            </p:nvSpPr>
            <p:spPr>
              <a:xfrm>
                <a:off x="2846189" y="2844264"/>
                <a:ext cx="616235" cy="388496"/>
              </a:xfrm>
              <a:custGeom>
                <a:avLst/>
                <a:gdLst>
                  <a:gd name="connsiteX0" fmla="*/ 587178 w 616235"/>
                  <a:gd name="connsiteY0" fmla="*/ 139242 h 388496"/>
                  <a:gd name="connsiteX1" fmla="*/ 359366 w 616235"/>
                  <a:gd name="connsiteY1" fmla="*/ 140287 h 388496"/>
                  <a:gd name="connsiteX2" fmla="*/ 361703 w 616235"/>
                  <a:gd name="connsiteY2" fmla="*/ 120568 h 388496"/>
                  <a:gd name="connsiteX3" fmla="*/ 180852 w 616235"/>
                  <a:gd name="connsiteY3" fmla="*/ 0 h 388496"/>
                  <a:gd name="connsiteX4" fmla="*/ 0 w 616235"/>
                  <a:gd name="connsiteY4" fmla="*/ 120568 h 388496"/>
                  <a:gd name="connsiteX5" fmla="*/ 0 w 616235"/>
                  <a:gd name="connsiteY5" fmla="*/ 259180 h 388496"/>
                  <a:gd name="connsiteX6" fmla="*/ 188615 w 616235"/>
                  <a:gd name="connsiteY6" fmla="*/ 388496 h 388496"/>
                  <a:gd name="connsiteX7" fmla="*/ 353786 w 616235"/>
                  <a:gd name="connsiteY7" fmla="*/ 334837 h 388496"/>
                  <a:gd name="connsiteX8" fmla="*/ 570674 w 616235"/>
                  <a:gd name="connsiteY8" fmla="*/ 323242 h 388496"/>
                  <a:gd name="connsiteX9" fmla="*/ 616235 w 616235"/>
                  <a:gd name="connsiteY9" fmla="*/ 343772 h 388496"/>
                  <a:gd name="connsiteX10" fmla="*/ 616235 w 616235"/>
                  <a:gd name="connsiteY10" fmla="*/ 152331 h 388496"/>
                  <a:gd name="connsiteX11" fmla="*/ 395194 w 616235"/>
                  <a:gd name="connsiteY11" fmla="*/ 169224 h 388496"/>
                  <a:gd name="connsiteX12" fmla="*/ 421987 w 616235"/>
                  <a:gd name="connsiteY12" fmla="*/ 161333 h 388496"/>
                  <a:gd name="connsiteX13" fmla="*/ 421987 w 616235"/>
                  <a:gd name="connsiteY13" fmla="*/ 247834 h 388496"/>
                  <a:gd name="connsiteX14" fmla="*/ 395194 w 616235"/>
                  <a:gd name="connsiteY14" fmla="*/ 247834 h 388496"/>
                  <a:gd name="connsiteX15" fmla="*/ 60284 w 616235"/>
                  <a:gd name="connsiteY15" fmla="*/ 214343 h 388496"/>
                  <a:gd name="connsiteX16" fmla="*/ 65964 w 616235"/>
                  <a:gd name="connsiteY16" fmla="*/ 214343 h 388496"/>
                  <a:gd name="connsiteX17" fmla="*/ 87077 w 616235"/>
                  <a:gd name="connsiteY17" fmla="*/ 224176 h 388496"/>
                  <a:gd name="connsiteX18" fmla="*/ 87077 w 616235"/>
                  <a:gd name="connsiteY18" fmla="*/ 261230 h 388496"/>
                  <a:gd name="connsiteX19" fmla="*/ 60284 w 616235"/>
                  <a:gd name="connsiteY19" fmla="*/ 261230 h 388496"/>
                  <a:gd name="connsiteX20" fmla="*/ 194248 w 616235"/>
                  <a:gd name="connsiteY20" fmla="*/ 240787 h 388496"/>
                  <a:gd name="connsiteX21" fmla="*/ 221041 w 616235"/>
                  <a:gd name="connsiteY21" fmla="*/ 238235 h 388496"/>
                  <a:gd name="connsiteX22" fmla="*/ 221041 w 616235"/>
                  <a:gd name="connsiteY22" fmla="*/ 281325 h 388496"/>
                  <a:gd name="connsiteX23" fmla="*/ 194248 w 616235"/>
                  <a:gd name="connsiteY23" fmla="*/ 281325 h 388496"/>
                  <a:gd name="connsiteX24" fmla="*/ 261230 w 616235"/>
                  <a:gd name="connsiteY24" fmla="*/ 228978 h 388496"/>
                  <a:gd name="connsiteX25" fmla="*/ 288023 w 616235"/>
                  <a:gd name="connsiteY25" fmla="*/ 218261 h 388496"/>
                  <a:gd name="connsiteX26" fmla="*/ 288023 w 616235"/>
                  <a:gd name="connsiteY26" fmla="*/ 301419 h 388496"/>
                  <a:gd name="connsiteX27" fmla="*/ 261230 w 616235"/>
                  <a:gd name="connsiteY27" fmla="*/ 301419 h 388496"/>
                  <a:gd name="connsiteX28" fmla="*/ 328212 w 616235"/>
                  <a:gd name="connsiteY28" fmla="*/ 199801 h 388496"/>
                  <a:gd name="connsiteX29" fmla="*/ 353786 w 616235"/>
                  <a:gd name="connsiteY29" fmla="*/ 187476 h 388496"/>
                  <a:gd name="connsiteX30" fmla="*/ 355005 w 616235"/>
                  <a:gd name="connsiteY30" fmla="*/ 186867 h 388496"/>
                  <a:gd name="connsiteX31" fmla="*/ 355005 w 616235"/>
                  <a:gd name="connsiteY31" fmla="*/ 234437 h 388496"/>
                  <a:gd name="connsiteX32" fmla="*/ 328212 w 616235"/>
                  <a:gd name="connsiteY32" fmla="*/ 234437 h 388496"/>
                  <a:gd name="connsiteX33" fmla="*/ 154059 w 616235"/>
                  <a:gd name="connsiteY33" fmla="*/ 314816 h 388496"/>
                  <a:gd name="connsiteX34" fmla="*/ 127266 w 616235"/>
                  <a:gd name="connsiteY34" fmla="*/ 314816 h 388496"/>
                  <a:gd name="connsiteX35" fmla="*/ 127266 w 616235"/>
                  <a:gd name="connsiteY35" fmla="*/ 235944 h 388496"/>
                  <a:gd name="connsiteX36" fmla="*/ 154059 w 616235"/>
                  <a:gd name="connsiteY36" fmla="*/ 239863 h 388496"/>
                  <a:gd name="connsiteX37" fmla="*/ 462176 w 616235"/>
                  <a:gd name="connsiteY37" fmla="*/ 200946 h 388496"/>
                  <a:gd name="connsiteX38" fmla="*/ 462176 w 616235"/>
                  <a:gd name="connsiteY38" fmla="*/ 155345 h 388496"/>
                  <a:gd name="connsiteX39" fmla="*/ 488969 w 616235"/>
                  <a:gd name="connsiteY39" fmla="*/ 155345 h 388496"/>
                  <a:gd name="connsiteX40" fmla="*/ 488969 w 616235"/>
                  <a:gd name="connsiteY40" fmla="*/ 200946 h 388496"/>
                  <a:gd name="connsiteX41" fmla="*/ 180852 w 616235"/>
                  <a:gd name="connsiteY41" fmla="*/ 40189 h 388496"/>
                  <a:gd name="connsiteX42" fmla="*/ 321514 w 616235"/>
                  <a:gd name="connsiteY42" fmla="*/ 120568 h 388496"/>
                  <a:gd name="connsiteX43" fmla="*/ 180852 w 616235"/>
                  <a:gd name="connsiteY43" fmla="*/ 200946 h 388496"/>
                  <a:gd name="connsiteX44" fmla="*/ 40189 w 616235"/>
                  <a:gd name="connsiteY44" fmla="*/ 120568 h 388496"/>
                  <a:gd name="connsiteX45" fmla="*/ 180852 w 616235"/>
                  <a:gd name="connsiteY45" fmla="*/ 40189 h 388496"/>
                  <a:gd name="connsiteX46" fmla="*/ 576046 w 616235"/>
                  <a:gd name="connsiteY46" fmla="*/ 281847 h 388496"/>
                  <a:gd name="connsiteX47" fmla="*/ 534216 w 616235"/>
                  <a:gd name="connsiteY47" fmla="*/ 268658 h 388496"/>
                  <a:gd name="connsiteX48" fmla="*/ 522460 w 616235"/>
                  <a:gd name="connsiteY48" fmla="*/ 217390 h 388496"/>
                  <a:gd name="connsiteX49" fmla="*/ 538536 w 616235"/>
                  <a:gd name="connsiteY49" fmla="*/ 164066 h 388496"/>
                  <a:gd name="connsiteX50" fmla="*/ 570687 w 616235"/>
                  <a:gd name="connsiteY50" fmla="*/ 175882 h 388496"/>
                  <a:gd name="connsiteX51" fmla="*/ 576046 w 616235"/>
                  <a:gd name="connsiteY51" fmla="*/ 178300 h 3884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616235" h="388496">
                    <a:moveTo>
                      <a:pt x="587178" y="139242"/>
                    </a:moveTo>
                    <a:cubicBezTo>
                      <a:pt x="513210" y="105932"/>
                      <a:pt x="436683" y="106421"/>
                      <a:pt x="359366" y="140287"/>
                    </a:cubicBezTo>
                    <a:cubicBezTo>
                      <a:pt x="360908" y="133827"/>
                      <a:pt x="361693" y="127210"/>
                      <a:pt x="361703" y="120568"/>
                    </a:cubicBezTo>
                    <a:cubicBezTo>
                      <a:pt x="361703" y="52963"/>
                      <a:pt x="282269" y="0"/>
                      <a:pt x="180852" y="0"/>
                    </a:cubicBezTo>
                    <a:cubicBezTo>
                      <a:pt x="79434" y="0"/>
                      <a:pt x="0" y="52963"/>
                      <a:pt x="0" y="120568"/>
                    </a:cubicBezTo>
                    <a:lnTo>
                      <a:pt x="0" y="259180"/>
                    </a:lnTo>
                    <a:cubicBezTo>
                      <a:pt x="0" y="331695"/>
                      <a:pt x="82850" y="388496"/>
                      <a:pt x="188615" y="388496"/>
                    </a:cubicBezTo>
                    <a:cubicBezTo>
                      <a:pt x="252248" y="388496"/>
                      <a:pt x="318306" y="353592"/>
                      <a:pt x="353786" y="334837"/>
                    </a:cubicBezTo>
                    <a:cubicBezTo>
                      <a:pt x="427848" y="295692"/>
                      <a:pt x="500825" y="291787"/>
                      <a:pt x="570674" y="323242"/>
                    </a:cubicBezTo>
                    <a:lnTo>
                      <a:pt x="616235" y="343772"/>
                    </a:lnTo>
                    <a:lnTo>
                      <a:pt x="616235" y="152331"/>
                    </a:lnTo>
                    <a:close/>
                    <a:moveTo>
                      <a:pt x="395194" y="169224"/>
                    </a:moveTo>
                    <a:cubicBezTo>
                      <a:pt x="403979" y="166121"/>
                      <a:pt x="412922" y="163487"/>
                      <a:pt x="421987" y="161333"/>
                    </a:cubicBezTo>
                    <a:lnTo>
                      <a:pt x="421987" y="247834"/>
                    </a:lnTo>
                    <a:lnTo>
                      <a:pt x="395194" y="247834"/>
                    </a:lnTo>
                    <a:close/>
                    <a:moveTo>
                      <a:pt x="60284" y="214343"/>
                    </a:moveTo>
                    <a:lnTo>
                      <a:pt x="65964" y="214343"/>
                    </a:lnTo>
                    <a:cubicBezTo>
                      <a:pt x="72800" y="218036"/>
                      <a:pt x="79851" y="221320"/>
                      <a:pt x="87077" y="224176"/>
                    </a:cubicBezTo>
                    <a:lnTo>
                      <a:pt x="87077" y="261230"/>
                    </a:lnTo>
                    <a:lnTo>
                      <a:pt x="60284" y="261230"/>
                    </a:lnTo>
                    <a:close/>
                    <a:moveTo>
                      <a:pt x="194248" y="240787"/>
                    </a:moveTo>
                    <a:cubicBezTo>
                      <a:pt x="203402" y="240340"/>
                      <a:pt x="212333" y="239490"/>
                      <a:pt x="221041" y="238235"/>
                    </a:cubicBezTo>
                    <a:lnTo>
                      <a:pt x="221041" y="281325"/>
                    </a:lnTo>
                    <a:lnTo>
                      <a:pt x="194248" y="281325"/>
                    </a:lnTo>
                    <a:close/>
                    <a:moveTo>
                      <a:pt x="261230" y="228978"/>
                    </a:moveTo>
                    <a:cubicBezTo>
                      <a:pt x="270397" y="226025"/>
                      <a:pt x="279349" y="222444"/>
                      <a:pt x="288023" y="218261"/>
                    </a:cubicBezTo>
                    <a:lnTo>
                      <a:pt x="288023" y="301419"/>
                    </a:lnTo>
                    <a:lnTo>
                      <a:pt x="261230" y="301419"/>
                    </a:lnTo>
                    <a:close/>
                    <a:moveTo>
                      <a:pt x="328212" y="199801"/>
                    </a:moveTo>
                    <a:cubicBezTo>
                      <a:pt x="337824" y="195548"/>
                      <a:pt x="346485" y="191334"/>
                      <a:pt x="353786" y="187476"/>
                    </a:cubicBezTo>
                    <a:cubicBezTo>
                      <a:pt x="354195" y="187262"/>
                      <a:pt x="354596" y="187081"/>
                      <a:pt x="355005" y="186867"/>
                    </a:cubicBezTo>
                    <a:lnTo>
                      <a:pt x="355005" y="234437"/>
                    </a:lnTo>
                    <a:lnTo>
                      <a:pt x="328212" y="234437"/>
                    </a:lnTo>
                    <a:close/>
                    <a:moveTo>
                      <a:pt x="154059" y="314816"/>
                    </a:moveTo>
                    <a:lnTo>
                      <a:pt x="127266" y="314816"/>
                    </a:lnTo>
                    <a:lnTo>
                      <a:pt x="127266" y="235944"/>
                    </a:lnTo>
                    <a:cubicBezTo>
                      <a:pt x="136124" y="237705"/>
                      <a:pt x="145067" y="239012"/>
                      <a:pt x="154059" y="239863"/>
                    </a:cubicBezTo>
                    <a:close/>
                    <a:moveTo>
                      <a:pt x="462176" y="200946"/>
                    </a:moveTo>
                    <a:lnTo>
                      <a:pt x="462176" y="155345"/>
                    </a:lnTo>
                    <a:cubicBezTo>
                      <a:pt x="471099" y="154802"/>
                      <a:pt x="480047" y="154802"/>
                      <a:pt x="488969" y="155345"/>
                    </a:cubicBezTo>
                    <a:lnTo>
                      <a:pt x="488969" y="200946"/>
                    </a:lnTo>
                    <a:close/>
                    <a:moveTo>
                      <a:pt x="180852" y="40189"/>
                    </a:moveTo>
                    <a:cubicBezTo>
                      <a:pt x="257097" y="40189"/>
                      <a:pt x="321514" y="77029"/>
                      <a:pt x="321514" y="120568"/>
                    </a:cubicBezTo>
                    <a:cubicBezTo>
                      <a:pt x="321514" y="164106"/>
                      <a:pt x="257097" y="200946"/>
                      <a:pt x="180852" y="200946"/>
                    </a:cubicBezTo>
                    <a:cubicBezTo>
                      <a:pt x="104606" y="200946"/>
                      <a:pt x="40189" y="164140"/>
                      <a:pt x="40189" y="120568"/>
                    </a:cubicBezTo>
                    <a:cubicBezTo>
                      <a:pt x="40189" y="76996"/>
                      <a:pt x="104606" y="40189"/>
                      <a:pt x="180852" y="40189"/>
                    </a:cubicBezTo>
                    <a:close/>
                    <a:moveTo>
                      <a:pt x="576046" y="281847"/>
                    </a:moveTo>
                    <a:cubicBezTo>
                      <a:pt x="562467" y="276370"/>
                      <a:pt x="548481" y="271961"/>
                      <a:pt x="534216" y="268658"/>
                    </a:cubicBezTo>
                    <a:cubicBezTo>
                      <a:pt x="526890" y="252533"/>
                      <a:pt x="522892" y="235096"/>
                      <a:pt x="522460" y="217390"/>
                    </a:cubicBezTo>
                    <a:cubicBezTo>
                      <a:pt x="522723" y="198461"/>
                      <a:pt x="528292" y="179986"/>
                      <a:pt x="538536" y="164066"/>
                    </a:cubicBezTo>
                    <a:cubicBezTo>
                      <a:pt x="549513" y="167257"/>
                      <a:pt x="560256" y="171205"/>
                      <a:pt x="570687" y="175882"/>
                    </a:cubicBezTo>
                    <a:lnTo>
                      <a:pt x="576046" y="178300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rgbClr val="FFC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595959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</p:grpSp>
      <p:grpSp>
        <p:nvGrpSpPr>
          <p:cNvPr id="351" name="Group 350">
            <a:extLst>
              <a:ext uri="{FF2B5EF4-FFF2-40B4-BE49-F238E27FC236}">
                <a16:creationId xmlns:a16="http://schemas.microsoft.com/office/drawing/2014/main" id="{77B84C8D-4B70-0B97-14B7-98BF4526025C}"/>
              </a:ext>
            </a:extLst>
          </p:cNvPr>
          <p:cNvGrpSpPr/>
          <p:nvPr/>
        </p:nvGrpSpPr>
        <p:grpSpPr>
          <a:xfrm>
            <a:off x="9407857" y="2743761"/>
            <a:ext cx="813221" cy="706905"/>
            <a:chOff x="2203544" y="2701305"/>
            <a:chExt cx="813221" cy="706905"/>
          </a:xfrm>
        </p:grpSpPr>
        <p:pic>
          <p:nvPicPr>
            <p:cNvPr id="352" name="Graphic 351" descr="Folder">
              <a:extLst>
                <a:ext uri="{FF2B5EF4-FFF2-40B4-BE49-F238E27FC236}">
                  <a16:creationId xmlns:a16="http://schemas.microsoft.com/office/drawing/2014/main" id="{A84B246E-0990-5F74-04A5-B9ACFF8D9508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2203544" y="2701305"/>
              <a:ext cx="813221" cy="706905"/>
            </a:xfrm>
            <a:prstGeom prst="rect">
              <a:avLst/>
            </a:prstGeom>
          </p:spPr>
        </p:pic>
        <p:grpSp>
          <p:nvGrpSpPr>
            <p:cNvPr id="353" name="Group 352">
              <a:extLst>
                <a:ext uri="{FF2B5EF4-FFF2-40B4-BE49-F238E27FC236}">
                  <a16:creationId xmlns:a16="http://schemas.microsoft.com/office/drawing/2014/main" id="{DED78A4E-F153-3163-2276-53821E434EE4}"/>
                </a:ext>
              </a:extLst>
            </p:cNvPr>
            <p:cNvGrpSpPr/>
            <p:nvPr/>
          </p:nvGrpSpPr>
          <p:grpSpPr>
            <a:xfrm>
              <a:off x="2399750" y="2940251"/>
              <a:ext cx="408337" cy="257430"/>
              <a:chOff x="2846189" y="2844264"/>
              <a:chExt cx="616235" cy="388496"/>
            </a:xfrm>
          </p:grpSpPr>
          <p:sp>
            <p:nvSpPr>
              <p:cNvPr id="354" name="Freeform: Shape 353">
                <a:extLst>
                  <a:ext uri="{FF2B5EF4-FFF2-40B4-BE49-F238E27FC236}">
                    <a16:creationId xmlns:a16="http://schemas.microsoft.com/office/drawing/2014/main" id="{78A52187-57F9-0253-A0C2-6439BB62D380}"/>
                  </a:ext>
                </a:extLst>
              </p:cNvPr>
              <p:cNvSpPr/>
              <p:nvPr/>
            </p:nvSpPr>
            <p:spPr>
              <a:xfrm>
                <a:off x="2913171" y="2897850"/>
                <a:ext cx="227739" cy="133964"/>
              </a:xfrm>
              <a:custGeom>
                <a:avLst/>
                <a:gdLst>
                  <a:gd name="connsiteX0" fmla="*/ 113870 w 227739"/>
                  <a:gd name="connsiteY0" fmla="*/ 133964 h 133964"/>
                  <a:gd name="connsiteX1" fmla="*/ 227739 w 227739"/>
                  <a:gd name="connsiteY1" fmla="*/ 66982 h 133964"/>
                  <a:gd name="connsiteX2" fmla="*/ 113870 w 227739"/>
                  <a:gd name="connsiteY2" fmla="*/ 0 h 133964"/>
                  <a:gd name="connsiteX3" fmla="*/ 0 w 227739"/>
                  <a:gd name="connsiteY3" fmla="*/ 66982 h 133964"/>
                  <a:gd name="connsiteX4" fmla="*/ 113870 w 227739"/>
                  <a:gd name="connsiteY4" fmla="*/ 133964 h 133964"/>
                  <a:gd name="connsiteX5" fmla="*/ 113870 w 227739"/>
                  <a:gd name="connsiteY5" fmla="*/ 26793 h 133964"/>
                  <a:gd name="connsiteX6" fmla="*/ 200946 w 227739"/>
                  <a:gd name="connsiteY6" fmla="*/ 66982 h 133964"/>
                  <a:gd name="connsiteX7" fmla="*/ 113870 w 227739"/>
                  <a:gd name="connsiteY7" fmla="*/ 107171 h 133964"/>
                  <a:gd name="connsiteX8" fmla="*/ 26793 w 227739"/>
                  <a:gd name="connsiteY8" fmla="*/ 66982 h 133964"/>
                  <a:gd name="connsiteX9" fmla="*/ 113870 w 227739"/>
                  <a:gd name="connsiteY9" fmla="*/ 26793 h 1339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27739" h="133964">
                    <a:moveTo>
                      <a:pt x="113870" y="133964"/>
                    </a:moveTo>
                    <a:cubicBezTo>
                      <a:pt x="177717" y="133964"/>
                      <a:pt x="227739" y="104539"/>
                      <a:pt x="227739" y="66982"/>
                    </a:cubicBezTo>
                    <a:cubicBezTo>
                      <a:pt x="227739" y="29425"/>
                      <a:pt x="177717" y="0"/>
                      <a:pt x="113870" y="0"/>
                    </a:cubicBezTo>
                    <a:cubicBezTo>
                      <a:pt x="50022" y="0"/>
                      <a:pt x="0" y="29425"/>
                      <a:pt x="0" y="66982"/>
                    </a:cubicBezTo>
                    <a:cubicBezTo>
                      <a:pt x="0" y="104539"/>
                      <a:pt x="50022" y="133964"/>
                      <a:pt x="113870" y="133964"/>
                    </a:cubicBezTo>
                    <a:close/>
                    <a:moveTo>
                      <a:pt x="113870" y="26793"/>
                    </a:moveTo>
                    <a:cubicBezTo>
                      <a:pt x="165185" y="26793"/>
                      <a:pt x="200946" y="47973"/>
                      <a:pt x="200946" y="66982"/>
                    </a:cubicBezTo>
                    <a:cubicBezTo>
                      <a:pt x="200946" y="85992"/>
                      <a:pt x="165185" y="107171"/>
                      <a:pt x="113870" y="107171"/>
                    </a:cubicBezTo>
                    <a:cubicBezTo>
                      <a:pt x="62555" y="107171"/>
                      <a:pt x="26793" y="85992"/>
                      <a:pt x="26793" y="66982"/>
                    </a:cubicBezTo>
                    <a:cubicBezTo>
                      <a:pt x="26793" y="47973"/>
                      <a:pt x="62555" y="26793"/>
                      <a:pt x="113870" y="26793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rgbClr val="FFC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595959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55" name="Freeform: Shape 354">
                <a:extLst>
                  <a:ext uri="{FF2B5EF4-FFF2-40B4-BE49-F238E27FC236}">
                    <a16:creationId xmlns:a16="http://schemas.microsoft.com/office/drawing/2014/main" id="{AB65D4BA-F50B-DF75-7B88-16454BA97F0A}"/>
                  </a:ext>
                </a:extLst>
              </p:cNvPr>
              <p:cNvSpPr/>
              <p:nvPr/>
            </p:nvSpPr>
            <p:spPr>
              <a:xfrm>
                <a:off x="2966757" y="2938039"/>
                <a:ext cx="120567" cy="53585"/>
              </a:xfrm>
              <a:custGeom>
                <a:avLst/>
                <a:gdLst>
                  <a:gd name="connsiteX0" fmla="*/ 120568 w 120567"/>
                  <a:gd name="connsiteY0" fmla="*/ 26793 h 53585"/>
                  <a:gd name="connsiteX1" fmla="*/ 60284 w 120567"/>
                  <a:gd name="connsiteY1" fmla="*/ 53586 h 53585"/>
                  <a:gd name="connsiteX2" fmla="*/ 0 w 120567"/>
                  <a:gd name="connsiteY2" fmla="*/ 26793 h 53585"/>
                  <a:gd name="connsiteX3" fmla="*/ 60284 w 120567"/>
                  <a:gd name="connsiteY3" fmla="*/ 0 h 53585"/>
                  <a:gd name="connsiteX4" fmla="*/ 120568 w 120567"/>
                  <a:gd name="connsiteY4" fmla="*/ 26793 h 535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0567" h="53585">
                    <a:moveTo>
                      <a:pt x="120568" y="26793"/>
                    </a:moveTo>
                    <a:cubicBezTo>
                      <a:pt x="120568" y="41590"/>
                      <a:pt x="93578" y="53586"/>
                      <a:pt x="60284" y="53586"/>
                    </a:cubicBezTo>
                    <a:cubicBezTo>
                      <a:pt x="26990" y="53586"/>
                      <a:pt x="0" y="41590"/>
                      <a:pt x="0" y="26793"/>
                    </a:cubicBezTo>
                    <a:cubicBezTo>
                      <a:pt x="0" y="11996"/>
                      <a:pt x="26990" y="0"/>
                      <a:pt x="60284" y="0"/>
                    </a:cubicBezTo>
                    <a:cubicBezTo>
                      <a:pt x="93578" y="0"/>
                      <a:pt x="120568" y="11996"/>
                      <a:pt x="120568" y="26793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rgbClr val="FFC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595959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56" name="Freeform: Shape 355">
                <a:extLst>
                  <a:ext uri="{FF2B5EF4-FFF2-40B4-BE49-F238E27FC236}">
                    <a16:creationId xmlns:a16="http://schemas.microsoft.com/office/drawing/2014/main" id="{42593B1D-D077-D948-21DC-217B5508871E}"/>
                  </a:ext>
                </a:extLst>
              </p:cNvPr>
              <p:cNvSpPr/>
              <p:nvPr/>
            </p:nvSpPr>
            <p:spPr>
              <a:xfrm>
                <a:off x="2846189" y="2844264"/>
                <a:ext cx="616235" cy="388496"/>
              </a:xfrm>
              <a:custGeom>
                <a:avLst/>
                <a:gdLst>
                  <a:gd name="connsiteX0" fmla="*/ 587178 w 616235"/>
                  <a:gd name="connsiteY0" fmla="*/ 139242 h 388496"/>
                  <a:gd name="connsiteX1" fmla="*/ 359366 w 616235"/>
                  <a:gd name="connsiteY1" fmla="*/ 140287 h 388496"/>
                  <a:gd name="connsiteX2" fmla="*/ 361703 w 616235"/>
                  <a:gd name="connsiteY2" fmla="*/ 120568 h 388496"/>
                  <a:gd name="connsiteX3" fmla="*/ 180852 w 616235"/>
                  <a:gd name="connsiteY3" fmla="*/ 0 h 388496"/>
                  <a:gd name="connsiteX4" fmla="*/ 0 w 616235"/>
                  <a:gd name="connsiteY4" fmla="*/ 120568 h 388496"/>
                  <a:gd name="connsiteX5" fmla="*/ 0 w 616235"/>
                  <a:gd name="connsiteY5" fmla="*/ 259180 h 388496"/>
                  <a:gd name="connsiteX6" fmla="*/ 188615 w 616235"/>
                  <a:gd name="connsiteY6" fmla="*/ 388496 h 388496"/>
                  <a:gd name="connsiteX7" fmla="*/ 353786 w 616235"/>
                  <a:gd name="connsiteY7" fmla="*/ 334837 h 388496"/>
                  <a:gd name="connsiteX8" fmla="*/ 570674 w 616235"/>
                  <a:gd name="connsiteY8" fmla="*/ 323242 h 388496"/>
                  <a:gd name="connsiteX9" fmla="*/ 616235 w 616235"/>
                  <a:gd name="connsiteY9" fmla="*/ 343772 h 388496"/>
                  <a:gd name="connsiteX10" fmla="*/ 616235 w 616235"/>
                  <a:gd name="connsiteY10" fmla="*/ 152331 h 388496"/>
                  <a:gd name="connsiteX11" fmla="*/ 395194 w 616235"/>
                  <a:gd name="connsiteY11" fmla="*/ 169224 h 388496"/>
                  <a:gd name="connsiteX12" fmla="*/ 421987 w 616235"/>
                  <a:gd name="connsiteY12" fmla="*/ 161333 h 388496"/>
                  <a:gd name="connsiteX13" fmla="*/ 421987 w 616235"/>
                  <a:gd name="connsiteY13" fmla="*/ 247834 h 388496"/>
                  <a:gd name="connsiteX14" fmla="*/ 395194 w 616235"/>
                  <a:gd name="connsiteY14" fmla="*/ 247834 h 388496"/>
                  <a:gd name="connsiteX15" fmla="*/ 60284 w 616235"/>
                  <a:gd name="connsiteY15" fmla="*/ 214343 h 388496"/>
                  <a:gd name="connsiteX16" fmla="*/ 65964 w 616235"/>
                  <a:gd name="connsiteY16" fmla="*/ 214343 h 388496"/>
                  <a:gd name="connsiteX17" fmla="*/ 87077 w 616235"/>
                  <a:gd name="connsiteY17" fmla="*/ 224176 h 388496"/>
                  <a:gd name="connsiteX18" fmla="*/ 87077 w 616235"/>
                  <a:gd name="connsiteY18" fmla="*/ 261230 h 388496"/>
                  <a:gd name="connsiteX19" fmla="*/ 60284 w 616235"/>
                  <a:gd name="connsiteY19" fmla="*/ 261230 h 388496"/>
                  <a:gd name="connsiteX20" fmla="*/ 194248 w 616235"/>
                  <a:gd name="connsiteY20" fmla="*/ 240787 h 388496"/>
                  <a:gd name="connsiteX21" fmla="*/ 221041 w 616235"/>
                  <a:gd name="connsiteY21" fmla="*/ 238235 h 388496"/>
                  <a:gd name="connsiteX22" fmla="*/ 221041 w 616235"/>
                  <a:gd name="connsiteY22" fmla="*/ 281325 h 388496"/>
                  <a:gd name="connsiteX23" fmla="*/ 194248 w 616235"/>
                  <a:gd name="connsiteY23" fmla="*/ 281325 h 388496"/>
                  <a:gd name="connsiteX24" fmla="*/ 261230 w 616235"/>
                  <a:gd name="connsiteY24" fmla="*/ 228978 h 388496"/>
                  <a:gd name="connsiteX25" fmla="*/ 288023 w 616235"/>
                  <a:gd name="connsiteY25" fmla="*/ 218261 h 388496"/>
                  <a:gd name="connsiteX26" fmla="*/ 288023 w 616235"/>
                  <a:gd name="connsiteY26" fmla="*/ 301419 h 388496"/>
                  <a:gd name="connsiteX27" fmla="*/ 261230 w 616235"/>
                  <a:gd name="connsiteY27" fmla="*/ 301419 h 388496"/>
                  <a:gd name="connsiteX28" fmla="*/ 328212 w 616235"/>
                  <a:gd name="connsiteY28" fmla="*/ 199801 h 388496"/>
                  <a:gd name="connsiteX29" fmla="*/ 353786 w 616235"/>
                  <a:gd name="connsiteY29" fmla="*/ 187476 h 388496"/>
                  <a:gd name="connsiteX30" fmla="*/ 355005 w 616235"/>
                  <a:gd name="connsiteY30" fmla="*/ 186867 h 388496"/>
                  <a:gd name="connsiteX31" fmla="*/ 355005 w 616235"/>
                  <a:gd name="connsiteY31" fmla="*/ 234437 h 388496"/>
                  <a:gd name="connsiteX32" fmla="*/ 328212 w 616235"/>
                  <a:gd name="connsiteY32" fmla="*/ 234437 h 388496"/>
                  <a:gd name="connsiteX33" fmla="*/ 154059 w 616235"/>
                  <a:gd name="connsiteY33" fmla="*/ 314816 h 388496"/>
                  <a:gd name="connsiteX34" fmla="*/ 127266 w 616235"/>
                  <a:gd name="connsiteY34" fmla="*/ 314816 h 388496"/>
                  <a:gd name="connsiteX35" fmla="*/ 127266 w 616235"/>
                  <a:gd name="connsiteY35" fmla="*/ 235944 h 388496"/>
                  <a:gd name="connsiteX36" fmla="*/ 154059 w 616235"/>
                  <a:gd name="connsiteY36" fmla="*/ 239863 h 388496"/>
                  <a:gd name="connsiteX37" fmla="*/ 462176 w 616235"/>
                  <a:gd name="connsiteY37" fmla="*/ 200946 h 388496"/>
                  <a:gd name="connsiteX38" fmla="*/ 462176 w 616235"/>
                  <a:gd name="connsiteY38" fmla="*/ 155345 h 388496"/>
                  <a:gd name="connsiteX39" fmla="*/ 488969 w 616235"/>
                  <a:gd name="connsiteY39" fmla="*/ 155345 h 388496"/>
                  <a:gd name="connsiteX40" fmla="*/ 488969 w 616235"/>
                  <a:gd name="connsiteY40" fmla="*/ 200946 h 388496"/>
                  <a:gd name="connsiteX41" fmla="*/ 180852 w 616235"/>
                  <a:gd name="connsiteY41" fmla="*/ 40189 h 388496"/>
                  <a:gd name="connsiteX42" fmla="*/ 321514 w 616235"/>
                  <a:gd name="connsiteY42" fmla="*/ 120568 h 388496"/>
                  <a:gd name="connsiteX43" fmla="*/ 180852 w 616235"/>
                  <a:gd name="connsiteY43" fmla="*/ 200946 h 388496"/>
                  <a:gd name="connsiteX44" fmla="*/ 40189 w 616235"/>
                  <a:gd name="connsiteY44" fmla="*/ 120568 h 388496"/>
                  <a:gd name="connsiteX45" fmla="*/ 180852 w 616235"/>
                  <a:gd name="connsiteY45" fmla="*/ 40189 h 388496"/>
                  <a:gd name="connsiteX46" fmla="*/ 576046 w 616235"/>
                  <a:gd name="connsiteY46" fmla="*/ 281847 h 388496"/>
                  <a:gd name="connsiteX47" fmla="*/ 534216 w 616235"/>
                  <a:gd name="connsiteY47" fmla="*/ 268658 h 388496"/>
                  <a:gd name="connsiteX48" fmla="*/ 522460 w 616235"/>
                  <a:gd name="connsiteY48" fmla="*/ 217390 h 388496"/>
                  <a:gd name="connsiteX49" fmla="*/ 538536 w 616235"/>
                  <a:gd name="connsiteY49" fmla="*/ 164066 h 388496"/>
                  <a:gd name="connsiteX50" fmla="*/ 570687 w 616235"/>
                  <a:gd name="connsiteY50" fmla="*/ 175882 h 388496"/>
                  <a:gd name="connsiteX51" fmla="*/ 576046 w 616235"/>
                  <a:gd name="connsiteY51" fmla="*/ 178300 h 3884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616235" h="388496">
                    <a:moveTo>
                      <a:pt x="587178" y="139242"/>
                    </a:moveTo>
                    <a:cubicBezTo>
                      <a:pt x="513210" y="105932"/>
                      <a:pt x="436683" y="106421"/>
                      <a:pt x="359366" y="140287"/>
                    </a:cubicBezTo>
                    <a:cubicBezTo>
                      <a:pt x="360908" y="133827"/>
                      <a:pt x="361693" y="127210"/>
                      <a:pt x="361703" y="120568"/>
                    </a:cubicBezTo>
                    <a:cubicBezTo>
                      <a:pt x="361703" y="52963"/>
                      <a:pt x="282269" y="0"/>
                      <a:pt x="180852" y="0"/>
                    </a:cubicBezTo>
                    <a:cubicBezTo>
                      <a:pt x="79434" y="0"/>
                      <a:pt x="0" y="52963"/>
                      <a:pt x="0" y="120568"/>
                    </a:cubicBezTo>
                    <a:lnTo>
                      <a:pt x="0" y="259180"/>
                    </a:lnTo>
                    <a:cubicBezTo>
                      <a:pt x="0" y="331695"/>
                      <a:pt x="82850" y="388496"/>
                      <a:pt x="188615" y="388496"/>
                    </a:cubicBezTo>
                    <a:cubicBezTo>
                      <a:pt x="252248" y="388496"/>
                      <a:pt x="318306" y="353592"/>
                      <a:pt x="353786" y="334837"/>
                    </a:cubicBezTo>
                    <a:cubicBezTo>
                      <a:pt x="427848" y="295692"/>
                      <a:pt x="500825" y="291787"/>
                      <a:pt x="570674" y="323242"/>
                    </a:cubicBezTo>
                    <a:lnTo>
                      <a:pt x="616235" y="343772"/>
                    </a:lnTo>
                    <a:lnTo>
                      <a:pt x="616235" y="152331"/>
                    </a:lnTo>
                    <a:close/>
                    <a:moveTo>
                      <a:pt x="395194" y="169224"/>
                    </a:moveTo>
                    <a:cubicBezTo>
                      <a:pt x="403979" y="166121"/>
                      <a:pt x="412922" y="163487"/>
                      <a:pt x="421987" y="161333"/>
                    </a:cubicBezTo>
                    <a:lnTo>
                      <a:pt x="421987" y="247834"/>
                    </a:lnTo>
                    <a:lnTo>
                      <a:pt x="395194" y="247834"/>
                    </a:lnTo>
                    <a:close/>
                    <a:moveTo>
                      <a:pt x="60284" y="214343"/>
                    </a:moveTo>
                    <a:lnTo>
                      <a:pt x="65964" y="214343"/>
                    </a:lnTo>
                    <a:cubicBezTo>
                      <a:pt x="72800" y="218036"/>
                      <a:pt x="79851" y="221320"/>
                      <a:pt x="87077" y="224176"/>
                    </a:cubicBezTo>
                    <a:lnTo>
                      <a:pt x="87077" y="261230"/>
                    </a:lnTo>
                    <a:lnTo>
                      <a:pt x="60284" y="261230"/>
                    </a:lnTo>
                    <a:close/>
                    <a:moveTo>
                      <a:pt x="194248" y="240787"/>
                    </a:moveTo>
                    <a:cubicBezTo>
                      <a:pt x="203402" y="240340"/>
                      <a:pt x="212333" y="239490"/>
                      <a:pt x="221041" y="238235"/>
                    </a:cubicBezTo>
                    <a:lnTo>
                      <a:pt x="221041" y="281325"/>
                    </a:lnTo>
                    <a:lnTo>
                      <a:pt x="194248" y="281325"/>
                    </a:lnTo>
                    <a:close/>
                    <a:moveTo>
                      <a:pt x="261230" y="228978"/>
                    </a:moveTo>
                    <a:cubicBezTo>
                      <a:pt x="270397" y="226025"/>
                      <a:pt x="279349" y="222444"/>
                      <a:pt x="288023" y="218261"/>
                    </a:cubicBezTo>
                    <a:lnTo>
                      <a:pt x="288023" y="301419"/>
                    </a:lnTo>
                    <a:lnTo>
                      <a:pt x="261230" y="301419"/>
                    </a:lnTo>
                    <a:close/>
                    <a:moveTo>
                      <a:pt x="328212" y="199801"/>
                    </a:moveTo>
                    <a:cubicBezTo>
                      <a:pt x="337824" y="195548"/>
                      <a:pt x="346485" y="191334"/>
                      <a:pt x="353786" y="187476"/>
                    </a:cubicBezTo>
                    <a:cubicBezTo>
                      <a:pt x="354195" y="187262"/>
                      <a:pt x="354596" y="187081"/>
                      <a:pt x="355005" y="186867"/>
                    </a:cubicBezTo>
                    <a:lnTo>
                      <a:pt x="355005" y="234437"/>
                    </a:lnTo>
                    <a:lnTo>
                      <a:pt x="328212" y="234437"/>
                    </a:lnTo>
                    <a:close/>
                    <a:moveTo>
                      <a:pt x="154059" y="314816"/>
                    </a:moveTo>
                    <a:lnTo>
                      <a:pt x="127266" y="314816"/>
                    </a:lnTo>
                    <a:lnTo>
                      <a:pt x="127266" y="235944"/>
                    </a:lnTo>
                    <a:cubicBezTo>
                      <a:pt x="136124" y="237705"/>
                      <a:pt x="145067" y="239012"/>
                      <a:pt x="154059" y="239863"/>
                    </a:cubicBezTo>
                    <a:close/>
                    <a:moveTo>
                      <a:pt x="462176" y="200946"/>
                    </a:moveTo>
                    <a:lnTo>
                      <a:pt x="462176" y="155345"/>
                    </a:lnTo>
                    <a:cubicBezTo>
                      <a:pt x="471099" y="154802"/>
                      <a:pt x="480047" y="154802"/>
                      <a:pt x="488969" y="155345"/>
                    </a:cubicBezTo>
                    <a:lnTo>
                      <a:pt x="488969" y="200946"/>
                    </a:lnTo>
                    <a:close/>
                    <a:moveTo>
                      <a:pt x="180852" y="40189"/>
                    </a:moveTo>
                    <a:cubicBezTo>
                      <a:pt x="257097" y="40189"/>
                      <a:pt x="321514" y="77029"/>
                      <a:pt x="321514" y="120568"/>
                    </a:cubicBezTo>
                    <a:cubicBezTo>
                      <a:pt x="321514" y="164106"/>
                      <a:pt x="257097" y="200946"/>
                      <a:pt x="180852" y="200946"/>
                    </a:cubicBezTo>
                    <a:cubicBezTo>
                      <a:pt x="104606" y="200946"/>
                      <a:pt x="40189" y="164140"/>
                      <a:pt x="40189" y="120568"/>
                    </a:cubicBezTo>
                    <a:cubicBezTo>
                      <a:pt x="40189" y="76996"/>
                      <a:pt x="104606" y="40189"/>
                      <a:pt x="180852" y="40189"/>
                    </a:cubicBezTo>
                    <a:close/>
                    <a:moveTo>
                      <a:pt x="576046" y="281847"/>
                    </a:moveTo>
                    <a:cubicBezTo>
                      <a:pt x="562467" y="276370"/>
                      <a:pt x="548481" y="271961"/>
                      <a:pt x="534216" y="268658"/>
                    </a:cubicBezTo>
                    <a:cubicBezTo>
                      <a:pt x="526890" y="252533"/>
                      <a:pt x="522892" y="235096"/>
                      <a:pt x="522460" y="217390"/>
                    </a:cubicBezTo>
                    <a:cubicBezTo>
                      <a:pt x="522723" y="198461"/>
                      <a:pt x="528292" y="179986"/>
                      <a:pt x="538536" y="164066"/>
                    </a:cubicBezTo>
                    <a:cubicBezTo>
                      <a:pt x="549513" y="167257"/>
                      <a:pt x="560256" y="171205"/>
                      <a:pt x="570687" y="175882"/>
                    </a:cubicBezTo>
                    <a:lnTo>
                      <a:pt x="576046" y="178300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rgbClr val="FFC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595959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</p:grpSp>
      <p:sp>
        <p:nvSpPr>
          <p:cNvPr id="357" name="TextBox 356">
            <a:extLst>
              <a:ext uri="{FF2B5EF4-FFF2-40B4-BE49-F238E27FC236}">
                <a16:creationId xmlns:a16="http://schemas.microsoft.com/office/drawing/2014/main" id="{F10866E1-3CCF-8FE6-1539-D19ABC7D1EFA}"/>
              </a:ext>
            </a:extLst>
          </p:cNvPr>
          <p:cNvSpPr txBox="1"/>
          <p:nvPr/>
        </p:nvSpPr>
        <p:spPr>
          <a:xfrm>
            <a:off x="4958283" y="3280561"/>
            <a:ext cx="104227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 err="1">
                <a:ln>
                  <a:noFill/>
                </a:ln>
                <a:solidFill>
                  <a:srgbClr val="3A3838"/>
                </a:solidFill>
                <a:effectLst/>
                <a:uLnTx/>
                <a:uFillTx/>
                <a:latin typeface="Calibri" panose="020F0502020204030204"/>
              </a:rPr>
              <a:t>TurboIDAssay</a:t>
            </a:r>
            <a:endParaRPr kumimoji="0" lang="en-US" sz="1200" b="0" i="0" u="none" strike="noStrike" kern="0" cap="none" spc="0" normalizeH="0" baseline="0" noProof="0" dirty="0">
              <a:ln>
                <a:noFill/>
              </a:ln>
              <a:solidFill>
                <a:srgbClr val="3A3838"/>
              </a:solidFill>
              <a:effectLst/>
              <a:uLnTx/>
              <a:uFillTx/>
              <a:latin typeface="Calibri" panose="020F0502020204030204"/>
            </a:endParaRPr>
          </a:p>
        </p:txBody>
      </p:sp>
      <p:sp>
        <p:nvSpPr>
          <p:cNvPr id="358" name="TextBox 357">
            <a:extLst>
              <a:ext uri="{FF2B5EF4-FFF2-40B4-BE49-F238E27FC236}">
                <a16:creationId xmlns:a16="http://schemas.microsoft.com/office/drawing/2014/main" id="{6E7E745B-558C-CB28-6D07-718706A25E60}"/>
              </a:ext>
            </a:extLst>
          </p:cNvPr>
          <p:cNvSpPr txBox="1"/>
          <p:nvPr/>
        </p:nvSpPr>
        <p:spPr>
          <a:xfrm>
            <a:off x="7591333" y="3280561"/>
            <a:ext cx="38664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3A3838"/>
                </a:solidFill>
                <a:effectLst/>
                <a:uLnTx/>
                <a:uFillTx/>
                <a:latin typeface="Calibri" panose="020F0502020204030204"/>
              </a:rPr>
              <a:t>MS</a:t>
            </a:r>
          </a:p>
        </p:txBody>
      </p:sp>
      <p:sp>
        <p:nvSpPr>
          <p:cNvPr id="359" name="TextBox 358">
            <a:extLst>
              <a:ext uri="{FF2B5EF4-FFF2-40B4-BE49-F238E27FC236}">
                <a16:creationId xmlns:a16="http://schemas.microsoft.com/office/drawing/2014/main" id="{5F2FDD25-71CC-AE76-CDD0-E4113BF5E368}"/>
              </a:ext>
            </a:extLst>
          </p:cNvPr>
          <p:cNvSpPr txBox="1"/>
          <p:nvPr/>
        </p:nvSpPr>
        <p:spPr>
          <a:xfrm>
            <a:off x="9902797" y="3280561"/>
            <a:ext cx="63992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 err="1">
                <a:ln>
                  <a:noFill/>
                </a:ln>
                <a:solidFill>
                  <a:srgbClr val="3A3838"/>
                </a:solidFill>
                <a:effectLst/>
                <a:uLnTx/>
                <a:uFillTx/>
                <a:latin typeface="Calibri" panose="020F0502020204030204"/>
              </a:rPr>
              <a:t>MSEval</a:t>
            </a:r>
            <a:endParaRPr kumimoji="0" lang="en-US" sz="1200" b="0" i="0" u="none" strike="noStrike" kern="0" cap="none" spc="0" normalizeH="0" baseline="0" noProof="0" dirty="0">
              <a:ln>
                <a:noFill/>
              </a:ln>
              <a:solidFill>
                <a:srgbClr val="3A3838"/>
              </a:solidFill>
              <a:effectLst/>
              <a:uLnTx/>
              <a:uFillTx/>
              <a:latin typeface="Calibri" panose="020F0502020204030204"/>
            </a:endParaRPr>
          </a:p>
        </p:txBody>
      </p:sp>
      <p:sp>
        <p:nvSpPr>
          <p:cNvPr id="360" name="TextBox 359">
            <a:extLst>
              <a:ext uri="{FF2B5EF4-FFF2-40B4-BE49-F238E27FC236}">
                <a16:creationId xmlns:a16="http://schemas.microsoft.com/office/drawing/2014/main" id="{377495A6-6390-634D-E3FC-26B6AE2E95CF}"/>
              </a:ext>
            </a:extLst>
          </p:cNvPr>
          <p:cNvSpPr txBox="1"/>
          <p:nvPr/>
        </p:nvSpPr>
        <p:spPr>
          <a:xfrm>
            <a:off x="9354598" y="3808332"/>
            <a:ext cx="134684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595959"/>
                </a:solidFill>
                <a:effectLst/>
                <a:uLnTx/>
                <a:uFillTx/>
                <a:latin typeface="Calibri" panose="020F0502020204030204"/>
              </a:rPr>
              <a:t>Data Processing</a:t>
            </a:r>
          </a:p>
        </p:txBody>
      </p:sp>
      <p:grpSp>
        <p:nvGrpSpPr>
          <p:cNvPr id="361" name="Group 360">
            <a:extLst>
              <a:ext uri="{FF2B5EF4-FFF2-40B4-BE49-F238E27FC236}">
                <a16:creationId xmlns:a16="http://schemas.microsoft.com/office/drawing/2014/main" id="{DEB2948D-95EA-B78E-1DC3-FF9DC7D5D21B}"/>
              </a:ext>
            </a:extLst>
          </p:cNvPr>
          <p:cNvGrpSpPr/>
          <p:nvPr/>
        </p:nvGrpSpPr>
        <p:grpSpPr>
          <a:xfrm>
            <a:off x="5816029" y="1443659"/>
            <a:ext cx="286601" cy="237165"/>
            <a:chOff x="5085481" y="2862781"/>
            <a:chExt cx="1227461" cy="1168495"/>
          </a:xfrm>
        </p:grpSpPr>
        <p:sp>
          <p:nvSpPr>
            <p:cNvPr id="362" name="Freeform: Shape 361">
              <a:extLst>
                <a:ext uri="{FF2B5EF4-FFF2-40B4-BE49-F238E27FC236}">
                  <a16:creationId xmlns:a16="http://schemas.microsoft.com/office/drawing/2014/main" id="{535F76BB-585A-79E4-778A-07122AB45101}"/>
                </a:ext>
              </a:extLst>
            </p:cNvPr>
            <p:cNvSpPr/>
            <p:nvPr/>
          </p:nvSpPr>
          <p:spPr>
            <a:xfrm>
              <a:off x="5185521" y="2862781"/>
              <a:ext cx="1127421" cy="1018228"/>
            </a:xfrm>
            <a:custGeom>
              <a:avLst/>
              <a:gdLst>
                <a:gd name="connsiteX0" fmla="*/ 68184 w 2589719"/>
                <a:gd name="connsiteY0" fmla="*/ 1745002 h 2136997"/>
                <a:gd name="connsiteX1" fmla="*/ 2870 w 2589719"/>
                <a:gd name="connsiteY1" fmla="*/ 1745002 h 2136997"/>
                <a:gd name="connsiteX2" fmla="*/ 161490 w 2589719"/>
                <a:gd name="connsiteY2" fmla="*/ 905247 h 2136997"/>
                <a:gd name="connsiteX3" fmla="*/ 609359 w 2589719"/>
                <a:gd name="connsiteY3" fmla="*/ 364072 h 2136997"/>
                <a:gd name="connsiteX4" fmla="*/ 1299825 w 2589719"/>
                <a:gd name="connsiteY4" fmla="*/ 205451 h 2136997"/>
                <a:gd name="connsiteX5" fmla="*/ 1999621 w 2589719"/>
                <a:gd name="connsiteY5" fmla="*/ 186790 h 2136997"/>
                <a:gd name="connsiteX6" fmla="*/ 2522135 w 2589719"/>
                <a:gd name="connsiteY6" fmla="*/ 178 h 2136997"/>
                <a:gd name="connsiteX7" fmla="*/ 2578119 w 2589719"/>
                <a:gd name="connsiteY7" fmla="*/ 224112 h 2136997"/>
                <a:gd name="connsiteX8" fmla="*/ 2475482 w 2589719"/>
                <a:gd name="connsiteY8" fmla="*/ 765288 h 2136997"/>
                <a:gd name="connsiteX9" fmla="*/ 2074265 w 2589719"/>
                <a:gd name="connsiteY9" fmla="*/ 1605043 h 2136997"/>
                <a:gd name="connsiteX10" fmla="*/ 1579743 w 2589719"/>
                <a:gd name="connsiteY10" fmla="*/ 1987598 h 2136997"/>
                <a:gd name="connsiteX11" fmla="*/ 870616 w 2589719"/>
                <a:gd name="connsiteY11" fmla="*/ 2136888 h 2136997"/>
                <a:gd name="connsiteX12" fmla="*/ 180151 w 2589719"/>
                <a:gd name="connsiteY12" fmla="*/ 1968937 h 2136997"/>
                <a:gd name="connsiteX13" fmla="*/ 68184 w 2589719"/>
                <a:gd name="connsiteY13" fmla="*/ 1745002 h 2136997"/>
                <a:gd name="connsiteX0" fmla="*/ 12856 w 2534391"/>
                <a:gd name="connsiteY0" fmla="*/ 1745002 h 2136997"/>
                <a:gd name="connsiteX1" fmla="*/ 12856 w 2534391"/>
                <a:gd name="connsiteY1" fmla="*/ 1418431 h 2136997"/>
                <a:gd name="connsiteX2" fmla="*/ 106162 w 2534391"/>
                <a:gd name="connsiteY2" fmla="*/ 905247 h 2136997"/>
                <a:gd name="connsiteX3" fmla="*/ 554031 w 2534391"/>
                <a:gd name="connsiteY3" fmla="*/ 364072 h 2136997"/>
                <a:gd name="connsiteX4" fmla="*/ 1244497 w 2534391"/>
                <a:gd name="connsiteY4" fmla="*/ 205451 h 2136997"/>
                <a:gd name="connsiteX5" fmla="*/ 1944293 w 2534391"/>
                <a:gd name="connsiteY5" fmla="*/ 186790 h 2136997"/>
                <a:gd name="connsiteX6" fmla="*/ 2466807 w 2534391"/>
                <a:gd name="connsiteY6" fmla="*/ 178 h 2136997"/>
                <a:gd name="connsiteX7" fmla="*/ 2522791 w 2534391"/>
                <a:gd name="connsiteY7" fmla="*/ 224112 h 2136997"/>
                <a:gd name="connsiteX8" fmla="*/ 2420154 w 2534391"/>
                <a:gd name="connsiteY8" fmla="*/ 765288 h 2136997"/>
                <a:gd name="connsiteX9" fmla="*/ 2018937 w 2534391"/>
                <a:gd name="connsiteY9" fmla="*/ 1605043 h 2136997"/>
                <a:gd name="connsiteX10" fmla="*/ 1524415 w 2534391"/>
                <a:gd name="connsiteY10" fmla="*/ 1987598 h 2136997"/>
                <a:gd name="connsiteX11" fmla="*/ 815288 w 2534391"/>
                <a:gd name="connsiteY11" fmla="*/ 2136888 h 2136997"/>
                <a:gd name="connsiteX12" fmla="*/ 124823 w 2534391"/>
                <a:gd name="connsiteY12" fmla="*/ 1968937 h 2136997"/>
                <a:gd name="connsiteX13" fmla="*/ 12856 w 2534391"/>
                <a:gd name="connsiteY13" fmla="*/ 1745002 h 2136997"/>
                <a:gd name="connsiteX0" fmla="*/ 12856 w 2534391"/>
                <a:gd name="connsiteY0" fmla="*/ 1745002 h 2136997"/>
                <a:gd name="connsiteX1" fmla="*/ 12856 w 2534391"/>
                <a:gd name="connsiteY1" fmla="*/ 1418431 h 2136997"/>
                <a:gd name="connsiteX2" fmla="*/ 106162 w 2534391"/>
                <a:gd name="connsiteY2" fmla="*/ 905247 h 2136997"/>
                <a:gd name="connsiteX3" fmla="*/ 554031 w 2534391"/>
                <a:gd name="connsiteY3" fmla="*/ 364072 h 2136997"/>
                <a:gd name="connsiteX4" fmla="*/ 1244497 w 2534391"/>
                <a:gd name="connsiteY4" fmla="*/ 205451 h 2136997"/>
                <a:gd name="connsiteX5" fmla="*/ 1944293 w 2534391"/>
                <a:gd name="connsiteY5" fmla="*/ 186790 h 2136997"/>
                <a:gd name="connsiteX6" fmla="*/ 2466807 w 2534391"/>
                <a:gd name="connsiteY6" fmla="*/ 178 h 2136997"/>
                <a:gd name="connsiteX7" fmla="*/ 2522791 w 2534391"/>
                <a:gd name="connsiteY7" fmla="*/ 224112 h 2136997"/>
                <a:gd name="connsiteX8" fmla="*/ 2420154 w 2534391"/>
                <a:gd name="connsiteY8" fmla="*/ 765288 h 2136997"/>
                <a:gd name="connsiteX9" fmla="*/ 2018937 w 2534391"/>
                <a:gd name="connsiteY9" fmla="*/ 1605043 h 2136997"/>
                <a:gd name="connsiteX10" fmla="*/ 1524415 w 2534391"/>
                <a:gd name="connsiteY10" fmla="*/ 1987598 h 2136997"/>
                <a:gd name="connsiteX11" fmla="*/ 815288 w 2534391"/>
                <a:gd name="connsiteY11" fmla="*/ 2136888 h 2136997"/>
                <a:gd name="connsiteX12" fmla="*/ 124823 w 2534391"/>
                <a:gd name="connsiteY12" fmla="*/ 1968937 h 2136997"/>
                <a:gd name="connsiteX13" fmla="*/ 12856 w 2534391"/>
                <a:gd name="connsiteY13" fmla="*/ 1745002 h 2136997"/>
                <a:gd name="connsiteX0" fmla="*/ 7329 w 2528864"/>
                <a:gd name="connsiteY0" fmla="*/ 1745002 h 2136997"/>
                <a:gd name="connsiteX1" fmla="*/ 7329 w 2528864"/>
                <a:gd name="connsiteY1" fmla="*/ 1418431 h 2136997"/>
                <a:gd name="connsiteX2" fmla="*/ 100635 w 2528864"/>
                <a:gd name="connsiteY2" fmla="*/ 905247 h 2136997"/>
                <a:gd name="connsiteX3" fmla="*/ 548504 w 2528864"/>
                <a:gd name="connsiteY3" fmla="*/ 364072 h 2136997"/>
                <a:gd name="connsiteX4" fmla="*/ 1238970 w 2528864"/>
                <a:gd name="connsiteY4" fmla="*/ 205451 h 2136997"/>
                <a:gd name="connsiteX5" fmla="*/ 1938766 w 2528864"/>
                <a:gd name="connsiteY5" fmla="*/ 186790 h 2136997"/>
                <a:gd name="connsiteX6" fmla="*/ 2461280 w 2528864"/>
                <a:gd name="connsiteY6" fmla="*/ 178 h 2136997"/>
                <a:gd name="connsiteX7" fmla="*/ 2517264 w 2528864"/>
                <a:gd name="connsiteY7" fmla="*/ 224112 h 2136997"/>
                <a:gd name="connsiteX8" fmla="*/ 2414627 w 2528864"/>
                <a:gd name="connsiteY8" fmla="*/ 765288 h 2136997"/>
                <a:gd name="connsiteX9" fmla="*/ 2013410 w 2528864"/>
                <a:gd name="connsiteY9" fmla="*/ 1605043 h 2136997"/>
                <a:gd name="connsiteX10" fmla="*/ 1518888 w 2528864"/>
                <a:gd name="connsiteY10" fmla="*/ 1987598 h 2136997"/>
                <a:gd name="connsiteX11" fmla="*/ 809761 w 2528864"/>
                <a:gd name="connsiteY11" fmla="*/ 2136888 h 2136997"/>
                <a:gd name="connsiteX12" fmla="*/ 119296 w 2528864"/>
                <a:gd name="connsiteY12" fmla="*/ 1968937 h 2136997"/>
                <a:gd name="connsiteX13" fmla="*/ 18098 w 2528864"/>
                <a:gd name="connsiteY13" fmla="*/ 1776899 h 2136997"/>
                <a:gd name="connsiteX14" fmla="*/ 7329 w 2528864"/>
                <a:gd name="connsiteY14" fmla="*/ 1745002 h 2136997"/>
                <a:gd name="connsiteX0" fmla="*/ 77730 w 2599265"/>
                <a:gd name="connsiteY0" fmla="*/ 1745002 h 2136997"/>
                <a:gd name="connsiteX1" fmla="*/ 77730 w 2599265"/>
                <a:gd name="connsiteY1" fmla="*/ 1418431 h 2136997"/>
                <a:gd name="connsiteX2" fmla="*/ 171036 w 2599265"/>
                <a:gd name="connsiteY2" fmla="*/ 905247 h 2136997"/>
                <a:gd name="connsiteX3" fmla="*/ 618905 w 2599265"/>
                <a:gd name="connsiteY3" fmla="*/ 364072 h 2136997"/>
                <a:gd name="connsiteX4" fmla="*/ 1309371 w 2599265"/>
                <a:gd name="connsiteY4" fmla="*/ 205451 h 2136997"/>
                <a:gd name="connsiteX5" fmla="*/ 2009167 w 2599265"/>
                <a:gd name="connsiteY5" fmla="*/ 186790 h 2136997"/>
                <a:gd name="connsiteX6" fmla="*/ 2531681 w 2599265"/>
                <a:gd name="connsiteY6" fmla="*/ 178 h 2136997"/>
                <a:gd name="connsiteX7" fmla="*/ 2587665 w 2599265"/>
                <a:gd name="connsiteY7" fmla="*/ 224112 h 2136997"/>
                <a:gd name="connsiteX8" fmla="*/ 2485028 w 2599265"/>
                <a:gd name="connsiteY8" fmla="*/ 765288 h 2136997"/>
                <a:gd name="connsiteX9" fmla="*/ 2083811 w 2599265"/>
                <a:gd name="connsiteY9" fmla="*/ 1605043 h 2136997"/>
                <a:gd name="connsiteX10" fmla="*/ 1589289 w 2599265"/>
                <a:gd name="connsiteY10" fmla="*/ 1987598 h 2136997"/>
                <a:gd name="connsiteX11" fmla="*/ 880162 w 2599265"/>
                <a:gd name="connsiteY11" fmla="*/ 2136888 h 2136997"/>
                <a:gd name="connsiteX12" fmla="*/ 189697 w 2599265"/>
                <a:gd name="connsiteY12" fmla="*/ 1968937 h 2136997"/>
                <a:gd name="connsiteX13" fmla="*/ 2774 w 2599265"/>
                <a:gd name="connsiteY13" fmla="*/ 1905487 h 2136997"/>
                <a:gd name="connsiteX14" fmla="*/ 77730 w 2599265"/>
                <a:gd name="connsiteY14" fmla="*/ 1745002 h 2136997"/>
                <a:gd name="connsiteX0" fmla="*/ 12856 w 2534391"/>
                <a:gd name="connsiteY0" fmla="*/ 1745002 h 2136997"/>
                <a:gd name="connsiteX1" fmla="*/ 12856 w 2534391"/>
                <a:gd name="connsiteY1" fmla="*/ 1418431 h 2136997"/>
                <a:gd name="connsiteX2" fmla="*/ 106162 w 2534391"/>
                <a:gd name="connsiteY2" fmla="*/ 905247 h 2136997"/>
                <a:gd name="connsiteX3" fmla="*/ 554031 w 2534391"/>
                <a:gd name="connsiteY3" fmla="*/ 364072 h 2136997"/>
                <a:gd name="connsiteX4" fmla="*/ 1244497 w 2534391"/>
                <a:gd name="connsiteY4" fmla="*/ 205451 h 2136997"/>
                <a:gd name="connsiteX5" fmla="*/ 1944293 w 2534391"/>
                <a:gd name="connsiteY5" fmla="*/ 186790 h 2136997"/>
                <a:gd name="connsiteX6" fmla="*/ 2466807 w 2534391"/>
                <a:gd name="connsiteY6" fmla="*/ 178 h 2136997"/>
                <a:gd name="connsiteX7" fmla="*/ 2522791 w 2534391"/>
                <a:gd name="connsiteY7" fmla="*/ 224112 h 2136997"/>
                <a:gd name="connsiteX8" fmla="*/ 2420154 w 2534391"/>
                <a:gd name="connsiteY8" fmla="*/ 765288 h 2136997"/>
                <a:gd name="connsiteX9" fmla="*/ 2018937 w 2534391"/>
                <a:gd name="connsiteY9" fmla="*/ 1605043 h 2136997"/>
                <a:gd name="connsiteX10" fmla="*/ 1524415 w 2534391"/>
                <a:gd name="connsiteY10" fmla="*/ 1987598 h 2136997"/>
                <a:gd name="connsiteX11" fmla="*/ 815288 w 2534391"/>
                <a:gd name="connsiteY11" fmla="*/ 2136888 h 2136997"/>
                <a:gd name="connsiteX12" fmla="*/ 124823 w 2534391"/>
                <a:gd name="connsiteY12" fmla="*/ 1968937 h 2136997"/>
                <a:gd name="connsiteX13" fmla="*/ 12856 w 2534391"/>
                <a:gd name="connsiteY13" fmla="*/ 1745002 h 2136997"/>
                <a:gd name="connsiteX0" fmla="*/ 7990 w 2529525"/>
                <a:gd name="connsiteY0" fmla="*/ 1745002 h 2136997"/>
                <a:gd name="connsiteX1" fmla="*/ 7990 w 2529525"/>
                <a:gd name="connsiteY1" fmla="*/ 1418431 h 2136997"/>
                <a:gd name="connsiteX2" fmla="*/ 101296 w 2529525"/>
                <a:gd name="connsiteY2" fmla="*/ 905247 h 2136997"/>
                <a:gd name="connsiteX3" fmla="*/ 549165 w 2529525"/>
                <a:gd name="connsiteY3" fmla="*/ 364072 h 2136997"/>
                <a:gd name="connsiteX4" fmla="*/ 1239631 w 2529525"/>
                <a:gd name="connsiteY4" fmla="*/ 205451 h 2136997"/>
                <a:gd name="connsiteX5" fmla="*/ 1939427 w 2529525"/>
                <a:gd name="connsiteY5" fmla="*/ 186790 h 2136997"/>
                <a:gd name="connsiteX6" fmla="*/ 2461941 w 2529525"/>
                <a:gd name="connsiteY6" fmla="*/ 178 h 2136997"/>
                <a:gd name="connsiteX7" fmla="*/ 2517925 w 2529525"/>
                <a:gd name="connsiteY7" fmla="*/ 224112 h 2136997"/>
                <a:gd name="connsiteX8" fmla="*/ 2415288 w 2529525"/>
                <a:gd name="connsiteY8" fmla="*/ 765288 h 2136997"/>
                <a:gd name="connsiteX9" fmla="*/ 2014071 w 2529525"/>
                <a:gd name="connsiteY9" fmla="*/ 1605043 h 2136997"/>
                <a:gd name="connsiteX10" fmla="*/ 1519549 w 2529525"/>
                <a:gd name="connsiteY10" fmla="*/ 1987598 h 2136997"/>
                <a:gd name="connsiteX11" fmla="*/ 810422 w 2529525"/>
                <a:gd name="connsiteY11" fmla="*/ 2136888 h 2136997"/>
                <a:gd name="connsiteX12" fmla="*/ 119957 w 2529525"/>
                <a:gd name="connsiteY12" fmla="*/ 1968937 h 2136997"/>
                <a:gd name="connsiteX13" fmla="*/ 7990 w 2529525"/>
                <a:gd name="connsiteY13" fmla="*/ 1745002 h 2136997"/>
                <a:gd name="connsiteX0" fmla="*/ 7990 w 2529525"/>
                <a:gd name="connsiteY0" fmla="*/ 1745002 h 2136997"/>
                <a:gd name="connsiteX1" fmla="*/ 7990 w 2529525"/>
                <a:gd name="connsiteY1" fmla="*/ 1418431 h 2136997"/>
                <a:gd name="connsiteX2" fmla="*/ 101296 w 2529525"/>
                <a:gd name="connsiteY2" fmla="*/ 905247 h 2136997"/>
                <a:gd name="connsiteX3" fmla="*/ 549165 w 2529525"/>
                <a:gd name="connsiteY3" fmla="*/ 364072 h 2136997"/>
                <a:gd name="connsiteX4" fmla="*/ 1239631 w 2529525"/>
                <a:gd name="connsiteY4" fmla="*/ 205451 h 2136997"/>
                <a:gd name="connsiteX5" fmla="*/ 1939427 w 2529525"/>
                <a:gd name="connsiteY5" fmla="*/ 186790 h 2136997"/>
                <a:gd name="connsiteX6" fmla="*/ 2461941 w 2529525"/>
                <a:gd name="connsiteY6" fmla="*/ 178 h 2136997"/>
                <a:gd name="connsiteX7" fmla="*/ 2517925 w 2529525"/>
                <a:gd name="connsiteY7" fmla="*/ 224112 h 2136997"/>
                <a:gd name="connsiteX8" fmla="*/ 2415288 w 2529525"/>
                <a:gd name="connsiteY8" fmla="*/ 765288 h 2136997"/>
                <a:gd name="connsiteX9" fmla="*/ 2014071 w 2529525"/>
                <a:gd name="connsiteY9" fmla="*/ 1605043 h 2136997"/>
                <a:gd name="connsiteX10" fmla="*/ 1519549 w 2529525"/>
                <a:gd name="connsiteY10" fmla="*/ 1987598 h 2136997"/>
                <a:gd name="connsiteX11" fmla="*/ 810422 w 2529525"/>
                <a:gd name="connsiteY11" fmla="*/ 2136888 h 2136997"/>
                <a:gd name="connsiteX12" fmla="*/ 119957 w 2529525"/>
                <a:gd name="connsiteY12" fmla="*/ 1968937 h 2136997"/>
                <a:gd name="connsiteX13" fmla="*/ 7990 w 2529525"/>
                <a:gd name="connsiteY13" fmla="*/ 1745002 h 2136997"/>
                <a:gd name="connsiteX0" fmla="*/ 17396 w 2538931"/>
                <a:gd name="connsiteY0" fmla="*/ 1745002 h 2136997"/>
                <a:gd name="connsiteX1" fmla="*/ 17396 w 2538931"/>
                <a:gd name="connsiteY1" fmla="*/ 1418431 h 2136997"/>
                <a:gd name="connsiteX2" fmla="*/ 110702 w 2538931"/>
                <a:gd name="connsiteY2" fmla="*/ 905247 h 2136997"/>
                <a:gd name="connsiteX3" fmla="*/ 558571 w 2538931"/>
                <a:gd name="connsiteY3" fmla="*/ 364072 h 2136997"/>
                <a:gd name="connsiteX4" fmla="*/ 1249037 w 2538931"/>
                <a:gd name="connsiteY4" fmla="*/ 205451 h 2136997"/>
                <a:gd name="connsiteX5" fmla="*/ 1948833 w 2538931"/>
                <a:gd name="connsiteY5" fmla="*/ 186790 h 2136997"/>
                <a:gd name="connsiteX6" fmla="*/ 2471347 w 2538931"/>
                <a:gd name="connsiteY6" fmla="*/ 178 h 2136997"/>
                <a:gd name="connsiteX7" fmla="*/ 2527331 w 2538931"/>
                <a:gd name="connsiteY7" fmla="*/ 224112 h 2136997"/>
                <a:gd name="connsiteX8" fmla="*/ 2424694 w 2538931"/>
                <a:gd name="connsiteY8" fmla="*/ 765288 h 2136997"/>
                <a:gd name="connsiteX9" fmla="*/ 2023477 w 2538931"/>
                <a:gd name="connsiteY9" fmla="*/ 1605043 h 2136997"/>
                <a:gd name="connsiteX10" fmla="*/ 1528955 w 2538931"/>
                <a:gd name="connsiteY10" fmla="*/ 1987598 h 2136997"/>
                <a:gd name="connsiteX11" fmla="*/ 819828 w 2538931"/>
                <a:gd name="connsiteY11" fmla="*/ 2136888 h 2136997"/>
                <a:gd name="connsiteX12" fmla="*/ 196038 w 2538931"/>
                <a:gd name="connsiteY12" fmla="*/ 2026087 h 2136997"/>
                <a:gd name="connsiteX13" fmla="*/ 17396 w 2538931"/>
                <a:gd name="connsiteY13" fmla="*/ 1745002 h 2136997"/>
                <a:gd name="connsiteX0" fmla="*/ 63048 w 2584583"/>
                <a:gd name="connsiteY0" fmla="*/ 1745002 h 2136997"/>
                <a:gd name="connsiteX1" fmla="*/ 63048 w 2584583"/>
                <a:gd name="connsiteY1" fmla="*/ 1418431 h 2136997"/>
                <a:gd name="connsiteX2" fmla="*/ 156354 w 2584583"/>
                <a:gd name="connsiteY2" fmla="*/ 905247 h 2136997"/>
                <a:gd name="connsiteX3" fmla="*/ 604223 w 2584583"/>
                <a:gd name="connsiteY3" fmla="*/ 364072 h 2136997"/>
                <a:gd name="connsiteX4" fmla="*/ 1294689 w 2584583"/>
                <a:gd name="connsiteY4" fmla="*/ 205451 h 2136997"/>
                <a:gd name="connsiteX5" fmla="*/ 1994485 w 2584583"/>
                <a:gd name="connsiteY5" fmla="*/ 186790 h 2136997"/>
                <a:gd name="connsiteX6" fmla="*/ 2516999 w 2584583"/>
                <a:gd name="connsiteY6" fmla="*/ 178 h 2136997"/>
                <a:gd name="connsiteX7" fmla="*/ 2572983 w 2584583"/>
                <a:gd name="connsiteY7" fmla="*/ 224112 h 2136997"/>
                <a:gd name="connsiteX8" fmla="*/ 2470346 w 2584583"/>
                <a:gd name="connsiteY8" fmla="*/ 765288 h 2136997"/>
                <a:gd name="connsiteX9" fmla="*/ 2069129 w 2584583"/>
                <a:gd name="connsiteY9" fmla="*/ 1605043 h 2136997"/>
                <a:gd name="connsiteX10" fmla="*/ 1574607 w 2584583"/>
                <a:gd name="connsiteY10" fmla="*/ 1987598 h 2136997"/>
                <a:gd name="connsiteX11" fmla="*/ 865480 w 2584583"/>
                <a:gd name="connsiteY11" fmla="*/ 2136888 h 2136997"/>
                <a:gd name="connsiteX12" fmla="*/ 63048 w 2584583"/>
                <a:gd name="connsiteY12" fmla="*/ 1745002 h 2136997"/>
                <a:gd name="connsiteX0" fmla="*/ 81105 w 2545490"/>
                <a:gd name="connsiteY0" fmla="*/ 1854540 h 2136997"/>
                <a:gd name="connsiteX1" fmla="*/ 23955 w 2545490"/>
                <a:gd name="connsiteY1" fmla="*/ 1418431 h 2136997"/>
                <a:gd name="connsiteX2" fmla="*/ 117261 w 2545490"/>
                <a:gd name="connsiteY2" fmla="*/ 905247 h 2136997"/>
                <a:gd name="connsiteX3" fmla="*/ 565130 w 2545490"/>
                <a:gd name="connsiteY3" fmla="*/ 364072 h 2136997"/>
                <a:gd name="connsiteX4" fmla="*/ 1255596 w 2545490"/>
                <a:gd name="connsiteY4" fmla="*/ 205451 h 2136997"/>
                <a:gd name="connsiteX5" fmla="*/ 1955392 w 2545490"/>
                <a:gd name="connsiteY5" fmla="*/ 186790 h 2136997"/>
                <a:gd name="connsiteX6" fmla="*/ 2477906 w 2545490"/>
                <a:gd name="connsiteY6" fmla="*/ 178 h 2136997"/>
                <a:gd name="connsiteX7" fmla="*/ 2533890 w 2545490"/>
                <a:gd name="connsiteY7" fmla="*/ 224112 h 2136997"/>
                <a:gd name="connsiteX8" fmla="*/ 2431253 w 2545490"/>
                <a:gd name="connsiteY8" fmla="*/ 765288 h 2136997"/>
                <a:gd name="connsiteX9" fmla="*/ 2030036 w 2545490"/>
                <a:gd name="connsiteY9" fmla="*/ 1605043 h 2136997"/>
                <a:gd name="connsiteX10" fmla="*/ 1535514 w 2545490"/>
                <a:gd name="connsiteY10" fmla="*/ 1987598 h 2136997"/>
                <a:gd name="connsiteX11" fmla="*/ 826387 w 2545490"/>
                <a:gd name="connsiteY11" fmla="*/ 2136888 h 2136997"/>
                <a:gd name="connsiteX12" fmla="*/ 81105 w 2545490"/>
                <a:gd name="connsiteY12" fmla="*/ 1854540 h 2136997"/>
                <a:gd name="connsiteX0" fmla="*/ 81414 w 2545799"/>
                <a:gd name="connsiteY0" fmla="*/ 1854540 h 2080094"/>
                <a:gd name="connsiteX1" fmla="*/ 24264 w 2545799"/>
                <a:gd name="connsiteY1" fmla="*/ 1418431 h 2080094"/>
                <a:gd name="connsiteX2" fmla="*/ 117570 w 2545799"/>
                <a:gd name="connsiteY2" fmla="*/ 905247 h 2080094"/>
                <a:gd name="connsiteX3" fmla="*/ 565439 w 2545799"/>
                <a:gd name="connsiteY3" fmla="*/ 364072 h 2080094"/>
                <a:gd name="connsiteX4" fmla="*/ 1255905 w 2545799"/>
                <a:gd name="connsiteY4" fmla="*/ 205451 h 2080094"/>
                <a:gd name="connsiteX5" fmla="*/ 1955701 w 2545799"/>
                <a:gd name="connsiteY5" fmla="*/ 186790 h 2080094"/>
                <a:gd name="connsiteX6" fmla="*/ 2478215 w 2545799"/>
                <a:gd name="connsiteY6" fmla="*/ 178 h 2080094"/>
                <a:gd name="connsiteX7" fmla="*/ 2534199 w 2545799"/>
                <a:gd name="connsiteY7" fmla="*/ 224112 h 2080094"/>
                <a:gd name="connsiteX8" fmla="*/ 2431562 w 2545799"/>
                <a:gd name="connsiteY8" fmla="*/ 765288 h 2080094"/>
                <a:gd name="connsiteX9" fmla="*/ 2030345 w 2545799"/>
                <a:gd name="connsiteY9" fmla="*/ 1605043 h 2080094"/>
                <a:gd name="connsiteX10" fmla="*/ 1535823 w 2545799"/>
                <a:gd name="connsiteY10" fmla="*/ 1987598 h 2080094"/>
                <a:gd name="connsiteX11" fmla="*/ 831459 w 2545799"/>
                <a:gd name="connsiteY11" fmla="*/ 2079738 h 2080094"/>
                <a:gd name="connsiteX12" fmla="*/ 81414 w 2545799"/>
                <a:gd name="connsiteY12" fmla="*/ 1854540 h 2080094"/>
                <a:gd name="connsiteX0" fmla="*/ 81414 w 2545799"/>
                <a:gd name="connsiteY0" fmla="*/ 1854540 h 2092149"/>
                <a:gd name="connsiteX1" fmla="*/ 24264 w 2545799"/>
                <a:gd name="connsiteY1" fmla="*/ 1418431 h 2092149"/>
                <a:gd name="connsiteX2" fmla="*/ 117570 w 2545799"/>
                <a:gd name="connsiteY2" fmla="*/ 905247 h 2092149"/>
                <a:gd name="connsiteX3" fmla="*/ 565439 w 2545799"/>
                <a:gd name="connsiteY3" fmla="*/ 364072 h 2092149"/>
                <a:gd name="connsiteX4" fmla="*/ 1255905 w 2545799"/>
                <a:gd name="connsiteY4" fmla="*/ 205451 h 2092149"/>
                <a:gd name="connsiteX5" fmla="*/ 1955701 w 2545799"/>
                <a:gd name="connsiteY5" fmla="*/ 186790 h 2092149"/>
                <a:gd name="connsiteX6" fmla="*/ 2478215 w 2545799"/>
                <a:gd name="connsiteY6" fmla="*/ 178 h 2092149"/>
                <a:gd name="connsiteX7" fmla="*/ 2534199 w 2545799"/>
                <a:gd name="connsiteY7" fmla="*/ 224112 h 2092149"/>
                <a:gd name="connsiteX8" fmla="*/ 2431562 w 2545799"/>
                <a:gd name="connsiteY8" fmla="*/ 765288 h 2092149"/>
                <a:gd name="connsiteX9" fmla="*/ 2030345 w 2545799"/>
                <a:gd name="connsiteY9" fmla="*/ 1605043 h 2092149"/>
                <a:gd name="connsiteX10" fmla="*/ 1535823 w 2545799"/>
                <a:gd name="connsiteY10" fmla="*/ 1987598 h 2092149"/>
                <a:gd name="connsiteX11" fmla="*/ 831459 w 2545799"/>
                <a:gd name="connsiteY11" fmla="*/ 2079738 h 2092149"/>
                <a:gd name="connsiteX12" fmla="*/ 81414 w 2545799"/>
                <a:gd name="connsiteY12" fmla="*/ 1854540 h 2092149"/>
                <a:gd name="connsiteX0" fmla="*/ 81414 w 2545799"/>
                <a:gd name="connsiteY0" fmla="*/ 1854540 h 2079929"/>
                <a:gd name="connsiteX1" fmla="*/ 24264 w 2545799"/>
                <a:gd name="connsiteY1" fmla="*/ 1418431 h 2079929"/>
                <a:gd name="connsiteX2" fmla="*/ 117570 w 2545799"/>
                <a:gd name="connsiteY2" fmla="*/ 905247 h 2079929"/>
                <a:gd name="connsiteX3" fmla="*/ 565439 w 2545799"/>
                <a:gd name="connsiteY3" fmla="*/ 364072 h 2079929"/>
                <a:gd name="connsiteX4" fmla="*/ 1255905 w 2545799"/>
                <a:gd name="connsiteY4" fmla="*/ 205451 h 2079929"/>
                <a:gd name="connsiteX5" fmla="*/ 1955701 w 2545799"/>
                <a:gd name="connsiteY5" fmla="*/ 186790 h 2079929"/>
                <a:gd name="connsiteX6" fmla="*/ 2478215 w 2545799"/>
                <a:gd name="connsiteY6" fmla="*/ 178 h 2079929"/>
                <a:gd name="connsiteX7" fmla="*/ 2534199 w 2545799"/>
                <a:gd name="connsiteY7" fmla="*/ 224112 h 2079929"/>
                <a:gd name="connsiteX8" fmla="*/ 2431562 w 2545799"/>
                <a:gd name="connsiteY8" fmla="*/ 765288 h 2079929"/>
                <a:gd name="connsiteX9" fmla="*/ 2030345 w 2545799"/>
                <a:gd name="connsiteY9" fmla="*/ 1605043 h 2079929"/>
                <a:gd name="connsiteX10" fmla="*/ 1535823 w 2545799"/>
                <a:gd name="connsiteY10" fmla="*/ 1987598 h 2079929"/>
                <a:gd name="connsiteX11" fmla="*/ 831459 w 2545799"/>
                <a:gd name="connsiteY11" fmla="*/ 2079738 h 2079929"/>
                <a:gd name="connsiteX12" fmla="*/ 81414 w 2545799"/>
                <a:gd name="connsiteY12" fmla="*/ 1854540 h 2079929"/>
                <a:gd name="connsiteX0" fmla="*/ 69120 w 2533505"/>
                <a:gd name="connsiteY0" fmla="*/ 1854540 h 2079929"/>
                <a:gd name="connsiteX1" fmla="*/ 11970 w 2533505"/>
                <a:gd name="connsiteY1" fmla="*/ 1418431 h 2079929"/>
                <a:gd name="connsiteX2" fmla="*/ 105276 w 2533505"/>
                <a:gd name="connsiteY2" fmla="*/ 905247 h 2079929"/>
                <a:gd name="connsiteX3" fmla="*/ 553145 w 2533505"/>
                <a:gd name="connsiteY3" fmla="*/ 364072 h 2079929"/>
                <a:gd name="connsiteX4" fmla="*/ 1243611 w 2533505"/>
                <a:gd name="connsiteY4" fmla="*/ 205451 h 2079929"/>
                <a:gd name="connsiteX5" fmla="*/ 1943407 w 2533505"/>
                <a:gd name="connsiteY5" fmla="*/ 186790 h 2079929"/>
                <a:gd name="connsiteX6" fmla="*/ 2465921 w 2533505"/>
                <a:gd name="connsiteY6" fmla="*/ 178 h 2079929"/>
                <a:gd name="connsiteX7" fmla="*/ 2521905 w 2533505"/>
                <a:gd name="connsiteY7" fmla="*/ 224112 h 2079929"/>
                <a:gd name="connsiteX8" fmla="*/ 2419268 w 2533505"/>
                <a:gd name="connsiteY8" fmla="*/ 765288 h 2079929"/>
                <a:gd name="connsiteX9" fmla="*/ 2018051 w 2533505"/>
                <a:gd name="connsiteY9" fmla="*/ 1605043 h 2079929"/>
                <a:gd name="connsiteX10" fmla="*/ 1523529 w 2533505"/>
                <a:gd name="connsiteY10" fmla="*/ 1987598 h 2079929"/>
                <a:gd name="connsiteX11" fmla="*/ 819165 w 2533505"/>
                <a:gd name="connsiteY11" fmla="*/ 2079738 h 2079929"/>
                <a:gd name="connsiteX12" fmla="*/ 69120 w 2533505"/>
                <a:gd name="connsiteY12" fmla="*/ 1854540 h 2079929"/>
                <a:gd name="connsiteX0" fmla="*/ 62118 w 2526503"/>
                <a:gd name="connsiteY0" fmla="*/ 1854540 h 2079929"/>
                <a:gd name="connsiteX1" fmla="*/ 98274 w 2526503"/>
                <a:gd name="connsiteY1" fmla="*/ 905247 h 2079929"/>
                <a:gd name="connsiteX2" fmla="*/ 546143 w 2526503"/>
                <a:gd name="connsiteY2" fmla="*/ 364072 h 2079929"/>
                <a:gd name="connsiteX3" fmla="*/ 1236609 w 2526503"/>
                <a:gd name="connsiteY3" fmla="*/ 205451 h 2079929"/>
                <a:gd name="connsiteX4" fmla="*/ 1936405 w 2526503"/>
                <a:gd name="connsiteY4" fmla="*/ 186790 h 2079929"/>
                <a:gd name="connsiteX5" fmla="*/ 2458919 w 2526503"/>
                <a:gd name="connsiteY5" fmla="*/ 178 h 2079929"/>
                <a:gd name="connsiteX6" fmla="*/ 2514903 w 2526503"/>
                <a:gd name="connsiteY6" fmla="*/ 224112 h 2079929"/>
                <a:gd name="connsiteX7" fmla="*/ 2412266 w 2526503"/>
                <a:gd name="connsiteY7" fmla="*/ 765288 h 2079929"/>
                <a:gd name="connsiteX8" fmla="*/ 2011049 w 2526503"/>
                <a:gd name="connsiteY8" fmla="*/ 1605043 h 2079929"/>
                <a:gd name="connsiteX9" fmla="*/ 1516527 w 2526503"/>
                <a:gd name="connsiteY9" fmla="*/ 1987598 h 2079929"/>
                <a:gd name="connsiteX10" fmla="*/ 812163 w 2526503"/>
                <a:gd name="connsiteY10" fmla="*/ 2079738 h 2079929"/>
                <a:gd name="connsiteX11" fmla="*/ 62118 w 2526503"/>
                <a:gd name="connsiteY11" fmla="*/ 1854540 h 2079929"/>
                <a:gd name="connsiteX0" fmla="*/ 74620 w 2539005"/>
                <a:gd name="connsiteY0" fmla="*/ 1854540 h 2079929"/>
                <a:gd name="connsiteX1" fmla="*/ 110776 w 2539005"/>
                <a:gd name="connsiteY1" fmla="*/ 905247 h 2079929"/>
                <a:gd name="connsiteX2" fmla="*/ 558645 w 2539005"/>
                <a:gd name="connsiteY2" fmla="*/ 364072 h 2079929"/>
                <a:gd name="connsiteX3" fmla="*/ 1249111 w 2539005"/>
                <a:gd name="connsiteY3" fmla="*/ 205451 h 2079929"/>
                <a:gd name="connsiteX4" fmla="*/ 1948907 w 2539005"/>
                <a:gd name="connsiteY4" fmla="*/ 186790 h 2079929"/>
                <a:gd name="connsiteX5" fmla="*/ 2471421 w 2539005"/>
                <a:gd name="connsiteY5" fmla="*/ 178 h 2079929"/>
                <a:gd name="connsiteX6" fmla="*/ 2527405 w 2539005"/>
                <a:gd name="connsiteY6" fmla="*/ 224112 h 2079929"/>
                <a:gd name="connsiteX7" fmla="*/ 2424768 w 2539005"/>
                <a:gd name="connsiteY7" fmla="*/ 765288 h 2079929"/>
                <a:gd name="connsiteX8" fmla="*/ 2023551 w 2539005"/>
                <a:gd name="connsiteY8" fmla="*/ 1605043 h 2079929"/>
                <a:gd name="connsiteX9" fmla="*/ 1529029 w 2539005"/>
                <a:gd name="connsiteY9" fmla="*/ 1987598 h 2079929"/>
                <a:gd name="connsiteX10" fmla="*/ 824665 w 2539005"/>
                <a:gd name="connsiteY10" fmla="*/ 2079738 h 2079929"/>
                <a:gd name="connsiteX11" fmla="*/ 74620 w 2539005"/>
                <a:gd name="connsiteY11" fmla="*/ 1854540 h 2079929"/>
                <a:gd name="connsiteX0" fmla="*/ 74620 w 2539005"/>
                <a:gd name="connsiteY0" fmla="*/ 1854540 h 2079929"/>
                <a:gd name="connsiteX1" fmla="*/ 110776 w 2539005"/>
                <a:gd name="connsiteY1" fmla="*/ 905247 h 2079929"/>
                <a:gd name="connsiteX2" fmla="*/ 558645 w 2539005"/>
                <a:gd name="connsiteY2" fmla="*/ 364072 h 2079929"/>
                <a:gd name="connsiteX3" fmla="*/ 1249111 w 2539005"/>
                <a:gd name="connsiteY3" fmla="*/ 205451 h 2079929"/>
                <a:gd name="connsiteX4" fmla="*/ 1948907 w 2539005"/>
                <a:gd name="connsiteY4" fmla="*/ 186790 h 2079929"/>
                <a:gd name="connsiteX5" fmla="*/ 2471421 w 2539005"/>
                <a:gd name="connsiteY5" fmla="*/ 178 h 2079929"/>
                <a:gd name="connsiteX6" fmla="*/ 2527405 w 2539005"/>
                <a:gd name="connsiteY6" fmla="*/ 224112 h 2079929"/>
                <a:gd name="connsiteX7" fmla="*/ 2424768 w 2539005"/>
                <a:gd name="connsiteY7" fmla="*/ 765288 h 2079929"/>
                <a:gd name="connsiteX8" fmla="*/ 2023551 w 2539005"/>
                <a:gd name="connsiteY8" fmla="*/ 1605043 h 2079929"/>
                <a:gd name="connsiteX9" fmla="*/ 1529029 w 2539005"/>
                <a:gd name="connsiteY9" fmla="*/ 1987598 h 2079929"/>
                <a:gd name="connsiteX10" fmla="*/ 824665 w 2539005"/>
                <a:gd name="connsiteY10" fmla="*/ 2079738 h 2079929"/>
                <a:gd name="connsiteX11" fmla="*/ 74620 w 2539005"/>
                <a:gd name="connsiteY11" fmla="*/ 1854540 h 2079929"/>
                <a:gd name="connsiteX0" fmla="*/ 99951 w 2564336"/>
                <a:gd name="connsiteY0" fmla="*/ 1854540 h 2079929"/>
                <a:gd name="connsiteX1" fmla="*/ 136107 w 2564336"/>
                <a:gd name="connsiteY1" fmla="*/ 905247 h 2079929"/>
                <a:gd name="connsiteX2" fmla="*/ 1274442 w 2564336"/>
                <a:gd name="connsiteY2" fmla="*/ 205451 h 2079929"/>
                <a:gd name="connsiteX3" fmla="*/ 1974238 w 2564336"/>
                <a:gd name="connsiteY3" fmla="*/ 186790 h 2079929"/>
                <a:gd name="connsiteX4" fmla="*/ 2496752 w 2564336"/>
                <a:gd name="connsiteY4" fmla="*/ 178 h 2079929"/>
                <a:gd name="connsiteX5" fmla="*/ 2552736 w 2564336"/>
                <a:gd name="connsiteY5" fmla="*/ 224112 h 2079929"/>
                <a:gd name="connsiteX6" fmla="*/ 2450099 w 2564336"/>
                <a:gd name="connsiteY6" fmla="*/ 765288 h 2079929"/>
                <a:gd name="connsiteX7" fmla="*/ 2048882 w 2564336"/>
                <a:gd name="connsiteY7" fmla="*/ 1605043 h 2079929"/>
                <a:gd name="connsiteX8" fmla="*/ 1554360 w 2564336"/>
                <a:gd name="connsiteY8" fmla="*/ 1987598 h 2079929"/>
                <a:gd name="connsiteX9" fmla="*/ 849996 w 2564336"/>
                <a:gd name="connsiteY9" fmla="*/ 2079738 h 2079929"/>
                <a:gd name="connsiteX10" fmla="*/ 99951 w 2564336"/>
                <a:gd name="connsiteY10" fmla="*/ 1854540 h 2079929"/>
                <a:gd name="connsiteX0" fmla="*/ 99951 w 2564336"/>
                <a:gd name="connsiteY0" fmla="*/ 1854540 h 2079929"/>
                <a:gd name="connsiteX1" fmla="*/ 136107 w 2564336"/>
                <a:gd name="connsiteY1" fmla="*/ 905247 h 2079929"/>
                <a:gd name="connsiteX2" fmla="*/ 1274442 w 2564336"/>
                <a:gd name="connsiteY2" fmla="*/ 205451 h 2079929"/>
                <a:gd name="connsiteX3" fmla="*/ 1974238 w 2564336"/>
                <a:gd name="connsiteY3" fmla="*/ 186790 h 2079929"/>
                <a:gd name="connsiteX4" fmla="*/ 2496752 w 2564336"/>
                <a:gd name="connsiteY4" fmla="*/ 178 h 2079929"/>
                <a:gd name="connsiteX5" fmla="*/ 2552736 w 2564336"/>
                <a:gd name="connsiteY5" fmla="*/ 224112 h 2079929"/>
                <a:gd name="connsiteX6" fmla="*/ 2450099 w 2564336"/>
                <a:gd name="connsiteY6" fmla="*/ 765288 h 2079929"/>
                <a:gd name="connsiteX7" fmla="*/ 2048882 w 2564336"/>
                <a:gd name="connsiteY7" fmla="*/ 1605043 h 2079929"/>
                <a:gd name="connsiteX8" fmla="*/ 1554360 w 2564336"/>
                <a:gd name="connsiteY8" fmla="*/ 1987598 h 2079929"/>
                <a:gd name="connsiteX9" fmla="*/ 849996 w 2564336"/>
                <a:gd name="connsiteY9" fmla="*/ 2079738 h 2079929"/>
                <a:gd name="connsiteX10" fmla="*/ 99951 w 2564336"/>
                <a:gd name="connsiteY10" fmla="*/ 1854540 h 2079929"/>
                <a:gd name="connsiteX0" fmla="*/ 99951 w 2564336"/>
                <a:gd name="connsiteY0" fmla="*/ 1854540 h 2079929"/>
                <a:gd name="connsiteX1" fmla="*/ 136107 w 2564336"/>
                <a:gd name="connsiteY1" fmla="*/ 905247 h 2079929"/>
                <a:gd name="connsiteX2" fmla="*/ 1274442 w 2564336"/>
                <a:gd name="connsiteY2" fmla="*/ 205451 h 2079929"/>
                <a:gd name="connsiteX3" fmla="*/ 1974238 w 2564336"/>
                <a:gd name="connsiteY3" fmla="*/ 186790 h 2079929"/>
                <a:gd name="connsiteX4" fmla="*/ 2496752 w 2564336"/>
                <a:gd name="connsiteY4" fmla="*/ 178 h 2079929"/>
                <a:gd name="connsiteX5" fmla="*/ 2552736 w 2564336"/>
                <a:gd name="connsiteY5" fmla="*/ 224112 h 2079929"/>
                <a:gd name="connsiteX6" fmla="*/ 2450099 w 2564336"/>
                <a:gd name="connsiteY6" fmla="*/ 765288 h 2079929"/>
                <a:gd name="connsiteX7" fmla="*/ 2048882 w 2564336"/>
                <a:gd name="connsiteY7" fmla="*/ 1605043 h 2079929"/>
                <a:gd name="connsiteX8" fmla="*/ 1554360 w 2564336"/>
                <a:gd name="connsiteY8" fmla="*/ 1987598 h 2079929"/>
                <a:gd name="connsiteX9" fmla="*/ 849996 w 2564336"/>
                <a:gd name="connsiteY9" fmla="*/ 2079738 h 2079929"/>
                <a:gd name="connsiteX10" fmla="*/ 99951 w 2564336"/>
                <a:gd name="connsiteY10" fmla="*/ 1854540 h 2079929"/>
                <a:gd name="connsiteX0" fmla="*/ 99951 w 2564336"/>
                <a:gd name="connsiteY0" fmla="*/ 1854540 h 2079929"/>
                <a:gd name="connsiteX1" fmla="*/ 136107 w 2564336"/>
                <a:gd name="connsiteY1" fmla="*/ 905247 h 2079929"/>
                <a:gd name="connsiteX2" fmla="*/ 1274442 w 2564336"/>
                <a:gd name="connsiteY2" fmla="*/ 205451 h 2079929"/>
                <a:gd name="connsiteX3" fmla="*/ 1974238 w 2564336"/>
                <a:gd name="connsiteY3" fmla="*/ 186790 h 2079929"/>
                <a:gd name="connsiteX4" fmla="*/ 2496752 w 2564336"/>
                <a:gd name="connsiteY4" fmla="*/ 178 h 2079929"/>
                <a:gd name="connsiteX5" fmla="*/ 2552736 w 2564336"/>
                <a:gd name="connsiteY5" fmla="*/ 224112 h 2079929"/>
                <a:gd name="connsiteX6" fmla="*/ 2450099 w 2564336"/>
                <a:gd name="connsiteY6" fmla="*/ 765288 h 2079929"/>
                <a:gd name="connsiteX7" fmla="*/ 2048882 w 2564336"/>
                <a:gd name="connsiteY7" fmla="*/ 1605043 h 2079929"/>
                <a:gd name="connsiteX8" fmla="*/ 1554360 w 2564336"/>
                <a:gd name="connsiteY8" fmla="*/ 1987598 h 2079929"/>
                <a:gd name="connsiteX9" fmla="*/ 849996 w 2564336"/>
                <a:gd name="connsiteY9" fmla="*/ 2079738 h 2079929"/>
                <a:gd name="connsiteX10" fmla="*/ 99951 w 2564336"/>
                <a:gd name="connsiteY10" fmla="*/ 1854540 h 2079929"/>
                <a:gd name="connsiteX0" fmla="*/ 95793 w 2560178"/>
                <a:gd name="connsiteY0" fmla="*/ 1854543 h 2079932"/>
                <a:gd name="connsiteX1" fmla="*/ 131949 w 2560178"/>
                <a:gd name="connsiteY1" fmla="*/ 905250 h 2079932"/>
                <a:gd name="connsiteX2" fmla="*/ 1203609 w 2560178"/>
                <a:gd name="connsiteY2" fmla="*/ 224504 h 2079932"/>
                <a:gd name="connsiteX3" fmla="*/ 1970080 w 2560178"/>
                <a:gd name="connsiteY3" fmla="*/ 186793 h 2079932"/>
                <a:gd name="connsiteX4" fmla="*/ 2492594 w 2560178"/>
                <a:gd name="connsiteY4" fmla="*/ 181 h 2079932"/>
                <a:gd name="connsiteX5" fmla="*/ 2548578 w 2560178"/>
                <a:gd name="connsiteY5" fmla="*/ 224115 h 2079932"/>
                <a:gd name="connsiteX6" fmla="*/ 2445941 w 2560178"/>
                <a:gd name="connsiteY6" fmla="*/ 765291 h 2079932"/>
                <a:gd name="connsiteX7" fmla="*/ 2044724 w 2560178"/>
                <a:gd name="connsiteY7" fmla="*/ 1605046 h 2079932"/>
                <a:gd name="connsiteX8" fmla="*/ 1550202 w 2560178"/>
                <a:gd name="connsiteY8" fmla="*/ 1987601 h 2079932"/>
                <a:gd name="connsiteX9" fmla="*/ 845838 w 2560178"/>
                <a:gd name="connsiteY9" fmla="*/ 2079741 h 2079932"/>
                <a:gd name="connsiteX10" fmla="*/ 95793 w 2560178"/>
                <a:gd name="connsiteY10" fmla="*/ 1854543 h 2079932"/>
                <a:gd name="connsiteX0" fmla="*/ 90564 w 2554949"/>
                <a:gd name="connsiteY0" fmla="*/ 1854543 h 2079932"/>
                <a:gd name="connsiteX1" fmla="*/ 126720 w 2554949"/>
                <a:gd name="connsiteY1" fmla="*/ 905250 h 2079932"/>
                <a:gd name="connsiteX2" fmla="*/ 1198380 w 2554949"/>
                <a:gd name="connsiteY2" fmla="*/ 224504 h 2079932"/>
                <a:gd name="connsiteX3" fmla="*/ 1964851 w 2554949"/>
                <a:gd name="connsiteY3" fmla="*/ 186793 h 2079932"/>
                <a:gd name="connsiteX4" fmla="*/ 2487365 w 2554949"/>
                <a:gd name="connsiteY4" fmla="*/ 181 h 2079932"/>
                <a:gd name="connsiteX5" fmla="*/ 2543349 w 2554949"/>
                <a:gd name="connsiteY5" fmla="*/ 224115 h 2079932"/>
                <a:gd name="connsiteX6" fmla="*/ 2440712 w 2554949"/>
                <a:gd name="connsiteY6" fmla="*/ 765291 h 2079932"/>
                <a:gd name="connsiteX7" fmla="*/ 2039495 w 2554949"/>
                <a:gd name="connsiteY7" fmla="*/ 1605046 h 2079932"/>
                <a:gd name="connsiteX8" fmla="*/ 1544973 w 2554949"/>
                <a:gd name="connsiteY8" fmla="*/ 1987601 h 2079932"/>
                <a:gd name="connsiteX9" fmla="*/ 840609 w 2554949"/>
                <a:gd name="connsiteY9" fmla="*/ 2079741 h 2079932"/>
                <a:gd name="connsiteX10" fmla="*/ 90564 w 2554949"/>
                <a:gd name="connsiteY10" fmla="*/ 1854543 h 2079932"/>
                <a:gd name="connsiteX0" fmla="*/ 94033 w 2558418"/>
                <a:gd name="connsiteY0" fmla="*/ 1854557 h 2079946"/>
                <a:gd name="connsiteX1" fmla="*/ 130189 w 2558418"/>
                <a:gd name="connsiteY1" fmla="*/ 905264 h 2079946"/>
                <a:gd name="connsiteX2" fmla="*/ 1173274 w 2558418"/>
                <a:gd name="connsiteY2" fmla="*/ 295956 h 2079946"/>
                <a:gd name="connsiteX3" fmla="*/ 1968320 w 2558418"/>
                <a:gd name="connsiteY3" fmla="*/ 186807 h 2079946"/>
                <a:gd name="connsiteX4" fmla="*/ 2490834 w 2558418"/>
                <a:gd name="connsiteY4" fmla="*/ 195 h 2079946"/>
                <a:gd name="connsiteX5" fmla="*/ 2546818 w 2558418"/>
                <a:gd name="connsiteY5" fmla="*/ 224129 h 2079946"/>
                <a:gd name="connsiteX6" fmla="*/ 2444181 w 2558418"/>
                <a:gd name="connsiteY6" fmla="*/ 765305 h 2079946"/>
                <a:gd name="connsiteX7" fmla="*/ 2042964 w 2558418"/>
                <a:gd name="connsiteY7" fmla="*/ 1605060 h 2079946"/>
                <a:gd name="connsiteX8" fmla="*/ 1548442 w 2558418"/>
                <a:gd name="connsiteY8" fmla="*/ 1987615 h 2079946"/>
                <a:gd name="connsiteX9" fmla="*/ 844078 w 2558418"/>
                <a:gd name="connsiteY9" fmla="*/ 2079755 h 2079946"/>
                <a:gd name="connsiteX10" fmla="*/ 94033 w 2558418"/>
                <a:gd name="connsiteY10" fmla="*/ 1854557 h 2079946"/>
                <a:gd name="connsiteX0" fmla="*/ 94033 w 2558418"/>
                <a:gd name="connsiteY0" fmla="*/ 1854556 h 2079945"/>
                <a:gd name="connsiteX1" fmla="*/ 130189 w 2558418"/>
                <a:gd name="connsiteY1" fmla="*/ 905263 h 2079945"/>
                <a:gd name="connsiteX2" fmla="*/ 1173274 w 2558418"/>
                <a:gd name="connsiteY2" fmla="*/ 286430 h 2079945"/>
                <a:gd name="connsiteX3" fmla="*/ 1968320 w 2558418"/>
                <a:gd name="connsiteY3" fmla="*/ 186806 h 2079945"/>
                <a:gd name="connsiteX4" fmla="*/ 2490834 w 2558418"/>
                <a:gd name="connsiteY4" fmla="*/ 194 h 2079945"/>
                <a:gd name="connsiteX5" fmla="*/ 2546818 w 2558418"/>
                <a:gd name="connsiteY5" fmla="*/ 224128 h 2079945"/>
                <a:gd name="connsiteX6" fmla="*/ 2444181 w 2558418"/>
                <a:gd name="connsiteY6" fmla="*/ 765304 h 2079945"/>
                <a:gd name="connsiteX7" fmla="*/ 2042964 w 2558418"/>
                <a:gd name="connsiteY7" fmla="*/ 1605059 h 2079945"/>
                <a:gd name="connsiteX8" fmla="*/ 1548442 w 2558418"/>
                <a:gd name="connsiteY8" fmla="*/ 1987614 h 2079945"/>
                <a:gd name="connsiteX9" fmla="*/ 844078 w 2558418"/>
                <a:gd name="connsiteY9" fmla="*/ 2079754 h 2079945"/>
                <a:gd name="connsiteX10" fmla="*/ 94033 w 2558418"/>
                <a:gd name="connsiteY10" fmla="*/ 1854556 h 2079945"/>
                <a:gd name="connsiteX0" fmla="*/ 73773 w 2538158"/>
                <a:gd name="connsiteY0" fmla="*/ 1854556 h 2079945"/>
                <a:gd name="connsiteX1" fmla="*/ 109929 w 2538158"/>
                <a:gd name="connsiteY1" fmla="*/ 905263 h 2079945"/>
                <a:gd name="connsiteX2" fmla="*/ 1153014 w 2538158"/>
                <a:gd name="connsiteY2" fmla="*/ 286430 h 2079945"/>
                <a:gd name="connsiteX3" fmla="*/ 1948060 w 2538158"/>
                <a:gd name="connsiteY3" fmla="*/ 186806 h 2079945"/>
                <a:gd name="connsiteX4" fmla="*/ 2470574 w 2538158"/>
                <a:gd name="connsiteY4" fmla="*/ 194 h 2079945"/>
                <a:gd name="connsiteX5" fmla="*/ 2526558 w 2538158"/>
                <a:gd name="connsiteY5" fmla="*/ 224128 h 2079945"/>
                <a:gd name="connsiteX6" fmla="*/ 2423921 w 2538158"/>
                <a:gd name="connsiteY6" fmla="*/ 765304 h 2079945"/>
                <a:gd name="connsiteX7" fmla="*/ 2022704 w 2538158"/>
                <a:gd name="connsiteY7" fmla="*/ 1605059 h 2079945"/>
                <a:gd name="connsiteX8" fmla="*/ 1528182 w 2538158"/>
                <a:gd name="connsiteY8" fmla="*/ 1987614 h 2079945"/>
                <a:gd name="connsiteX9" fmla="*/ 823818 w 2538158"/>
                <a:gd name="connsiteY9" fmla="*/ 2079754 h 2079945"/>
                <a:gd name="connsiteX10" fmla="*/ 73773 w 2538158"/>
                <a:gd name="connsiteY10" fmla="*/ 1854556 h 2079945"/>
                <a:gd name="connsiteX0" fmla="*/ 108852 w 2511325"/>
                <a:gd name="connsiteY0" fmla="*/ 1849794 h 2086587"/>
                <a:gd name="connsiteX1" fmla="*/ 83096 w 2511325"/>
                <a:gd name="connsiteY1" fmla="*/ 905263 h 2086587"/>
                <a:gd name="connsiteX2" fmla="*/ 1126181 w 2511325"/>
                <a:gd name="connsiteY2" fmla="*/ 286430 h 2086587"/>
                <a:gd name="connsiteX3" fmla="*/ 1921227 w 2511325"/>
                <a:gd name="connsiteY3" fmla="*/ 186806 h 2086587"/>
                <a:gd name="connsiteX4" fmla="*/ 2443741 w 2511325"/>
                <a:gd name="connsiteY4" fmla="*/ 194 h 2086587"/>
                <a:gd name="connsiteX5" fmla="*/ 2499725 w 2511325"/>
                <a:gd name="connsiteY5" fmla="*/ 224128 h 2086587"/>
                <a:gd name="connsiteX6" fmla="*/ 2397088 w 2511325"/>
                <a:gd name="connsiteY6" fmla="*/ 765304 h 2086587"/>
                <a:gd name="connsiteX7" fmla="*/ 1995871 w 2511325"/>
                <a:gd name="connsiteY7" fmla="*/ 1605059 h 2086587"/>
                <a:gd name="connsiteX8" fmla="*/ 1501349 w 2511325"/>
                <a:gd name="connsiteY8" fmla="*/ 1987614 h 2086587"/>
                <a:gd name="connsiteX9" fmla="*/ 796985 w 2511325"/>
                <a:gd name="connsiteY9" fmla="*/ 2079754 h 2086587"/>
                <a:gd name="connsiteX10" fmla="*/ 108852 w 2511325"/>
                <a:gd name="connsiteY10" fmla="*/ 1849794 h 2086587"/>
                <a:gd name="connsiteX0" fmla="*/ 88946 w 2524756"/>
                <a:gd name="connsiteY0" fmla="*/ 1811694 h 2089074"/>
                <a:gd name="connsiteX1" fmla="*/ 96527 w 2524756"/>
                <a:gd name="connsiteY1" fmla="*/ 905263 h 2089074"/>
                <a:gd name="connsiteX2" fmla="*/ 1139612 w 2524756"/>
                <a:gd name="connsiteY2" fmla="*/ 286430 h 2089074"/>
                <a:gd name="connsiteX3" fmla="*/ 1934658 w 2524756"/>
                <a:gd name="connsiteY3" fmla="*/ 186806 h 2089074"/>
                <a:gd name="connsiteX4" fmla="*/ 2457172 w 2524756"/>
                <a:gd name="connsiteY4" fmla="*/ 194 h 2089074"/>
                <a:gd name="connsiteX5" fmla="*/ 2513156 w 2524756"/>
                <a:gd name="connsiteY5" fmla="*/ 224128 h 2089074"/>
                <a:gd name="connsiteX6" fmla="*/ 2410519 w 2524756"/>
                <a:gd name="connsiteY6" fmla="*/ 765304 h 2089074"/>
                <a:gd name="connsiteX7" fmla="*/ 2009302 w 2524756"/>
                <a:gd name="connsiteY7" fmla="*/ 1605059 h 2089074"/>
                <a:gd name="connsiteX8" fmla="*/ 1514780 w 2524756"/>
                <a:gd name="connsiteY8" fmla="*/ 1987614 h 2089074"/>
                <a:gd name="connsiteX9" fmla="*/ 810416 w 2524756"/>
                <a:gd name="connsiteY9" fmla="*/ 2079754 h 2089074"/>
                <a:gd name="connsiteX10" fmla="*/ 88946 w 2524756"/>
                <a:gd name="connsiteY10" fmla="*/ 1811694 h 2089074"/>
                <a:gd name="connsiteX0" fmla="*/ 68826 w 2504636"/>
                <a:gd name="connsiteY0" fmla="*/ 1811694 h 2089074"/>
                <a:gd name="connsiteX1" fmla="*/ 76407 w 2504636"/>
                <a:gd name="connsiteY1" fmla="*/ 905263 h 2089074"/>
                <a:gd name="connsiteX2" fmla="*/ 1119492 w 2504636"/>
                <a:gd name="connsiteY2" fmla="*/ 286430 h 2089074"/>
                <a:gd name="connsiteX3" fmla="*/ 1914538 w 2504636"/>
                <a:gd name="connsiteY3" fmla="*/ 186806 h 2089074"/>
                <a:gd name="connsiteX4" fmla="*/ 2437052 w 2504636"/>
                <a:gd name="connsiteY4" fmla="*/ 194 h 2089074"/>
                <a:gd name="connsiteX5" fmla="*/ 2493036 w 2504636"/>
                <a:gd name="connsiteY5" fmla="*/ 224128 h 2089074"/>
                <a:gd name="connsiteX6" fmla="*/ 2390399 w 2504636"/>
                <a:gd name="connsiteY6" fmla="*/ 765304 h 2089074"/>
                <a:gd name="connsiteX7" fmla="*/ 1989182 w 2504636"/>
                <a:gd name="connsiteY7" fmla="*/ 1605059 h 2089074"/>
                <a:gd name="connsiteX8" fmla="*/ 1494660 w 2504636"/>
                <a:gd name="connsiteY8" fmla="*/ 1987614 h 2089074"/>
                <a:gd name="connsiteX9" fmla="*/ 790296 w 2504636"/>
                <a:gd name="connsiteY9" fmla="*/ 2079754 h 2089074"/>
                <a:gd name="connsiteX10" fmla="*/ 68826 w 2504636"/>
                <a:gd name="connsiteY10" fmla="*/ 1811694 h 2089074"/>
                <a:gd name="connsiteX0" fmla="*/ 88946 w 2524756"/>
                <a:gd name="connsiteY0" fmla="*/ 1773594 h 2091634"/>
                <a:gd name="connsiteX1" fmla="*/ 96527 w 2524756"/>
                <a:gd name="connsiteY1" fmla="*/ 905263 h 2091634"/>
                <a:gd name="connsiteX2" fmla="*/ 1139612 w 2524756"/>
                <a:gd name="connsiteY2" fmla="*/ 286430 h 2091634"/>
                <a:gd name="connsiteX3" fmla="*/ 1934658 w 2524756"/>
                <a:gd name="connsiteY3" fmla="*/ 186806 h 2091634"/>
                <a:gd name="connsiteX4" fmla="*/ 2457172 w 2524756"/>
                <a:gd name="connsiteY4" fmla="*/ 194 h 2091634"/>
                <a:gd name="connsiteX5" fmla="*/ 2513156 w 2524756"/>
                <a:gd name="connsiteY5" fmla="*/ 224128 h 2091634"/>
                <a:gd name="connsiteX6" fmla="*/ 2410519 w 2524756"/>
                <a:gd name="connsiteY6" fmla="*/ 765304 h 2091634"/>
                <a:gd name="connsiteX7" fmla="*/ 2009302 w 2524756"/>
                <a:gd name="connsiteY7" fmla="*/ 1605059 h 2091634"/>
                <a:gd name="connsiteX8" fmla="*/ 1514780 w 2524756"/>
                <a:gd name="connsiteY8" fmla="*/ 1987614 h 2091634"/>
                <a:gd name="connsiteX9" fmla="*/ 810416 w 2524756"/>
                <a:gd name="connsiteY9" fmla="*/ 2079754 h 2091634"/>
                <a:gd name="connsiteX10" fmla="*/ 88946 w 2524756"/>
                <a:gd name="connsiteY10" fmla="*/ 1773594 h 2091634"/>
                <a:gd name="connsiteX0" fmla="*/ 88946 w 2524756"/>
                <a:gd name="connsiteY0" fmla="*/ 1773594 h 2091634"/>
                <a:gd name="connsiteX1" fmla="*/ 96527 w 2524756"/>
                <a:gd name="connsiteY1" fmla="*/ 905263 h 2091634"/>
                <a:gd name="connsiteX2" fmla="*/ 1139612 w 2524756"/>
                <a:gd name="connsiteY2" fmla="*/ 286430 h 2091634"/>
                <a:gd name="connsiteX3" fmla="*/ 1934658 w 2524756"/>
                <a:gd name="connsiteY3" fmla="*/ 186806 h 2091634"/>
                <a:gd name="connsiteX4" fmla="*/ 2457172 w 2524756"/>
                <a:gd name="connsiteY4" fmla="*/ 194 h 2091634"/>
                <a:gd name="connsiteX5" fmla="*/ 2513156 w 2524756"/>
                <a:gd name="connsiteY5" fmla="*/ 224128 h 2091634"/>
                <a:gd name="connsiteX6" fmla="*/ 2410519 w 2524756"/>
                <a:gd name="connsiteY6" fmla="*/ 765304 h 2091634"/>
                <a:gd name="connsiteX7" fmla="*/ 2009302 w 2524756"/>
                <a:gd name="connsiteY7" fmla="*/ 1605059 h 2091634"/>
                <a:gd name="connsiteX8" fmla="*/ 1514780 w 2524756"/>
                <a:gd name="connsiteY8" fmla="*/ 1987614 h 2091634"/>
                <a:gd name="connsiteX9" fmla="*/ 810416 w 2524756"/>
                <a:gd name="connsiteY9" fmla="*/ 2079754 h 2091634"/>
                <a:gd name="connsiteX10" fmla="*/ 88946 w 2524756"/>
                <a:gd name="connsiteY10" fmla="*/ 1773594 h 2091634"/>
                <a:gd name="connsiteX0" fmla="*/ 107853 w 2543663"/>
                <a:gd name="connsiteY0" fmla="*/ 1773594 h 2067233"/>
                <a:gd name="connsiteX1" fmla="*/ 115434 w 2543663"/>
                <a:gd name="connsiteY1" fmla="*/ 905263 h 2067233"/>
                <a:gd name="connsiteX2" fmla="*/ 1158519 w 2543663"/>
                <a:gd name="connsiteY2" fmla="*/ 286430 h 2067233"/>
                <a:gd name="connsiteX3" fmla="*/ 1953565 w 2543663"/>
                <a:gd name="connsiteY3" fmla="*/ 186806 h 2067233"/>
                <a:gd name="connsiteX4" fmla="*/ 2476079 w 2543663"/>
                <a:gd name="connsiteY4" fmla="*/ 194 h 2067233"/>
                <a:gd name="connsiteX5" fmla="*/ 2532063 w 2543663"/>
                <a:gd name="connsiteY5" fmla="*/ 224128 h 2067233"/>
                <a:gd name="connsiteX6" fmla="*/ 2429426 w 2543663"/>
                <a:gd name="connsiteY6" fmla="*/ 765304 h 2067233"/>
                <a:gd name="connsiteX7" fmla="*/ 2028209 w 2543663"/>
                <a:gd name="connsiteY7" fmla="*/ 1605059 h 2067233"/>
                <a:gd name="connsiteX8" fmla="*/ 1533687 w 2543663"/>
                <a:gd name="connsiteY8" fmla="*/ 1987614 h 2067233"/>
                <a:gd name="connsiteX9" fmla="*/ 843610 w 2543663"/>
                <a:gd name="connsiteY9" fmla="*/ 2051179 h 2067233"/>
                <a:gd name="connsiteX10" fmla="*/ 107853 w 2543663"/>
                <a:gd name="connsiteY10" fmla="*/ 1773594 h 2067233"/>
                <a:gd name="connsiteX0" fmla="*/ 107853 w 2543663"/>
                <a:gd name="connsiteY0" fmla="*/ 1773594 h 2054713"/>
                <a:gd name="connsiteX1" fmla="*/ 115434 w 2543663"/>
                <a:gd name="connsiteY1" fmla="*/ 905263 h 2054713"/>
                <a:gd name="connsiteX2" fmla="*/ 1158519 w 2543663"/>
                <a:gd name="connsiteY2" fmla="*/ 286430 h 2054713"/>
                <a:gd name="connsiteX3" fmla="*/ 1953565 w 2543663"/>
                <a:gd name="connsiteY3" fmla="*/ 186806 h 2054713"/>
                <a:gd name="connsiteX4" fmla="*/ 2476079 w 2543663"/>
                <a:gd name="connsiteY4" fmla="*/ 194 h 2054713"/>
                <a:gd name="connsiteX5" fmla="*/ 2532063 w 2543663"/>
                <a:gd name="connsiteY5" fmla="*/ 224128 h 2054713"/>
                <a:gd name="connsiteX6" fmla="*/ 2429426 w 2543663"/>
                <a:gd name="connsiteY6" fmla="*/ 765304 h 2054713"/>
                <a:gd name="connsiteX7" fmla="*/ 2028209 w 2543663"/>
                <a:gd name="connsiteY7" fmla="*/ 1605059 h 2054713"/>
                <a:gd name="connsiteX8" fmla="*/ 1533687 w 2543663"/>
                <a:gd name="connsiteY8" fmla="*/ 1987614 h 2054713"/>
                <a:gd name="connsiteX9" fmla="*/ 843610 w 2543663"/>
                <a:gd name="connsiteY9" fmla="*/ 2051179 h 2054713"/>
                <a:gd name="connsiteX10" fmla="*/ 107853 w 2543663"/>
                <a:gd name="connsiteY10" fmla="*/ 1773594 h 2054713"/>
                <a:gd name="connsiteX0" fmla="*/ 107853 w 2543663"/>
                <a:gd name="connsiteY0" fmla="*/ 1773594 h 2059058"/>
                <a:gd name="connsiteX1" fmla="*/ 115434 w 2543663"/>
                <a:gd name="connsiteY1" fmla="*/ 905263 h 2059058"/>
                <a:gd name="connsiteX2" fmla="*/ 1158519 w 2543663"/>
                <a:gd name="connsiteY2" fmla="*/ 286430 h 2059058"/>
                <a:gd name="connsiteX3" fmla="*/ 1953565 w 2543663"/>
                <a:gd name="connsiteY3" fmla="*/ 186806 h 2059058"/>
                <a:gd name="connsiteX4" fmla="*/ 2476079 w 2543663"/>
                <a:gd name="connsiteY4" fmla="*/ 194 h 2059058"/>
                <a:gd name="connsiteX5" fmla="*/ 2532063 w 2543663"/>
                <a:gd name="connsiteY5" fmla="*/ 224128 h 2059058"/>
                <a:gd name="connsiteX6" fmla="*/ 2429426 w 2543663"/>
                <a:gd name="connsiteY6" fmla="*/ 765304 h 2059058"/>
                <a:gd name="connsiteX7" fmla="*/ 2028209 w 2543663"/>
                <a:gd name="connsiteY7" fmla="*/ 1605059 h 2059058"/>
                <a:gd name="connsiteX8" fmla="*/ 1533687 w 2543663"/>
                <a:gd name="connsiteY8" fmla="*/ 1949514 h 2059058"/>
                <a:gd name="connsiteX9" fmla="*/ 843610 w 2543663"/>
                <a:gd name="connsiteY9" fmla="*/ 2051179 h 2059058"/>
                <a:gd name="connsiteX10" fmla="*/ 107853 w 2543663"/>
                <a:gd name="connsiteY10" fmla="*/ 1773594 h 2059058"/>
                <a:gd name="connsiteX0" fmla="*/ 107853 w 2543663"/>
                <a:gd name="connsiteY0" fmla="*/ 1773594 h 2060238"/>
                <a:gd name="connsiteX1" fmla="*/ 115434 w 2543663"/>
                <a:gd name="connsiteY1" fmla="*/ 905263 h 2060238"/>
                <a:gd name="connsiteX2" fmla="*/ 1158519 w 2543663"/>
                <a:gd name="connsiteY2" fmla="*/ 286430 h 2060238"/>
                <a:gd name="connsiteX3" fmla="*/ 1953565 w 2543663"/>
                <a:gd name="connsiteY3" fmla="*/ 186806 h 2060238"/>
                <a:gd name="connsiteX4" fmla="*/ 2476079 w 2543663"/>
                <a:gd name="connsiteY4" fmla="*/ 194 h 2060238"/>
                <a:gd name="connsiteX5" fmla="*/ 2532063 w 2543663"/>
                <a:gd name="connsiteY5" fmla="*/ 224128 h 2060238"/>
                <a:gd name="connsiteX6" fmla="*/ 2429426 w 2543663"/>
                <a:gd name="connsiteY6" fmla="*/ 765304 h 2060238"/>
                <a:gd name="connsiteX7" fmla="*/ 1985346 w 2543663"/>
                <a:gd name="connsiteY7" fmla="*/ 1528859 h 2060238"/>
                <a:gd name="connsiteX8" fmla="*/ 1533687 w 2543663"/>
                <a:gd name="connsiteY8" fmla="*/ 1949514 h 2060238"/>
                <a:gd name="connsiteX9" fmla="*/ 843610 w 2543663"/>
                <a:gd name="connsiteY9" fmla="*/ 2051179 h 2060238"/>
                <a:gd name="connsiteX10" fmla="*/ 107853 w 2543663"/>
                <a:gd name="connsiteY10" fmla="*/ 1773594 h 2060238"/>
                <a:gd name="connsiteX0" fmla="*/ 107853 w 2546818"/>
                <a:gd name="connsiteY0" fmla="*/ 1773449 h 2060093"/>
                <a:gd name="connsiteX1" fmla="*/ 115434 w 2546818"/>
                <a:gd name="connsiteY1" fmla="*/ 905118 h 2060093"/>
                <a:gd name="connsiteX2" fmla="*/ 1158519 w 2546818"/>
                <a:gd name="connsiteY2" fmla="*/ 286285 h 2060093"/>
                <a:gd name="connsiteX3" fmla="*/ 1953565 w 2546818"/>
                <a:gd name="connsiteY3" fmla="*/ 186661 h 2060093"/>
                <a:gd name="connsiteX4" fmla="*/ 2476079 w 2546818"/>
                <a:gd name="connsiteY4" fmla="*/ 49 h 2060093"/>
                <a:gd name="connsiteX5" fmla="*/ 2536826 w 2546818"/>
                <a:gd name="connsiteY5" fmla="*/ 204933 h 2060093"/>
                <a:gd name="connsiteX6" fmla="*/ 2429426 w 2546818"/>
                <a:gd name="connsiteY6" fmla="*/ 765159 h 2060093"/>
                <a:gd name="connsiteX7" fmla="*/ 1985346 w 2546818"/>
                <a:gd name="connsiteY7" fmla="*/ 1528714 h 2060093"/>
                <a:gd name="connsiteX8" fmla="*/ 1533687 w 2546818"/>
                <a:gd name="connsiteY8" fmla="*/ 1949369 h 2060093"/>
                <a:gd name="connsiteX9" fmla="*/ 843610 w 2546818"/>
                <a:gd name="connsiteY9" fmla="*/ 2051034 h 2060093"/>
                <a:gd name="connsiteX10" fmla="*/ 107853 w 2546818"/>
                <a:gd name="connsiteY10" fmla="*/ 1773449 h 2060093"/>
                <a:gd name="connsiteX0" fmla="*/ 107853 w 2546818"/>
                <a:gd name="connsiteY0" fmla="*/ 1773449 h 2060093"/>
                <a:gd name="connsiteX1" fmla="*/ 115434 w 2546818"/>
                <a:gd name="connsiteY1" fmla="*/ 905118 h 2060093"/>
                <a:gd name="connsiteX2" fmla="*/ 1158519 w 2546818"/>
                <a:gd name="connsiteY2" fmla="*/ 286285 h 2060093"/>
                <a:gd name="connsiteX3" fmla="*/ 1953565 w 2546818"/>
                <a:gd name="connsiteY3" fmla="*/ 186661 h 2060093"/>
                <a:gd name="connsiteX4" fmla="*/ 2476079 w 2546818"/>
                <a:gd name="connsiteY4" fmla="*/ 49 h 2060093"/>
                <a:gd name="connsiteX5" fmla="*/ 2536826 w 2546818"/>
                <a:gd name="connsiteY5" fmla="*/ 204933 h 2060093"/>
                <a:gd name="connsiteX6" fmla="*/ 2429426 w 2546818"/>
                <a:gd name="connsiteY6" fmla="*/ 765159 h 2060093"/>
                <a:gd name="connsiteX7" fmla="*/ 1985346 w 2546818"/>
                <a:gd name="connsiteY7" fmla="*/ 1528714 h 2060093"/>
                <a:gd name="connsiteX8" fmla="*/ 1533687 w 2546818"/>
                <a:gd name="connsiteY8" fmla="*/ 1949369 h 2060093"/>
                <a:gd name="connsiteX9" fmla="*/ 843610 w 2546818"/>
                <a:gd name="connsiteY9" fmla="*/ 2051034 h 2060093"/>
                <a:gd name="connsiteX10" fmla="*/ 107853 w 2546818"/>
                <a:gd name="connsiteY10" fmla="*/ 1773449 h 2060093"/>
                <a:gd name="connsiteX0" fmla="*/ 107853 w 2548859"/>
                <a:gd name="connsiteY0" fmla="*/ 1773449 h 2060093"/>
                <a:gd name="connsiteX1" fmla="*/ 115434 w 2548859"/>
                <a:gd name="connsiteY1" fmla="*/ 905118 h 2060093"/>
                <a:gd name="connsiteX2" fmla="*/ 1158519 w 2548859"/>
                <a:gd name="connsiteY2" fmla="*/ 286285 h 2060093"/>
                <a:gd name="connsiteX3" fmla="*/ 1953565 w 2548859"/>
                <a:gd name="connsiteY3" fmla="*/ 186661 h 2060093"/>
                <a:gd name="connsiteX4" fmla="*/ 2476079 w 2548859"/>
                <a:gd name="connsiteY4" fmla="*/ 49 h 2060093"/>
                <a:gd name="connsiteX5" fmla="*/ 2536826 w 2548859"/>
                <a:gd name="connsiteY5" fmla="*/ 204933 h 2060093"/>
                <a:gd name="connsiteX6" fmla="*/ 2400851 w 2548859"/>
                <a:gd name="connsiteY6" fmla="*/ 750871 h 2060093"/>
                <a:gd name="connsiteX7" fmla="*/ 1985346 w 2548859"/>
                <a:gd name="connsiteY7" fmla="*/ 1528714 h 2060093"/>
                <a:gd name="connsiteX8" fmla="*/ 1533687 w 2548859"/>
                <a:gd name="connsiteY8" fmla="*/ 1949369 h 2060093"/>
                <a:gd name="connsiteX9" fmla="*/ 843610 w 2548859"/>
                <a:gd name="connsiteY9" fmla="*/ 2051034 h 2060093"/>
                <a:gd name="connsiteX10" fmla="*/ 107853 w 2548859"/>
                <a:gd name="connsiteY10" fmla="*/ 1773449 h 2060093"/>
                <a:gd name="connsiteX0" fmla="*/ 107853 w 2550227"/>
                <a:gd name="connsiteY0" fmla="*/ 1773449 h 2060093"/>
                <a:gd name="connsiteX1" fmla="*/ 115434 w 2550227"/>
                <a:gd name="connsiteY1" fmla="*/ 905118 h 2060093"/>
                <a:gd name="connsiteX2" fmla="*/ 1158519 w 2550227"/>
                <a:gd name="connsiteY2" fmla="*/ 286285 h 2060093"/>
                <a:gd name="connsiteX3" fmla="*/ 1953565 w 2550227"/>
                <a:gd name="connsiteY3" fmla="*/ 186661 h 2060093"/>
                <a:gd name="connsiteX4" fmla="*/ 2476079 w 2550227"/>
                <a:gd name="connsiteY4" fmla="*/ 49 h 2060093"/>
                <a:gd name="connsiteX5" fmla="*/ 2536826 w 2550227"/>
                <a:gd name="connsiteY5" fmla="*/ 204933 h 2060093"/>
                <a:gd name="connsiteX6" fmla="*/ 2381801 w 2550227"/>
                <a:gd name="connsiteY6" fmla="*/ 722296 h 2060093"/>
                <a:gd name="connsiteX7" fmla="*/ 1985346 w 2550227"/>
                <a:gd name="connsiteY7" fmla="*/ 1528714 h 2060093"/>
                <a:gd name="connsiteX8" fmla="*/ 1533687 w 2550227"/>
                <a:gd name="connsiteY8" fmla="*/ 1949369 h 2060093"/>
                <a:gd name="connsiteX9" fmla="*/ 843610 w 2550227"/>
                <a:gd name="connsiteY9" fmla="*/ 2051034 h 2060093"/>
                <a:gd name="connsiteX10" fmla="*/ 107853 w 2550227"/>
                <a:gd name="connsiteY10" fmla="*/ 1773449 h 2060093"/>
                <a:gd name="connsiteX0" fmla="*/ 90468 w 2532842"/>
                <a:gd name="connsiteY0" fmla="*/ 1773449 h 2060093"/>
                <a:gd name="connsiteX1" fmla="*/ 98049 w 2532842"/>
                <a:gd name="connsiteY1" fmla="*/ 905118 h 2060093"/>
                <a:gd name="connsiteX2" fmla="*/ 1141134 w 2532842"/>
                <a:gd name="connsiteY2" fmla="*/ 286285 h 2060093"/>
                <a:gd name="connsiteX3" fmla="*/ 1936180 w 2532842"/>
                <a:gd name="connsiteY3" fmla="*/ 186661 h 2060093"/>
                <a:gd name="connsiteX4" fmla="*/ 2458694 w 2532842"/>
                <a:gd name="connsiteY4" fmla="*/ 49 h 2060093"/>
                <a:gd name="connsiteX5" fmla="*/ 2519441 w 2532842"/>
                <a:gd name="connsiteY5" fmla="*/ 204933 h 2060093"/>
                <a:gd name="connsiteX6" fmla="*/ 2364416 w 2532842"/>
                <a:gd name="connsiteY6" fmla="*/ 722296 h 2060093"/>
                <a:gd name="connsiteX7" fmla="*/ 1967961 w 2532842"/>
                <a:gd name="connsiteY7" fmla="*/ 1528714 h 2060093"/>
                <a:gd name="connsiteX8" fmla="*/ 1516302 w 2532842"/>
                <a:gd name="connsiteY8" fmla="*/ 1949369 h 2060093"/>
                <a:gd name="connsiteX9" fmla="*/ 826225 w 2532842"/>
                <a:gd name="connsiteY9" fmla="*/ 2051034 h 2060093"/>
                <a:gd name="connsiteX10" fmla="*/ 90468 w 2532842"/>
                <a:gd name="connsiteY10" fmla="*/ 1773449 h 20600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532842" h="2060093">
                  <a:moveTo>
                    <a:pt x="90468" y="1773449"/>
                  </a:moveTo>
                  <a:cubicBezTo>
                    <a:pt x="-30895" y="1582463"/>
                    <a:pt x="-31897" y="1158624"/>
                    <a:pt x="98049" y="905118"/>
                  </a:cubicBezTo>
                  <a:cubicBezTo>
                    <a:pt x="227995" y="651612"/>
                    <a:pt x="469426" y="295053"/>
                    <a:pt x="1141134" y="286285"/>
                  </a:cubicBezTo>
                  <a:cubicBezTo>
                    <a:pt x="1374462" y="283239"/>
                    <a:pt x="1716587" y="234367"/>
                    <a:pt x="1936180" y="186661"/>
                  </a:cubicBezTo>
                  <a:cubicBezTo>
                    <a:pt x="2155773" y="138955"/>
                    <a:pt x="2361484" y="-2996"/>
                    <a:pt x="2458694" y="49"/>
                  </a:cubicBezTo>
                  <a:cubicBezTo>
                    <a:pt x="2555904" y="3094"/>
                    <a:pt x="2535154" y="84559"/>
                    <a:pt x="2519441" y="204933"/>
                  </a:cubicBezTo>
                  <a:cubicBezTo>
                    <a:pt x="2503728" y="325307"/>
                    <a:pt x="2432516" y="568341"/>
                    <a:pt x="2364416" y="722296"/>
                  </a:cubicBezTo>
                  <a:cubicBezTo>
                    <a:pt x="2296316" y="876251"/>
                    <a:pt x="2109313" y="1324202"/>
                    <a:pt x="1967961" y="1528714"/>
                  </a:cubicBezTo>
                  <a:cubicBezTo>
                    <a:pt x="1826609" y="1733226"/>
                    <a:pt x="1706591" y="1862316"/>
                    <a:pt x="1516302" y="1949369"/>
                  </a:cubicBezTo>
                  <a:cubicBezTo>
                    <a:pt x="1326013" y="2036422"/>
                    <a:pt x="1063864" y="2080354"/>
                    <a:pt x="826225" y="2051034"/>
                  </a:cubicBezTo>
                  <a:cubicBezTo>
                    <a:pt x="588586" y="2021714"/>
                    <a:pt x="211831" y="1964435"/>
                    <a:pt x="90468" y="1773449"/>
                  </a:cubicBezTo>
                  <a:close/>
                </a:path>
              </a:pathLst>
            </a:custGeom>
            <a:noFill/>
            <a:ln w="28575" cap="rnd" cmpd="sng" algn="ctr">
              <a:solidFill>
                <a:srgbClr val="B4CE82"/>
              </a:solidFill>
              <a:prstDash val="solid"/>
              <a:headEnd type="none" w="med" len="med"/>
              <a:tailEnd type="none" w="med" len="me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rgbClr val="3A3838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sp>
          <p:nvSpPr>
            <p:cNvPr id="363" name="Freeform: Shape 362">
              <a:extLst>
                <a:ext uri="{FF2B5EF4-FFF2-40B4-BE49-F238E27FC236}">
                  <a16:creationId xmlns:a16="http://schemas.microsoft.com/office/drawing/2014/main" id="{6A30B947-0FC8-968E-B774-3564EF004828}"/>
                </a:ext>
              </a:extLst>
            </p:cNvPr>
            <p:cNvSpPr/>
            <p:nvPr/>
          </p:nvSpPr>
          <p:spPr>
            <a:xfrm>
              <a:off x="5085481" y="3449385"/>
              <a:ext cx="549475" cy="581891"/>
            </a:xfrm>
            <a:custGeom>
              <a:avLst/>
              <a:gdLst>
                <a:gd name="connsiteX0" fmla="*/ 0 w 1234440"/>
                <a:gd name="connsiteY0" fmla="*/ 1177290 h 1177290"/>
                <a:gd name="connsiteX1" fmla="*/ 1234440 w 1234440"/>
                <a:gd name="connsiteY1" fmla="*/ 0 h 1177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234440" h="1177290">
                  <a:moveTo>
                    <a:pt x="0" y="1177290"/>
                  </a:moveTo>
                  <a:cubicBezTo>
                    <a:pt x="114300" y="734377"/>
                    <a:pt x="228600" y="291465"/>
                    <a:pt x="1234440" y="0"/>
                  </a:cubicBezTo>
                </a:path>
              </a:pathLst>
            </a:custGeom>
            <a:noFill/>
            <a:ln w="28575" cap="rnd" cmpd="sng" algn="ctr">
              <a:solidFill>
                <a:srgbClr val="B4CE82"/>
              </a:solidFill>
              <a:prstDash val="solid"/>
              <a:headEnd type="none" w="med" len="med"/>
              <a:tailEnd type="none" w="med" len="me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rgbClr val="3A3838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</p:grpSp>
      <p:sp>
        <p:nvSpPr>
          <p:cNvPr id="364" name="TextBox 363">
            <a:extLst>
              <a:ext uri="{FF2B5EF4-FFF2-40B4-BE49-F238E27FC236}">
                <a16:creationId xmlns:a16="http://schemas.microsoft.com/office/drawing/2014/main" id="{EF61B3CF-39B0-C209-2B4A-7E9205A5312B}"/>
              </a:ext>
            </a:extLst>
          </p:cNvPr>
          <p:cNvSpPr txBox="1"/>
          <p:nvPr/>
        </p:nvSpPr>
        <p:spPr>
          <a:xfrm>
            <a:off x="5709055" y="1714925"/>
            <a:ext cx="52610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3A3838"/>
                </a:solidFill>
                <a:effectLst/>
                <a:uLnTx/>
                <a:uFillTx/>
                <a:latin typeface="Calibri" panose="020F0502020204030204"/>
              </a:rPr>
              <a:t>study</a:t>
            </a:r>
          </a:p>
        </p:txBody>
      </p:sp>
      <p:grpSp>
        <p:nvGrpSpPr>
          <p:cNvPr id="365" name="Group 364">
            <a:extLst>
              <a:ext uri="{FF2B5EF4-FFF2-40B4-BE49-F238E27FC236}">
                <a16:creationId xmlns:a16="http://schemas.microsoft.com/office/drawing/2014/main" id="{F3309697-134C-1CC0-A2F8-1BDCBAF26199}"/>
              </a:ext>
            </a:extLst>
          </p:cNvPr>
          <p:cNvGrpSpPr/>
          <p:nvPr/>
        </p:nvGrpSpPr>
        <p:grpSpPr>
          <a:xfrm>
            <a:off x="4456307" y="1236814"/>
            <a:ext cx="322401" cy="600165"/>
            <a:chOff x="4253132" y="2562093"/>
            <a:chExt cx="269213" cy="501153"/>
          </a:xfrm>
        </p:grpSpPr>
        <p:grpSp>
          <p:nvGrpSpPr>
            <p:cNvPr id="366" name="Group 365">
              <a:extLst>
                <a:ext uri="{FF2B5EF4-FFF2-40B4-BE49-F238E27FC236}">
                  <a16:creationId xmlns:a16="http://schemas.microsoft.com/office/drawing/2014/main" id="{071EA6FD-78E6-E136-DD6A-7B4FD4AEB7CF}"/>
                </a:ext>
              </a:extLst>
            </p:cNvPr>
            <p:cNvGrpSpPr/>
            <p:nvPr/>
          </p:nvGrpSpPr>
          <p:grpSpPr>
            <a:xfrm>
              <a:off x="4253132" y="2562093"/>
              <a:ext cx="197161" cy="321777"/>
              <a:chOff x="6621653" y="1784030"/>
              <a:chExt cx="2530550" cy="4130005"/>
            </a:xfrm>
          </p:grpSpPr>
          <p:sp>
            <p:nvSpPr>
              <p:cNvPr id="391" name="Freeform 373">
                <a:extLst>
                  <a:ext uri="{FF2B5EF4-FFF2-40B4-BE49-F238E27FC236}">
                    <a16:creationId xmlns:a16="http://schemas.microsoft.com/office/drawing/2014/main" id="{8778136A-5FE0-BFF1-BDFC-56A2E3E3EE2C}"/>
                  </a:ext>
                </a:extLst>
              </p:cNvPr>
              <p:cNvSpPr/>
              <p:nvPr/>
            </p:nvSpPr>
            <p:spPr>
              <a:xfrm>
                <a:off x="8117322" y="2669781"/>
                <a:ext cx="973937" cy="3244254"/>
              </a:xfrm>
              <a:custGeom>
                <a:avLst/>
                <a:gdLst>
                  <a:gd name="connsiteX0" fmla="*/ 0 w 973937"/>
                  <a:gd name="connsiteY0" fmla="*/ 0 h 3244254"/>
                  <a:gd name="connsiteX1" fmla="*/ 973937 w 973937"/>
                  <a:gd name="connsiteY1" fmla="*/ 0 h 3244254"/>
                  <a:gd name="connsiteX2" fmla="*/ 973937 w 973937"/>
                  <a:gd name="connsiteY2" fmla="*/ 1516289 h 3244254"/>
                  <a:gd name="connsiteX3" fmla="*/ 973937 w 973937"/>
                  <a:gd name="connsiteY3" fmla="*/ 1516290 h 3244254"/>
                  <a:gd name="connsiteX4" fmla="*/ 973937 w 973937"/>
                  <a:gd name="connsiteY4" fmla="*/ 1516290 h 3244254"/>
                  <a:gd name="connsiteX5" fmla="*/ 973698 w 973937"/>
                  <a:gd name="connsiteY5" fmla="*/ 1522323 h 3244254"/>
                  <a:gd name="connsiteX6" fmla="*/ 953949 w 973937"/>
                  <a:gd name="connsiteY6" fmla="*/ 1674116 h 3244254"/>
                  <a:gd name="connsiteX7" fmla="*/ 685992 w 973937"/>
                  <a:gd name="connsiteY7" fmla="*/ 2968401 h 3244254"/>
                  <a:gd name="connsiteX8" fmla="*/ 347253 w 973937"/>
                  <a:gd name="connsiteY8" fmla="*/ 3130187 h 3244254"/>
                  <a:gd name="connsiteX9" fmla="*/ 16365 w 973937"/>
                  <a:gd name="connsiteY9" fmla="*/ 1641949 h 3244254"/>
                  <a:gd name="connsiteX10" fmla="*/ 0 w 973937"/>
                  <a:gd name="connsiteY10" fmla="*/ 1516290 h 3244254"/>
                  <a:gd name="connsiteX11" fmla="*/ 0 w 973937"/>
                  <a:gd name="connsiteY11" fmla="*/ 1516290 h 3244254"/>
                  <a:gd name="connsiteX12" fmla="*/ 0 w 973937"/>
                  <a:gd name="connsiteY12" fmla="*/ 1516289 h 32442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73937" h="3244254">
                    <a:moveTo>
                      <a:pt x="0" y="0"/>
                    </a:moveTo>
                    <a:lnTo>
                      <a:pt x="973937" y="0"/>
                    </a:lnTo>
                    <a:lnTo>
                      <a:pt x="973937" y="1516289"/>
                    </a:lnTo>
                    <a:lnTo>
                      <a:pt x="973937" y="1516290"/>
                    </a:lnTo>
                    <a:lnTo>
                      <a:pt x="973937" y="1516290"/>
                    </a:lnTo>
                    <a:lnTo>
                      <a:pt x="973698" y="1522323"/>
                    </a:lnTo>
                    <a:cubicBezTo>
                      <a:pt x="971223" y="1552461"/>
                      <a:pt x="965324" y="1598068"/>
                      <a:pt x="953949" y="1674116"/>
                    </a:cubicBezTo>
                    <a:cubicBezTo>
                      <a:pt x="908446" y="1978307"/>
                      <a:pt x="746663" y="2781337"/>
                      <a:pt x="685992" y="2968401"/>
                    </a:cubicBezTo>
                    <a:cubicBezTo>
                      <a:pt x="625321" y="3155466"/>
                      <a:pt x="463536" y="3387190"/>
                      <a:pt x="347253" y="3130187"/>
                    </a:cubicBezTo>
                    <a:cubicBezTo>
                      <a:pt x="245504" y="2905309"/>
                      <a:pt x="93436" y="2177220"/>
                      <a:pt x="16365" y="1641949"/>
                    </a:cubicBezTo>
                    <a:lnTo>
                      <a:pt x="0" y="1516290"/>
                    </a:lnTo>
                    <a:lnTo>
                      <a:pt x="0" y="1516290"/>
                    </a:lnTo>
                    <a:lnTo>
                      <a:pt x="0" y="1516289"/>
                    </a:lnTo>
                    <a:close/>
                  </a:path>
                </a:pathLst>
              </a:custGeom>
              <a:solidFill>
                <a:srgbClr val="5B9BD5"/>
              </a:solidFill>
              <a:ln w="19050" cap="flat" cmpd="sng" algn="ctr">
                <a:solidFill>
                  <a:srgbClr val="5B9BD5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grpSp>
            <p:nvGrpSpPr>
              <p:cNvPr id="392" name="Group 391">
                <a:extLst>
                  <a:ext uri="{FF2B5EF4-FFF2-40B4-BE49-F238E27FC236}">
                    <a16:creationId xmlns:a16="http://schemas.microsoft.com/office/drawing/2014/main" id="{30F8DD8F-7CB8-F938-F41B-6CE08F04AB3D}"/>
                  </a:ext>
                </a:extLst>
              </p:cNvPr>
              <p:cNvGrpSpPr/>
              <p:nvPr/>
            </p:nvGrpSpPr>
            <p:grpSpPr>
              <a:xfrm>
                <a:off x="6621653" y="1784030"/>
                <a:ext cx="2530550" cy="880988"/>
                <a:chOff x="5345302" y="1788793"/>
                <a:chExt cx="2530550" cy="880988"/>
              </a:xfrm>
            </p:grpSpPr>
            <p:sp>
              <p:nvSpPr>
                <p:cNvPr id="396" name="Freeform 378">
                  <a:extLst>
                    <a:ext uri="{FF2B5EF4-FFF2-40B4-BE49-F238E27FC236}">
                      <a16:creationId xmlns:a16="http://schemas.microsoft.com/office/drawing/2014/main" id="{1F0086F3-4004-741D-2360-EC1334224003}"/>
                    </a:ext>
                  </a:extLst>
                </p:cNvPr>
                <p:cNvSpPr/>
                <p:nvPr/>
              </p:nvSpPr>
              <p:spPr>
                <a:xfrm>
                  <a:off x="6308729" y="2406890"/>
                  <a:ext cx="487235" cy="142639"/>
                </a:xfrm>
                <a:custGeom>
                  <a:avLst/>
                  <a:gdLst>
                    <a:gd name="connsiteX0" fmla="*/ 0 w 487235"/>
                    <a:gd name="connsiteY0" fmla="*/ 0 h 142639"/>
                    <a:gd name="connsiteX1" fmla="*/ 206908 w 487235"/>
                    <a:gd name="connsiteY1" fmla="*/ 133489 h 142639"/>
                    <a:gd name="connsiteX2" fmla="*/ 487235 w 487235"/>
                    <a:gd name="connsiteY2" fmla="*/ 120140 h 1426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487235" h="142639">
                      <a:moveTo>
                        <a:pt x="0" y="0"/>
                      </a:moveTo>
                      <a:cubicBezTo>
                        <a:pt x="62851" y="56733"/>
                        <a:pt x="125702" y="113466"/>
                        <a:pt x="206908" y="133489"/>
                      </a:cubicBezTo>
                      <a:cubicBezTo>
                        <a:pt x="288114" y="153512"/>
                        <a:pt x="387674" y="136826"/>
                        <a:pt x="487235" y="120140"/>
                      </a:cubicBezTo>
                    </a:path>
                  </a:pathLst>
                </a:custGeom>
                <a:noFill/>
                <a:ln w="28575" cap="flat" cmpd="sng" algn="ctr">
                  <a:solidFill>
                    <a:srgbClr val="5B9BD5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  <p:sp>
              <p:nvSpPr>
                <p:cNvPr id="397" name="Rectangle 396">
                  <a:extLst>
                    <a:ext uri="{FF2B5EF4-FFF2-40B4-BE49-F238E27FC236}">
                      <a16:creationId xmlns:a16="http://schemas.microsoft.com/office/drawing/2014/main" id="{BC7E2396-93D2-AF20-061E-C7E5073C4F63}"/>
                    </a:ext>
                  </a:extLst>
                </p:cNvPr>
                <p:cNvSpPr/>
                <p:nvPr/>
              </p:nvSpPr>
              <p:spPr>
                <a:xfrm>
                  <a:off x="6767328" y="2486179"/>
                  <a:ext cx="1108524" cy="183602"/>
                </a:xfrm>
                <a:prstGeom prst="rect">
                  <a:avLst/>
                </a:prstGeom>
                <a:solidFill>
                  <a:srgbClr val="5B9BD5"/>
                </a:solidFill>
                <a:ln w="12700" cap="flat" cmpd="sng" algn="ctr">
                  <a:solidFill>
                    <a:srgbClr val="5B9BD5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  <p:grpSp>
              <p:nvGrpSpPr>
                <p:cNvPr id="398" name="Group 397">
                  <a:extLst>
                    <a:ext uri="{FF2B5EF4-FFF2-40B4-BE49-F238E27FC236}">
                      <a16:creationId xmlns:a16="http://schemas.microsoft.com/office/drawing/2014/main" id="{FE5EE9A6-BB0A-0045-3F77-0C330A04E58D}"/>
                    </a:ext>
                  </a:extLst>
                </p:cNvPr>
                <p:cNvGrpSpPr/>
                <p:nvPr/>
              </p:nvGrpSpPr>
              <p:grpSpPr>
                <a:xfrm rot="1980000">
                  <a:off x="5345302" y="1788793"/>
                  <a:ext cx="1108524" cy="466514"/>
                  <a:chOff x="9008832" y="1859860"/>
                  <a:chExt cx="1108524" cy="466514"/>
                </a:xfrm>
              </p:grpSpPr>
              <p:sp>
                <p:nvSpPr>
                  <p:cNvPr id="400" name="Rectangle 399">
                    <a:extLst>
                      <a:ext uri="{FF2B5EF4-FFF2-40B4-BE49-F238E27FC236}">
                        <a16:creationId xmlns:a16="http://schemas.microsoft.com/office/drawing/2014/main" id="{2524F709-71E3-119B-9614-253E6F334A60}"/>
                      </a:ext>
                    </a:extLst>
                  </p:cNvPr>
                  <p:cNvSpPr/>
                  <p:nvPr/>
                </p:nvSpPr>
                <p:spPr>
                  <a:xfrm>
                    <a:off x="9116100" y="1859860"/>
                    <a:ext cx="893989" cy="282912"/>
                  </a:xfrm>
                  <a:prstGeom prst="rect">
                    <a:avLst/>
                  </a:prstGeom>
                  <a:solidFill>
                    <a:srgbClr val="5B9BD5"/>
                  </a:solidFill>
                  <a:ln w="12700" cap="flat" cmpd="sng" algn="ctr">
                    <a:solidFill>
                      <a:srgbClr val="5B9BD5">
                        <a:shade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1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  <p:sp>
                <p:nvSpPr>
                  <p:cNvPr id="401" name="Rectangle 400">
                    <a:extLst>
                      <a:ext uri="{FF2B5EF4-FFF2-40B4-BE49-F238E27FC236}">
                        <a16:creationId xmlns:a16="http://schemas.microsoft.com/office/drawing/2014/main" id="{AA2C4471-7680-3D92-46ED-70DA4BED2033}"/>
                      </a:ext>
                    </a:extLst>
                  </p:cNvPr>
                  <p:cNvSpPr/>
                  <p:nvPr/>
                </p:nvSpPr>
                <p:spPr>
                  <a:xfrm>
                    <a:off x="9008832" y="2142772"/>
                    <a:ext cx="1108524" cy="183602"/>
                  </a:xfrm>
                  <a:prstGeom prst="rect">
                    <a:avLst/>
                  </a:prstGeom>
                  <a:solidFill>
                    <a:srgbClr val="5B9BD5"/>
                  </a:solidFill>
                  <a:ln w="12700" cap="flat" cmpd="sng" algn="ctr">
                    <a:solidFill>
                      <a:srgbClr val="5B9BD5">
                        <a:shade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1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</p:grpSp>
            <p:sp>
              <p:nvSpPr>
                <p:cNvPr id="399" name="Freeform 381">
                  <a:extLst>
                    <a:ext uri="{FF2B5EF4-FFF2-40B4-BE49-F238E27FC236}">
                      <a16:creationId xmlns:a16="http://schemas.microsoft.com/office/drawing/2014/main" id="{B04CADDF-1B2D-B334-D59C-BF4D5DC58BDB}"/>
                    </a:ext>
                  </a:extLst>
                </p:cNvPr>
                <p:cNvSpPr/>
                <p:nvPr/>
              </p:nvSpPr>
              <p:spPr>
                <a:xfrm>
                  <a:off x="6280660" y="2462873"/>
                  <a:ext cx="487235" cy="142639"/>
                </a:xfrm>
                <a:custGeom>
                  <a:avLst/>
                  <a:gdLst>
                    <a:gd name="connsiteX0" fmla="*/ 0 w 487235"/>
                    <a:gd name="connsiteY0" fmla="*/ 0 h 142639"/>
                    <a:gd name="connsiteX1" fmla="*/ 206908 w 487235"/>
                    <a:gd name="connsiteY1" fmla="*/ 133489 h 142639"/>
                    <a:gd name="connsiteX2" fmla="*/ 487235 w 487235"/>
                    <a:gd name="connsiteY2" fmla="*/ 120140 h 1426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487235" h="142639">
                      <a:moveTo>
                        <a:pt x="0" y="0"/>
                      </a:moveTo>
                      <a:cubicBezTo>
                        <a:pt x="62851" y="56733"/>
                        <a:pt x="125702" y="113466"/>
                        <a:pt x="206908" y="133489"/>
                      </a:cubicBezTo>
                      <a:cubicBezTo>
                        <a:pt x="288114" y="153512"/>
                        <a:pt x="387674" y="136826"/>
                        <a:pt x="487235" y="120140"/>
                      </a:cubicBezTo>
                    </a:path>
                  </a:pathLst>
                </a:custGeom>
                <a:noFill/>
                <a:ln w="28575" cap="flat" cmpd="sng" algn="ctr">
                  <a:solidFill>
                    <a:srgbClr val="5B9BD5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</p:grpSp>
          <p:cxnSp>
            <p:nvCxnSpPr>
              <p:cNvPr id="393" name="Straight Connector 392">
                <a:extLst>
                  <a:ext uri="{FF2B5EF4-FFF2-40B4-BE49-F238E27FC236}">
                    <a16:creationId xmlns:a16="http://schemas.microsoft.com/office/drawing/2014/main" id="{134C7802-3D68-B30C-CD51-C8C3488717C5}"/>
                  </a:ext>
                </a:extLst>
              </p:cNvPr>
              <p:cNvCxnSpPr/>
              <p:nvPr/>
            </p:nvCxnSpPr>
            <p:spPr>
              <a:xfrm>
                <a:off x="8139958" y="2936759"/>
                <a:ext cx="500584" cy="0"/>
              </a:xfrm>
              <a:prstGeom prst="line">
                <a:avLst/>
              </a:prstGeom>
              <a:noFill/>
              <a:ln w="6350" cap="flat" cmpd="sng" algn="ctr">
                <a:solidFill>
                  <a:srgbClr val="2D3E50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394" name="Straight Connector 393">
                <a:extLst>
                  <a:ext uri="{FF2B5EF4-FFF2-40B4-BE49-F238E27FC236}">
                    <a16:creationId xmlns:a16="http://schemas.microsoft.com/office/drawing/2014/main" id="{654A28C6-5087-1616-8780-7193A4DFFC92}"/>
                  </a:ext>
                </a:extLst>
              </p:cNvPr>
              <p:cNvCxnSpPr/>
              <p:nvPr/>
            </p:nvCxnSpPr>
            <p:spPr>
              <a:xfrm>
                <a:off x="8139958" y="3736582"/>
                <a:ext cx="500584" cy="0"/>
              </a:xfrm>
              <a:prstGeom prst="line">
                <a:avLst/>
              </a:prstGeom>
              <a:noFill/>
              <a:ln w="6350" cap="flat" cmpd="sng" algn="ctr">
                <a:solidFill>
                  <a:srgbClr val="2D3E50"/>
                </a:solidFill>
                <a:prstDash val="solid"/>
                <a:miter lim="800000"/>
              </a:ln>
              <a:effectLst/>
            </p:spPr>
          </p:cxnSp>
          <p:sp>
            <p:nvSpPr>
              <p:cNvPr id="395" name="Freeform 377">
                <a:extLst>
                  <a:ext uri="{FF2B5EF4-FFF2-40B4-BE49-F238E27FC236}">
                    <a16:creationId xmlns:a16="http://schemas.microsoft.com/office/drawing/2014/main" id="{5818A801-D791-855E-A68C-69F3B1E20C48}"/>
                  </a:ext>
                </a:extLst>
              </p:cNvPr>
              <p:cNvSpPr/>
              <p:nvPr/>
            </p:nvSpPr>
            <p:spPr>
              <a:xfrm>
                <a:off x="8138205" y="4248147"/>
                <a:ext cx="930894" cy="1651597"/>
              </a:xfrm>
              <a:custGeom>
                <a:avLst/>
                <a:gdLst>
                  <a:gd name="connsiteX0" fmla="*/ 0 w 1285750"/>
                  <a:gd name="connsiteY0" fmla="*/ 0 h 2281185"/>
                  <a:gd name="connsiteX1" fmla="*/ 1285750 w 1285750"/>
                  <a:gd name="connsiteY1" fmla="*/ 0 h 2281185"/>
                  <a:gd name="connsiteX2" fmla="*/ 1285435 w 1285750"/>
                  <a:gd name="connsiteY2" fmla="*/ 7966 h 2281185"/>
                  <a:gd name="connsiteX3" fmla="*/ 1259362 w 1285750"/>
                  <a:gd name="connsiteY3" fmla="*/ 208356 h 2281185"/>
                  <a:gd name="connsiteX4" fmla="*/ 905617 w 1285750"/>
                  <a:gd name="connsiteY4" fmla="*/ 1917016 h 2281185"/>
                  <a:gd name="connsiteX5" fmla="*/ 458428 w 1285750"/>
                  <a:gd name="connsiteY5" fmla="*/ 2130598 h 2281185"/>
                  <a:gd name="connsiteX6" fmla="*/ 21604 w 1285750"/>
                  <a:gd name="connsiteY6" fmla="*/ 165891 h 22811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85750" h="2281185">
                    <a:moveTo>
                      <a:pt x="0" y="0"/>
                    </a:moveTo>
                    <a:lnTo>
                      <a:pt x="1285750" y="0"/>
                    </a:lnTo>
                    <a:lnTo>
                      <a:pt x="1285435" y="7966"/>
                    </a:lnTo>
                    <a:cubicBezTo>
                      <a:pt x="1282167" y="47752"/>
                      <a:pt x="1274380" y="107961"/>
                      <a:pt x="1259362" y="208356"/>
                    </a:cubicBezTo>
                    <a:cubicBezTo>
                      <a:pt x="1199292" y="609936"/>
                      <a:pt x="985712" y="1670061"/>
                      <a:pt x="905617" y="1917016"/>
                    </a:cubicBezTo>
                    <a:cubicBezTo>
                      <a:pt x="825522" y="2163971"/>
                      <a:pt x="611941" y="2469883"/>
                      <a:pt x="458428" y="2130598"/>
                    </a:cubicBezTo>
                    <a:cubicBezTo>
                      <a:pt x="324104" y="1833724"/>
                      <a:pt x="123350" y="872533"/>
                      <a:pt x="21604" y="165891"/>
                    </a:cubicBezTo>
                    <a:close/>
                  </a:path>
                </a:pathLst>
              </a:custGeom>
              <a:solidFill>
                <a:srgbClr val="70AD47">
                  <a:lumMod val="40000"/>
                  <a:lumOff val="6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</p:grpSp>
        <p:grpSp>
          <p:nvGrpSpPr>
            <p:cNvPr id="367" name="Group 366">
              <a:extLst>
                <a:ext uri="{FF2B5EF4-FFF2-40B4-BE49-F238E27FC236}">
                  <a16:creationId xmlns:a16="http://schemas.microsoft.com/office/drawing/2014/main" id="{0478DBB9-B748-9941-05C6-2EA4928A4863}"/>
                </a:ext>
              </a:extLst>
            </p:cNvPr>
            <p:cNvGrpSpPr/>
            <p:nvPr/>
          </p:nvGrpSpPr>
          <p:grpSpPr>
            <a:xfrm>
              <a:off x="4325184" y="2659134"/>
              <a:ext cx="197161" cy="321777"/>
              <a:chOff x="6621653" y="1784030"/>
              <a:chExt cx="2530550" cy="4130005"/>
            </a:xfrm>
          </p:grpSpPr>
          <p:sp>
            <p:nvSpPr>
              <p:cNvPr id="380" name="Freeform 362">
                <a:extLst>
                  <a:ext uri="{FF2B5EF4-FFF2-40B4-BE49-F238E27FC236}">
                    <a16:creationId xmlns:a16="http://schemas.microsoft.com/office/drawing/2014/main" id="{9B7717F1-4C69-F43E-0F31-273178865DD6}"/>
                  </a:ext>
                </a:extLst>
              </p:cNvPr>
              <p:cNvSpPr/>
              <p:nvPr/>
            </p:nvSpPr>
            <p:spPr>
              <a:xfrm>
                <a:off x="8117322" y="2669781"/>
                <a:ext cx="973937" cy="3244254"/>
              </a:xfrm>
              <a:custGeom>
                <a:avLst/>
                <a:gdLst>
                  <a:gd name="connsiteX0" fmla="*/ 0 w 973937"/>
                  <a:gd name="connsiteY0" fmla="*/ 0 h 3244254"/>
                  <a:gd name="connsiteX1" fmla="*/ 973937 w 973937"/>
                  <a:gd name="connsiteY1" fmla="*/ 0 h 3244254"/>
                  <a:gd name="connsiteX2" fmla="*/ 973937 w 973937"/>
                  <a:gd name="connsiteY2" fmla="*/ 1516289 h 3244254"/>
                  <a:gd name="connsiteX3" fmla="*/ 973937 w 973937"/>
                  <a:gd name="connsiteY3" fmla="*/ 1516290 h 3244254"/>
                  <a:gd name="connsiteX4" fmla="*/ 973937 w 973937"/>
                  <a:gd name="connsiteY4" fmla="*/ 1516290 h 3244254"/>
                  <a:gd name="connsiteX5" fmla="*/ 973698 w 973937"/>
                  <a:gd name="connsiteY5" fmla="*/ 1522323 h 3244254"/>
                  <a:gd name="connsiteX6" fmla="*/ 953949 w 973937"/>
                  <a:gd name="connsiteY6" fmla="*/ 1674116 h 3244254"/>
                  <a:gd name="connsiteX7" fmla="*/ 685992 w 973937"/>
                  <a:gd name="connsiteY7" fmla="*/ 2968401 h 3244254"/>
                  <a:gd name="connsiteX8" fmla="*/ 347253 w 973937"/>
                  <a:gd name="connsiteY8" fmla="*/ 3130187 h 3244254"/>
                  <a:gd name="connsiteX9" fmla="*/ 16365 w 973937"/>
                  <a:gd name="connsiteY9" fmla="*/ 1641949 h 3244254"/>
                  <a:gd name="connsiteX10" fmla="*/ 0 w 973937"/>
                  <a:gd name="connsiteY10" fmla="*/ 1516290 h 3244254"/>
                  <a:gd name="connsiteX11" fmla="*/ 0 w 973937"/>
                  <a:gd name="connsiteY11" fmla="*/ 1516290 h 3244254"/>
                  <a:gd name="connsiteX12" fmla="*/ 0 w 973937"/>
                  <a:gd name="connsiteY12" fmla="*/ 1516289 h 32442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73937" h="3244254">
                    <a:moveTo>
                      <a:pt x="0" y="0"/>
                    </a:moveTo>
                    <a:lnTo>
                      <a:pt x="973937" y="0"/>
                    </a:lnTo>
                    <a:lnTo>
                      <a:pt x="973937" y="1516289"/>
                    </a:lnTo>
                    <a:lnTo>
                      <a:pt x="973937" y="1516290"/>
                    </a:lnTo>
                    <a:lnTo>
                      <a:pt x="973937" y="1516290"/>
                    </a:lnTo>
                    <a:lnTo>
                      <a:pt x="973698" y="1522323"/>
                    </a:lnTo>
                    <a:cubicBezTo>
                      <a:pt x="971223" y="1552461"/>
                      <a:pt x="965324" y="1598068"/>
                      <a:pt x="953949" y="1674116"/>
                    </a:cubicBezTo>
                    <a:cubicBezTo>
                      <a:pt x="908446" y="1978307"/>
                      <a:pt x="746663" y="2781337"/>
                      <a:pt x="685992" y="2968401"/>
                    </a:cubicBezTo>
                    <a:cubicBezTo>
                      <a:pt x="625321" y="3155466"/>
                      <a:pt x="463536" y="3387190"/>
                      <a:pt x="347253" y="3130187"/>
                    </a:cubicBezTo>
                    <a:cubicBezTo>
                      <a:pt x="245504" y="2905309"/>
                      <a:pt x="93436" y="2177220"/>
                      <a:pt x="16365" y="1641949"/>
                    </a:cubicBezTo>
                    <a:lnTo>
                      <a:pt x="0" y="1516290"/>
                    </a:lnTo>
                    <a:lnTo>
                      <a:pt x="0" y="1516290"/>
                    </a:lnTo>
                    <a:lnTo>
                      <a:pt x="0" y="1516289"/>
                    </a:lnTo>
                    <a:close/>
                  </a:path>
                </a:pathLst>
              </a:custGeom>
              <a:solidFill>
                <a:srgbClr val="5B9BD5"/>
              </a:solidFill>
              <a:ln w="19050" cap="flat" cmpd="sng" algn="ctr">
                <a:solidFill>
                  <a:srgbClr val="5B9BD5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grpSp>
            <p:nvGrpSpPr>
              <p:cNvPr id="381" name="Group 380">
                <a:extLst>
                  <a:ext uri="{FF2B5EF4-FFF2-40B4-BE49-F238E27FC236}">
                    <a16:creationId xmlns:a16="http://schemas.microsoft.com/office/drawing/2014/main" id="{8DA54101-9E0E-C633-E6ED-78E7929D32AF}"/>
                  </a:ext>
                </a:extLst>
              </p:cNvPr>
              <p:cNvGrpSpPr/>
              <p:nvPr/>
            </p:nvGrpSpPr>
            <p:grpSpPr>
              <a:xfrm>
                <a:off x="6621653" y="1784030"/>
                <a:ext cx="2530550" cy="880988"/>
                <a:chOff x="5345302" y="1788793"/>
                <a:chExt cx="2530550" cy="880988"/>
              </a:xfrm>
            </p:grpSpPr>
            <p:sp>
              <p:nvSpPr>
                <p:cNvPr id="385" name="Freeform 367">
                  <a:extLst>
                    <a:ext uri="{FF2B5EF4-FFF2-40B4-BE49-F238E27FC236}">
                      <a16:creationId xmlns:a16="http://schemas.microsoft.com/office/drawing/2014/main" id="{AE7680C9-6B2E-6C18-97F1-6FFA246C0432}"/>
                    </a:ext>
                  </a:extLst>
                </p:cNvPr>
                <p:cNvSpPr/>
                <p:nvPr/>
              </p:nvSpPr>
              <p:spPr>
                <a:xfrm>
                  <a:off x="6308729" y="2406890"/>
                  <a:ext cx="487235" cy="142639"/>
                </a:xfrm>
                <a:custGeom>
                  <a:avLst/>
                  <a:gdLst>
                    <a:gd name="connsiteX0" fmla="*/ 0 w 487235"/>
                    <a:gd name="connsiteY0" fmla="*/ 0 h 142639"/>
                    <a:gd name="connsiteX1" fmla="*/ 206908 w 487235"/>
                    <a:gd name="connsiteY1" fmla="*/ 133489 h 142639"/>
                    <a:gd name="connsiteX2" fmla="*/ 487235 w 487235"/>
                    <a:gd name="connsiteY2" fmla="*/ 120140 h 1426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487235" h="142639">
                      <a:moveTo>
                        <a:pt x="0" y="0"/>
                      </a:moveTo>
                      <a:cubicBezTo>
                        <a:pt x="62851" y="56733"/>
                        <a:pt x="125702" y="113466"/>
                        <a:pt x="206908" y="133489"/>
                      </a:cubicBezTo>
                      <a:cubicBezTo>
                        <a:pt x="288114" y="153512"/>
                        <a:pt x="387674" y="136826"/>
                        <a:pt x="487235" y="120140"/>
                      </a:cubicBezTo>
                    </a:path>
                  </a:pathLst>
                </a:custGeom>
                <a:noFill/>
                <a:ln w="28575" cap="flat" cmpd="sng" algn="ctr">
                  <a:solidFill>
                    <a:srgbClr val="5B9BD5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  <p:sp>
              <p:nvSpPr>
                <p:cNvPr id="386" name="Rectangle 385">
                  <a:extLst>
                    <a:ext uri="{FF2B5EF4-FFF2-40B4-BE49-F238E27FC236}">
                      <a16:creationId xmlns:a16="http://schemas.microsoft.com/office/drawing/2014/main" id="{59AF781F-17D9-58EC-2DBA-749235B692D1}"/>
                    </a:ext>
                  </a:extLst>
                </p:cNvPr>
                <p:cNvSpPr/>
                <p:nvPr/>
              </p:nvSpPr>
              <p:spPr>
                <a:xfrm>
                  <a:off x="6767328" y="2486179"/>
                  <a:ext cx="1108524" cy="183602"/>
                </a:xfrm>
                <a:prstGeom prst="rect">
                  <a:avLst/>
                </a:prstGeom>
                <a:solidFill>
                  <a:srgbClr val="5B9BD5"/>
                </a:solidFill>
                <a:ln w="12700" cap="flat" cmpd="sng" algn="ctr">
                  <a:solidFill>
                    <a:srgbClr val="5B9BD5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  <p:grpSp>
              <p:nvGrpSpPr>
                <p:cNvPr id="387" name="Group 386">
                  <a:extLst>
                    <a:ext uri="{FF2B5EF4-FFF2-40B4-BE49-F238E27FC236}">
                      <a16:creationId xmlns:a16="http://schemas.microsoft.com/office/drawing/2014/main" id="{BFF161D4-34E7-4258-1CBC-9291A68DA123}"/>
                    </a:ext>
                  </a:extLst>
                </p:cNvPr>
                <p:cNvGrpSpPr/>
                <p:nvPr/>
              </p:nvGrpSpPr>
              <p:grpSpPr>
                <a:xfrm rot="1980000">
                  <a:off x="5345302" y="1788793"/>
                  <a:ext cx="1108524" cy="466514"/>
                  <a:chOff x="9008832" y="1859860"/>
                  <a:chExt cx="1108524" cy="466514"/>
                </a:xfrm>
              </p:grpSpPr>
              <p:sp>
                <p:nvSpPr>
                  <p:cNvPr id="389" name="Rectangle 388">
                    <a:extLst>
                      <a:ext uri="{FF2B5EF4-FFF2-40B4-BE49-F238E27FC236}">
                        <a16:creationId xmlns:a16="http://schemas.microsoft.com/office/drawing/2014/main" id="{EA08A741-66E9-35F9-C9BB-CF7F9B7FB328}"/>
                      </a:ext>
                    </a:extLst>
                  </p:cNvPr>
                  <p:cNvSpPr/>
                  <p:nvPr/>
                </p:nvSpPr>
                <p:spPr>
                  <a:xfrm>
                    <a:off x="9116100" y="1859860"/>
                    <a:ext cx="893989" cy="282912"/>
                  </a:xfrm>
                  <a:prstGeom prst="rect">
                    <a:avLst/>
                  </a:prstGeom>
                  <a:solidFill>
                    <a:srgbClr val="5B9BD5"/>
                  </a:solidFill>
                  <a:ln w="12700" cap="flat" cmpd="sng" algn="ctr">
                    <a:solidFill>
                      <a:srgbClr val="5B9BD5">
                        <a:shade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1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  <p:sp>
                <p:nvSpPr>
                  <p:cNvPr id="390" name="Rectangle 389">
                    <a:extLst>
                      <a:ext uri="{FF2B5EF4-FFF2-40B4-BE49-F238E27FC236}">
                        <a16:creationId xmlns:a16="http://schemas.microsoft.com/office/drawing/2014/main" id="{884DE8B5-ED23-8788-FD8D-61A02B07AB40}"/>
                      </a:ext>
                    </a:extLst>
                  </p:cNvPr>
                  <p:cNvSpPr/>
                  <p:nvPr/>
                </p:nvSpPr>
                <p:spPr>
                  <a:xfrm>
                    <a:off x="9008832" y="2142772"/>
                    <a:ext cx="1108524" cy="183602"/>
                  </a:xfrm>
                  <a:prstGeom prst="rect">
                    <a:avLst/>
                  </a:prstGeom>
                  <a:solidFill>
                    <a:srgbClr val="5B9BD5"/>
                  </a:solidFill>
                  <a:ln w="12700" cap="flat" cmpd="sng" algn="ctr">
                    <a:solidFill>
                      <a:srgbClr val="5B9BD5">
                        <a:shade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1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</p:grpSp>
            <p:sp>
              <p:nvSpPr>
                <p:cNvPr id="388" name="Freeform 370">
                  <a:extLst>
                    <a:ext uri="{FF2B5EF4-FFF2-40B4-BE49-F238E27FC236}">
                      <a16:creationId xmlns:a16="http://schemas.microsoft.com/office/drawing/2014/main" id="{BA5439A3-FA85-FDC8-261B-3078BB87FEB2}"/>
                    </a:ext>
                  </a:extLst>
                </p:cNvPr>
                <p:cNvSpPr/>
                <p:nvPr/>
              </p:nvSpPr>
              <p:spPr>
                <a:xfrm>
                  <a:off x="6280660" y="2462873"/>
                  <a:ext cx="487235" cy="142639"/>
                </a:xfrm>
                <a:custGeom>
                  <a:avLst/>
                  <a:gdLst>
                    <a:gd name="connsiteX0" fmla="*/ 0 w 487235"/>
                    <a:gd name="connsiteY0" fmla="*/ 0 h 142639"/>
                    <a:gd name="connsiteX1" fmla="*/ 206908 w 487235"/>
                    <a:gd name="connsiteY1" fmla="*/ 133489 h 142639"/>
                    <a:gd name="connsiteX2" fmla="*/ 487235 w 487235"/>
                    <a:gd name="connsiteY2" fmla="*/ 120140 h 1426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487235" h="142639">
                      <a:moveTo>
                        <a:pt x="0" y="0"/>
                      </a:moveTo>
                      <a:cubicBezTo>
                        <a:pt x="62851" y="56733"/>
                        <a:pt x="125702" y="113466"/>
                        <a:pt x="206908" y="133489"/>
                      </a:cubicBezTo>
                      <a:cubicBezTo>
                        <a:pt x="288114" y="153512"/>
                        <a:pt x="387674" y="136826"/>
                        <a:pt x="487235" y="120140"/>
                      </a:cubicBezTo>
                    </a:path>
                  </a:pathLst>
                </a:custGeom>
                <a:noFill/>
                <a:ln w="28575" cap="flat" cmpd="sng" algn="ctr">
                  <a:solidFill>
                    <a:srgbClr val="5B9BD5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</p:grpSp>
          <p:cxnSp>
            <p:nvCxnSpPr>
              <p:cNvPr id="382" name="Straight Connector 381">
                <a:extLst>
                  <a:ext uri="{FF2B5EF4-FFF2-40B4-BE49-F238E27FC236}">
                    <a16:creationId xmlns:a16="http://schemas.microsoft.com/office/drawing/2014/main" id="{6E185AFA-7D87-C6F8-5044-22749C9BBF8E}"/>
                  </a:ext>
                </a:extLst>
              </p:cNvPr>
              <p:cNvCxnSpPr/>
              <p:nvPr/>
            </p:nvCxnSpPr>
            <p:spPr>
              <a:xfrm>
                <a:off x="8139958" y="2936759"/>
                <a:ext cx="500584" cy="0"/>
              </a:xfrm>
              <a:prstGeom prst="line">
                <a:avLst/>
              </a:prstGeom>
              <a:noFill/>
              <a:ln w="6350" cap="flat" cmpd="sng" algn="ctr">
                <a:solidFill>
                  <a:srgbClr val="2D3E50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383" name="Straight Connector 382">
                <a:extLst>
                  <a:ext uri="{FF2B5EF4-FFF2-40B4-BE49-F238E27FC236}">
                    <a16:creationId xmlns:a16="http://schemas.microsoft.com/office/drawing/2014/main" id="{0CD435D4-1EE4-54D9-F0E5-5EA5F716043B}"/>
                  </a:ext>
                </a:extLst>
              </p:cNvPr>
              <p:cNvCxnSpPr/>
              <p:nvPr/>
            </p:nvCxnSpPr>
            <p:spPr>
              <a:xfrm>
                <a:off x="8139958" y="3736582"/>
                <a:ext cx="500584" cy="0"/>
              </a:xfrm>
              <a:prstGeom prst="line">
                <a:avLst/>
              </a:prstGeom>
              <a:noFill/>
              <a:ln w="6350" cap="flat" cmpd="sng" algn="ctr">
                <a:solidFill>
                  <a:srgbClr val="2D3E50"/>
                </a:solidFill>
                <a:prstDash val="solid"/>
                <a:miter lim="800000"/>
              </a:ln>
              <a:effectLst/>
            </p:spPr>
          </p:cxnSp>
          <p:sp>
            <p:nvSpPr>
              <p:cNvPr id="384" name="Freeform 366">
                <a:extLst>
                  <a:ext uri="{FF2B5EF4-FFF2-40B4-BE49-F238E27FC236}">
                    <a16:creationId xmlns:a16="http://schemas.microsoft.com/office/drawing/2014/main" id="{C53A558D-6460-B8A5-CF15-9BE063483BB1}"/>
                  </a:ext>
                </a:extLst>
              </p:cNvPr>
              <p:cNvSpPr/>
              <p:nvPr/>
            </p:nvSpPr>
            <p:spPr>
              <a:xfrm>
                <a:off x="8138205" y="4248147"/>
                <a:ext cx="930894" cy="1651597"/>
              </a:xfrm>
              <a:custGeom>
                <a:avLst/>
                <a:gdLst>
                  <a:gd name="connsiteX0" fmla="*/ 0 w 1285750"/>
                  <a:gd name="connsiteY0" fmla="*/ 0 h 2281185"/>
                  <a:gd name="connsiteX1" fmla="*/ 1285750 w 1285750"/>
                  <a:gd name="connsiteY1" fmla="*/ 0 h 2281185"/>
                  <a:gd name="connsiteX2" fmla="*/ 1285435 w 1285750"/>
                  <a:gd name="connsiteY2" fmla="*/ 7966 h 2281185"/>
                  <a:gd name="connsiteX3" fmla="*/ 1259362 w 1285750"/>
                  <a:gd name="connsiteY3" fmla="*/ 208356 h 2281185"/>
                  <a:gd name="connsiteX4" fmla="*/ 905617 w 1285750"/>
                  <a:gd name="connsiteY4" fmla="*/ 1917016 h 2281185"/>
                  <a:gd name="connsiteX5" fmla="*/ 458428 w 1285750"/>
                  <a:gd name="connsiteY5" fmla="*/ 2130598 h 2281185"/>
                  <a:gd name="connsiteX6" fmla="*/ 21604 w 1285750"/>
                  <a:gd name="connsiteY6" fmla="*/ 165891 h 22811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85750" h="2281185">
                    <a:moveTo>
                      <a:pt x="0" y="0"/>
                    </a:moveTo>
                    <a:lnTo>
                      <a:pt x="1285750" y="0"/>
                    </a:lnTo>
                    <a:lnTo>
                      <a:pt x="1285435" y="7966"/>
                    </a:lnTo>
                    <a:cubicBezTo>
                      <a:pt x="1282167" y="47752"/>
                      <a:pt x="1274380" y="107961"/>
                      <a:pt x="1259362" y="208356"/>
                    </a:cubicBezTo>
                    <a:cubicBezTo>
                      <a:pt x="1199292" y="609936"/>
                      <a:pt x="985712" y="1670061"/>
                      <a:pt x="905617" y="1917016"/>
                    </a:cubicBezTo>
                    <a:cubicBezTo>
                      <a:pt x="825522" y="2163971"/>
                      <a:pt x="611941" y="2469883"/>
                      <a:pt x="458428" y="2130598"/>
                    </a:cubicBezTo>
                    <a:cubicBezTo>
                      <a:pt x="324104" y="1833724"/>
                      <a:pt x="123350" y="872533"/>
                      <a:pt x="21604" y="165891"/>
                    </a:cubicBezTo>
                    <a:close/>
                  </a:path>
                </a:pathLst>
              </a:custGeom>
              <a:solidFill>
                <a:srgbClr val="70AD47">
                  <a:lumMod val="40000"/>
                  <a:lumOff val="6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</p:grpSp>
        <p:grpSp>
          <p:nvGrpSpPr>
            <p:cNvPr id="368" name="Group 367">
              <a:extLst>
                <a:ext uri="{FF2B5EF4-FFF2-40B4-BE49-F238E27FC236}">
                  <a16:creationId xmlns:a16="http://schemas.microsoft.com/office/drawing/2014/main" id="{03ABF006-B126-DA4D-7299-E3762ECDEADA}"/>
                </a:ext>
              </a:extLst>
            </p:cNvPr>
            <p:cNvGrpSpPr/>
            <p:nvPr/>
          </p:nvGrpSpPr>
          <p:grpSpPr>
            <a:xfrm>
              <a:off x="4266907" y="2741469"/>
              <a:ext cx="197161" cy="321777"/>
              <a:chOff x="6621653" y="1784030"/>
              <a:chExt cx="2530550" cy="4130005"/>
            </a:xfrm>
          </p:grpSpPr>
          <p:sp>
            <p:nvSpPr>
              <p:cNvPr id="369" name="Freeform 351">
                <a:extLst>
                  <a:ext uri="{FF2B5EF4-FFF2-40B4-BE49-F238E27FC236}">
                    <a16:creationId xmlns:a16="http://schemas.microsoft.com/office/drawing/2014/main" id="{F0A65CBF-D001-73FE-448D-9262356F950A}"/>
                  </a:ext>
                </a:extLst>
              </p:cNvPr>
              <p:cNvSpPr/>
              <p:nvPr/>
            </p:nvSpPr>
            <p:spPr>
              <a:xfrm>
                <a:off x="8117322" y="2669781"/>
                <a:ext cx="973937" cy="3244254"/>
              </a:xfrm>
              <a:custGeom>
                <a:avLst/>
                <a:gdLst>
                  <a:gd name="connsiteX0" fmla="*/ 0 w 973937"/>
                  <a:gd name="connsiteY0" fmla="*/ 0 h 3244254"/>
                  <a:gd name="connsiteX1" fmla="*/ 973937 w 973937"/>
                  <a:gd name="connsiteY1" fmla="*/ 0 h 3244254"/>
                  <a:gd name="connsiteX2" fmla="*/ 973937 w 973937"/>
                  <a:gd name="connsiteY2" fmla="*/ 1516289 h 3244254"/>
                  <a:gd name="connsiteX3" fmla="*/ 973937 w 973937"/>
                  <a:gd name="connsiteY3" fmla="*/ 1516290 h 3244254"/>
                  <a:gd name="connsiteX4" fmla="*/ 973937 w 973937"/>
                  <a:gd name="connsiteY4" fmla="*/ 1516290 h 3244254"/>
                  <a:gd name="connsiteX5" fmla="*/ 973698 w 973937"/>
                  <a:gd name="connsiteY5" fmla="*/ 1522323 h 3244254"/>
                  <a:gd name="connsiteX6" fmla="*/ 953949 w 973937"/>
                  <a:gd name="connsiteY6" fmla="*/ 1674116 h 3244254"/>
                  <a:gd name="connsiteX7" fmla="*/ 685992 w 973937"/>
                  <a:gd name="connsiteY7" fmla="*/ 2968401 h 3244254"/>
                  <a:gd name="connsiteX8" fmla="*/ 347253 w 973937"/>
                  <a:gd name="connsiteY8" fmla="*/ 3130187 h 3244254"/>
                  <a:gd name="connsiteX9" fmla="*/ 16365 w 973937"/>
                  <a:gd name="connsiteY9" fmla="*/ 1641949 h 3244254"/>
                  <a:gd name="connsiteX10" fmla="*/ 0 w 973937"/>
                  <a:gd name="connsiteY10" fmla="*/ 1516290 h 3244254"/>
                  <a:gd name="connsiteX11" fmla="*/ 0 w 973937"/>
                  <a:gd name="connsiteY11" fmla="*/ 1516290 h 3244254"/>
                  <a:gd name="connsiteX12" fmla="*/ 0 w 973937"/>
                  <a:gd name="connsiteY12" fmla="*/ 1516289 h 32442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73937" h="3244254">
                    <a:moveTo>
                      <a:pt x="0" y="0"/>
                    </a:moveTo>
                    <a:lnTo>
                      <a:pt x="973937" y="0"/>
                    </a:lnTo>
                    <a:lnTo>
                      <a:pt x="973937" y="1516289"/>
                    </a:lnTo>
                    <a:lnTo>
                      <a:pt x="973937" y="1516290"/>
                    </a:lnTo>
                    <a:lnTo>
                      <a:pt x="973937" y="1516290"/>
                    </a:lnTo>
                    <a:lnTo>
                      <a:pt x="973698" y="1522323"/>
                    </a:lnTo>
                    <a:cubicBezTo>
                      <a:pt x="971223" y="1552461"/>
                      <a:pt x="965324" y="1598068"/>
                      <a:pt x="953949" y="1674116"/>
                    </a:cubicBezTo>
                    <a:cubicBezTo>
                      <a:pt x="908446" y="1978307"/>
                      <a:pt x="746663" y="2781337"/>
                      <a:pt x="685992" y="2968401"/>
                    </a:cubicBezTo>
                    <a:cubicBezTo>
                      <a:pt x="625321" y="3155466"/>
                      <a:pt x="463536" y="3387190"/>
                      <a:pt x="347253" y="3130187"/>
                    </a:cubicBezTo>
                    <a:cubicBezTo>
                      <a:pt x="245504" y="2905309"/>
                      <a:pt x="93436" y="2177220"/>
                      <a:pt x="16365" y="1641949"/>
                    </a:cubicBezTo>
                    <a:lnTo>
                      <a:pt x="0" y="1516290"/>
                    </a:lnTo>
                    <a:lnTo>
                      <a:pt x="0" y="1516290"/>
                    </a:lnTo>
                    <a:lnTo>
                      <a:pt x="0" y="1516289"/>
                    </a:lnTo>
                    <a:close/>
                  </a:path>
                </a:pathLst>
              </a:custGeom>
              <a:solidFill>
                <a:srgbClr val="5B9BD5"/>
              </a:solidFill>
              <a:ln w="19050" cap="flat" cmpd="sng" algn="ctr">
                <a:solidFill>
                  <a:srgbClr val="5B9BD5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grpSp>
            <p:nvGrpSpPr>
              <p:cNvPr id="370" name="Group 369">
                <a:extLst>
                  <a:ext uri="{FF2B5EF4-FFF2-40B4-BE49-F238E27FC236}">
                    <a16:creationId xmlns:a16="http://schemas.microsoft.com/office/drawing/2014/main" id="{9A69D7E2-C39E-6C8E-FD06-CFA114E4D387}"/>
                  </a:ext>
                </a:extLst>
              </p:cNvPr>
              <p:cNvGrpSpPr/>
              <p:nvPr/>
            </p:nvGrpSpPr>
            <p:grpSpPr>
              <a:xfrm>
                <a:off x="6621653" y="1784030"/>
                <a:ext cx="2530550" cy="880988"/>
                <a:chOff x="5345302" y="1788793"/>
                <a:chExt cx="2530550" cy="880988"/>
              </a:xfrm>
            </p:grpSpPr>
            <p:sp>
              <p:nvSpPr>
                <p:cNvPr id="374" name="Freeform 356">
                  <a:extLst>
                    <a:ext uri="{FF2B5EF4-FFF2-40B4-BE49-F238E27FC236}">
                      <a16:creationId xmlns:a16="http://schemas.microsoft.com/office/drawing/2014/main" id="{B9C467D3-5D41-5C3A-366F-81D79112618E}"/>
                    </a:ext>
                  </a:extLst>
                </p:cNvPr>
                <p:cNvSpPr/>
                <p:nvPr/>
              </p:nvSpPr>
              <p:spPr>
                <a:xfrm>
                  <a:off x="6308729" y="2406890"/>
                  <a:ext cx="487235" cy="142639"/>
                </a:xfrm>
                <a:custGeom>
                  <a:avLst/>
                  <a:gdLst>
                    <a:gd name="connsiteX0" fmla="*/ 0 w 487235"/>
                    <a:gd name="connsiteY0" fmla="*/ 0 h 142639"/>
                    <a:gd name="connsiteX1" fmla="*/ 206908 w 487235"/>
                    <a:gd name="connsiteY1" fmla="*/ 133489 h 142639"/>
                    <a:gd name="connsiteX2" fmla="*/ 487235 w 487235"/>
                    <a:gd name="connsiteY2" fmla="*/ 120140 h 1426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487235" h="142639">
                      <a:moveTo>
                        <a:pt x="0" y="0"/>
                      </a:moveTo>
                      <a:cubicBezTo>
                        <a:pt x="62851" y="56733"/>
                        <a:pt x="125702" y="113466"/>
                        <a:pt x="206908" y="133489"/>
                      </a:cubicBezTo>
                      <a:cubicBezTo>
                        <a:pt x="288114" y="153512"/>
                        <a:pt x="387674" y="136826"/>
                        <a:pt x="487235" y="120140"/>
                      </a:cubicBezTo>
                    </a:path>
                  </a:pathLst>
                </a:custGeom>
                <a:noFill/>
                <a:ln w="28575" cap="flat" cmpd="sng" algn="ctr">
                  <a:solidFill>
                    <a:srgbClr val="5B9BD5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  <p:sp>
              <p:nvSpPr>
                <p:cNvPr id="375" name="Rectangle 374">
                  <a:extLst>
                    <a:ext uri="{FF2B5EF4-FFF2-40B4-BE49-F238E27FC236}">
                      <a16:creationId xmlns:a16="http://schemas.microsoft.com/office/drawing/2014/main" id="{52C9F5AE-1CF6-B090-1F5A-8FF97D13206D}"/>
                    </a:ext>
                  </a:extLst>
                </p:cNvPr>
                <p:cNvSpPr/>
                <p:nvPr/>
              </p:nvSpPr>
              <p:spPr>
                <a:xfrm>
                  <a:off x="6767328" y="2486179"/>
                  <a:ext cx="1108524" cy="183602"/>
                </a:xfrm>
                <a:prstGeom prst="rect">
                  <a:avLst/>
                </a:prstGeom>
                <a:solidFill>
                  <a:srgbClr val="5B9BD5"/>
                </a:solidFill>
                <a:ln w="12700" cap="flat" cmpd="sng" algn="ctr">
                  <a:solidFill>
                    <a:srgbClr val="5B9BD5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  <p:grpSp>
              <p:nvGrpSpPr>
                <p:cNvPr id="376" name="Group 375">
                  <a:extLst>
                    <a:ext uri="{FF2B5EF4-FFF2-40B4-BE49-F238E27FC236}">
                      <a16:creationId xmlns:a16="http://schemas.microsoft.com/office/drawing/2014/main" id="{75CBD1BC-A9F0-2C1C-4A16-C59E676E97B2}"/>
                    </a:ext>
                  </a:extLst>
                </p:cNvPr>
                <p:cNvGrpSpPr/>
                <p:nvPr/>
              </p:nvGrpSpPr>
              <p:grpSpPr>
                <a:xfrm rot="1980000">
                  <a:off x="5345302" y="1788793"/>
                  <a:ext cx="1108524" cy="466514"/>
                  <a:chOff x="9008832" y="1859860"/>
                  <a:chExt cx="1108524" cy="466514"/>
                </a:xfrm>
              </p:grpSpPr>
              <p:sp>
                <p:nvSpPr>
                  <p:cNvPr id="378" name="Rectangle 377">
                    <a:extLst>
                      <a:ext uri="{FF2B5EF4-FFF2-40B4-BE49-F238E27FC236}">
                        <a16:creationId xmlns:a16="http://schemas.microsoft.com/office/drawing/2014/main" id="{D0C4373C-82C3-A40B-A21F-F704ACC67A2D}"/>
                      </a:ext>
                    </a:extLst>
                  </p:cNvPr>
                  <p:cNvSpPr/>
                  <p:nvPr/>
                </p:nvSpPr>
                <p:spPr>
                  <a:xfrm>
                    <a:off x="9116100" y="1859860"/>
                    <a:ext cx="893989" cy="282912"/>
                  </a:xfrm>
                  <a:prstGeom prst="rect">
                    <a:avLst/>
                  </a:prstGeom>
                  <a:solidFill>
                    <a:srgbClr val="5B9BD5"/>
                  </a:solidFill>
                  <a:ln w="12700" cap="flat" cmpd="sng" algn="ctr">
                    <a:solidFill>
                      <a:srgbClr val="5B9BD5">
                        <a:shade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1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  <p:sp>
                <p:nvSpPr>
                  <p:cNvPr id="379" name="Rectangle 378">
                    <a:extLst>
                      <a:ext uri="{FF2B5EF4-FFF2-40B4-BE49-F238E27FC236}">
                        <a16:creationId xmlns:a16="http://schemas.microsoft.com/office/drawing/2014/main" id="{B461A2B9-2A8E-6818-89E1-C0878821488B}"/>
                      </a:ext>
                    </a:extLst>
                  </p:cNvPr>
                  <p:cNvSpPr/>
                  <p:nvPr/>
                </p:nvSpPr>
                <p:spPr>
                  <a:xfrm>
                    <a:off x="9008832" y="2142772"/>
                    <a:ext cx="1108524" cy="183602"/>
                  </a:xfrm>
                  <a:prstGeom prst="rect">
                    <a:avLst/>
                  </a:prstGeom>
                  <a:solidFill>
                    <a:srgbClr val="5B9BD5"/>
                  </a:solidFill>
                  <a:ln w="12700" cap="flat" cmpd="sng" algn="ctr">
                    <a:solidFill>
                      <a:srgbClr val="5B9BD5">
                        <a:shade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1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</p:grpSp>
            <p:sp>
              <p:nvSpPr>
                <p:cNvPr id="377" name="Freeform 359">
                  <a:extLst>
                    <a:ext uri="{FF2B5EF4-FFF2-40B4-BE49-F238E27FC236}">
                      <a16:creationId xmlns:a16="http://schemas.microsoft.com/office/drawing/2014/main" id="{F6804EEE-5ED5-72A3-CDE9-F5C24CE0B0CB}"/>
                    </a:ext>
                  </a:extLst>
                </p:cNvPr>
                <p:cNvSpPr/>
                <p:nvPr/>
              </p:nvSpPr>
              <p:spPr>
                <a:xfrm>
                  <a:off x="6280660" y="2462873"/>
                  <a:ext cx="487235" cy="142639"/>
                </a:xfrm>
                <a:custGeom>
                  <a:avLst/>
                  <a:gdLst>
                    <a:gd name="connsiteX0" fmla="*/ 0 w 487235"/>
                    <a:gd name="connsiteY0" fmla="*/ 0 h 142639"/>
                    <a:gd name="connsiteX1" fmla="*/ 206908 w 487235"/>
                    <a:gd name="connsiteY1" fmla="*/ 133489 h 142639"/>
                    <a:gd name="connsiteX2" fmla="*/ 487235 w 487235"/>
                    <a:gd name="connsiteY2" fmla="*/ 120140 h 1426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487235" h="142639">
                      <a:moveTo>
                        <a:pt x="0" y="0"/>
                      </a:moveTo>
                      <a:cubicBezTo>
                        <a:pt x="62851" y="56733"/>
                        <a:pt x="125702" y="113466"/>
                        <a:pt x="206908" y="133489"/>
                      </a:cubicBezTo>
                      <a:cubicBezTo>
                        <a:pt x="288114" y="153512"/>
                        <a:pt x="387674" y="136826"/>
                        <a:pt x="487235" y="120140"/>
                      </a:cubicBezTo>
                    </a:path>
                  </a:pathLst>
                </a:custGeom>
                <a:noFill/>
                <a:ln w="28575" cap="flat" cmpd="sng" algn="ctr">
                  <a:solidFill>
                    <a:srgbClr val="5B9BD5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</p:grpSp>
          <p:cxnSp>
            <p:nvCxnSpPr>
              <p:cNvPr id="371" name="Straight Connector 370">
                <a:extLst>
                  <a:ext uri="{FF2B5EF4-FFF2-40B4-BE49-F238E27FC236}">
                    <a16:creationId xmlns:a16="http://schemas.microsoft.com/office/drawing/2014/main" id="{6B17E68A-9B02-F880-4D87-1E7704886882}"/>
                  </a:ext>
                </a:extLst>
              </p:cNvPr>
              <p:cNvCxnSpPr/>
              <p:nvPr/>
            </p:nvCxnSpPr>
            <p:spPr>
              <a:xfrm>
                <a:off x="8139958" y="2936759"/>
                <a:ext cx="500584" cy="0"/>
              </a:xfrm>
              <a:prstGeom prst="line">
                <a:avLst/>
              </a:prstGeom>
              <a:noFill/>
              <a:ln w="6350" cap="flat" cmpd="sng" algn="ctr">
                <a:solidFill>
                  <a:srgbClr val="2D3E50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372" name="Straight Connector 371">
                <a:extLst>
                  <a:ext uri="{FF2B5EF4-FFF2-40B4-BE49-F238E27FC236}">
                    <a16:creationId xmlns:a16="http://schemas.microsoft.com/office/drawing/2014/main" id="{A5509F8E-7C9F-67D8-3556-CA9EC095A219}"/>
                  </a:ext>
                </a:extLst>
              </p:cNvPr>
              <p:cNvCxnSpPr/>
              <p:nvPr/>
            </p:nvCxnSpPr>
            <p:spPr>
              <a:xfrm>
                <a:off x="8139958" y="3736582"/>
                <a:ext cx="500584" cy="0"/>
              </a:xfrm>
              <a:prstGeom prst="line">
                <a:avLst/>
              </a:prstGeom>
              <a:noFill/>
              <a:ln w="6350" cap="flat" cmpd="sng" algn="ctr">
                <a:solidFill>
                  <a:srgbClr val="2D3E50"/>
                </a:solidFill>
                <a:prstDash val="solid"/>
                <a:miter lim="800000"/>
              </a:ln>
              <a:effectLst/>
            </p:spPr>
          </p:cxnSp>
          <p:sp>
            <p:nvSpPr>
              <p:cNvPr id="373" name="Freeform 355">
                <a:extLst>
                  <a:ext uri="{FF2B5EF4-FFF2-40B4-BE49-F238E27FC236}">
                    <a16:creationId xmlns:a16="http://schemas.microsoft.com/office/drawing/2014/main" id="{ED905EAE-F397-A6A7-DC21-5CCF3893071F}"/>
                  </a:ext>
                </a:extLst>
              </p:cNvPr>
              <p:cNvSpPr/>
              <p:nvPr/>
            </p:nvSpPr>
            <p:spPr>
              <a:xfrm>
                <a:off x="8138205" y="4248147"/>
                <a:ext cx="930894" cy="1651597"/>
              </a:xfrm>
              <a:custGeom>
                <a:avLst/>
                <a:gdLst>
                  <a:gd name="connsiteX0" fmla="*/ 0 w 1285750"/>
                  <a:gd name="connsiteY0" fmla="*/ 0 h 2281185"/>
                  <a:gd name="connsiteX1" fmla="*/ 1285750 w 1285750"/>
                  <a:gd name="connsiteY1" fmla="*/ 0 h 2281185"/>
                  <a:gd name="connsiteX2" fmla="*/ 1285435 w 1285750"/>
                  <a:gd name="connsiteY2" fmla="*/ 7966 h 2281185"/>
                  <a:gd name="connsiteX3" fmla="*/ 1259362 w 1285750"/>
                  <a:gd name="connsiteY3" fmla="*/ 208356 h 2281185"/>
                  <a:gd name="connsiteX4" fmla="*/ 905617 w 1285750"/>
                  <a:gd name="connsiteY4" fmla="*/ 1917016 h 2281185"/>
                  <a:gd name="connsiteX5" fmla="*/ 458428 w 1285750"/>
                  <a:gd name="connsiteY5" fmla="*/ 2130598 h 2281185"/>
                  <a:gd name="connsiteX6" fmla="*/ 21604 w 1285750"/>
                  <a:gd name="connsiteY6" fmla="*/ 165891 h 22811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85750" h="2281185">
                    <a:moveTo>
                      <a:pt x="0" y="0"/>
                    </a:moveTo>
                    <a:lnTo>
                      <a:pt x="1285750" y="0"/>
                    </a:lnTo>
                    <a:lnTo>
                      <a:pt x="1285435" y="7966"/>
                    </a:lnTo>
                    <a:cubicBezTo>
                      <a:pt x="1282167" y="47752"/>
                      <a:pt x="1274380" y="107961"/>
                      <a:pt x="1259362" y="208356"/>
                    </a:cubicBezTo>
                    <a:cubicBezTo>
                      <a:pt x="1199292" y="609936"/>
                      <a:pt x="985712" y="1670061"/>
                      <a:pt x="905617" y="1917016"/>
                    </a:cubicBezTo>
                    <a:cubicBezTo>
                      <a:pt x="825522" y="2163971"/>
                      <a:pt x="611941" y="2469883"/>
                      <a:pt x="458428" y="2130598"/>
                    </a:cubicBezTo>
                    <a:cubicBezTo>
                      <a:pt x="324104" y="1833724"/>
                      <a:pt x="123350" y="872533"/>
                      <a:pt x="21604" y="165891"/>
                    </a:cubicBezTo>
                    <a:close/>
                  </a:path>
                </a:pathLst>
              </a:custGeom>
              <a:solidFill>
                <a:srgbClr val="70AD47">
                  <a:lumMod val="40000"/>
                  <a:lumOff val="6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</p:grpSp>
      </p:grpSp>
      <p:sp>
        <p:nvSpPr>
          <p:cNvPr id="402" name="TextBox 401">
            <a:extLst>
              <a:ext uri="{FF2B5EF4-FFF2-40B4-BE49-F238E27FC236}">
                <a16:creationId xmlns:a16="http://schemas.microsoft.com/office/drawing/2014/main" id="{7A4A4925-6A41-4C21-5F5F-CB3DBEA1A02A}"/>
              </a:ext>
            </a:extLst>
          </p:cNvPr>
          <p:cNvSpPr txBox="1"/>
          <p:nvPr/>
        </p:nvSpPr>
        <p:spPr>
          <a:xfrm>
            <a:off x="4206805" y="1928794"/>
            <a:ext cx="89159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3A3838"/>
                </a:solidFill>
                <a:effectLst/>
                <a:uLnTx/>
                <a:uFillTx/>
                <a:latin typeface="Calibri" panose="020F0502020204030204"/>
              </a:rPr>
              <a:t>Cell culture</a:t>
            </a:r>
          </a:p>
        </p:txBody>
      </p:sp>
      <p:grpSp>
        <p:nvGrpSpPr>
          <p:cNvPr id="403" name="Group 402">
            <a:extLst>
              <a:ext uri="{FF2B5EF4-FFF2-40B4-BE49-F238E27FC236}">
                <a16:creationId xmlns:a16="http://schemas.microsoft.com/office/drawing/2014/main" id="{4CEC9BD9-B055-32E0-78FF-0C831B08B5C3}"/>
              </a:ext>
            </a:extLst>
          </p:cNvPr>
          <p:cNvGrpSpPr/>
          <p:nvPr/>
        </p:nvGrpSpPr>
        <p:grpSpPr>
          <a:xfrm>
            <a:off x="7227939" y="1236814"/>
            <a:ext cx="322401" cy="600165"/>
            <a:chOff x="4253132" y="2562093"/>
            <a:chExt cx="269213" cy="501153"/>
          </a:xfrm>
        </p:grpSpPr>
        <p:grpSp>
          <p:nvGrpSpPr>
            <p:cNvPr id="404" name="Group 403">
              <a:extLst>
                <a:ext uri="{FF2B5EF4-FFF2-40B4-BE49-F238E27FC236}">
                  <a16:creationId xmlns:a16="http://schemas.microsoft.com/office/drawing/2014/main" id="{F727EAD6-1241-D7F2-09D3-A78B27F80EFD}"/>
                </a:ext>
              </a:extLst>
            </p:cNvPr>
            <p:cNvGrpSpPr/>
            <p:nvPr/>
          </p:nvGrpSpPr>
          <p:grpSpPr>
            <a:xfrm>
              <a:off x="4253132" y="2562093"/>
              <a:ext cx="197161" cy="321777"/>
              <a:chOff x="6621653" y="1784030"/>
              <a:chExt cx="2530550" cy="4130005"/>
            </a:xfrm>
          </p:grpSpPr>
          <p:sp>
            <p:nvSpPr>
              <p:cNvPr id="429" name="Freeform 373">
                <a:extLst>
                  <a:ext uri="{FF2B5EF4-FFF2-40B4-BE49-F238E27FC236}">
                    <a16:creationId xmlns:a16="http://schemas.microsoft.com/office/drawing/2014/main" id="{207E3B1D-1C0B-D332-0525-22CC770478F6}"/>
                  </a:ext>
                </a:extLst>
              </p:cNvPr>
              <p:cNvSpPr/>
              <p:nvPr/>
            </p:nvSpPr>
            <p:spPr>
              <a:xfrm>
                <a:off x="8117322" y="2669781"/>
                <a:ext cx="973937" cy="3244254"/>
              </a:xfrm>
              <a:custGeom>
                <a:avLst/>
                <a:gdLst>
                  <a:gd name="connsiteX0" fmla="*/ 0 w 973937"/>
                  <a:gd name="connsiteY0" fmla="*/ 0 h 3244254"/>
                  <a:gd name="connsiteX1" fmla="*/ 973937 w 973937"/>
                  <a:gd name="connsiteY1" fmla="*/ 0 h 3244254"/>
                  <a:gd name="connsiteX2" fmla="*/ 973937 w 973937"/>
                  <a:gd name="connsiteY2" fmla="*/ 1516289 h 3244254"/>
                  <a:gd name="connsiteX3" fmla="*/ 973937 w 973937"/>
                  <a:gd name="connsiteY3" fmla="*/ 1516290 h 3244254"/>
                  <a:gd name="connsiteX4" fmla="*/ 973937 w 973937"/>
                  <a:gd name="connsiteY4" fmla="*/ 1516290 h 3244254"/>
                  <a:gd name="connsiteX5" fmla="*/ 973698 w 973937"/>
                  <a:gd name="connsiteY5" fmla="*/ 1522323 h 3244254"/>
                  <a:gd name="connsiteX6" fmla="*/ 953949 w 973937"/>
                  <a:gd name="connsiteY6" fmla="*/ 1674116 h 3244254"/>
                  <a:gd name="connsiteX7" fmla="*/ 685992 w 973937"/>
                  <a:gd name="connsiteY7" fmla="*/ 2968401 h 3244254"/>
                  <a:gd name="connsiteX8" fmla="*/ 347253 w 973937"/>
                  <a:gd name="connsiteY8" fmla="*/ 3130187 h 3244254"/>
                  <a:gd name="connsiteX9" fmla="*/ 16365 w 973937"/>
                  <a:gd name="connsiteY9" fmla="*/ 1641949 h 3244254"/>
                  <a:gd name="connsiteX10" fmla="*/ 0 w 973937"/>
                  <a:gd name="connsiteY10" fmla="*/ 1516290 h 3244254"/>
                  <a:gd name="connsiteX11" fmla="*/ 0 w 973937"/>
                  <a:gd name="connsiteY11" fmla="*/ 1516290 h 3244254"/>
                  <a:gd name="connsiteX12" fmla="*/ 0 w 973937"/>
                  <a:gd name="connsiteY12" fmla="*/ 1516289 h 32442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73937" h="3244254">
                    <a:moveTo>
                      <a:pt x="0" y="0"/>
                    </a:moveTo>
                    <a:lnTo>
                      <a:pt x="973937" y="0"/>
                    </a:lnTo>
                    <a:lnTo>
                      <a:pt x="973937" y="1516289"/>
                    </a:lnTo>
                    <a:lnTo>
                      <a:pt x="973937" y="1516290"/>
                    </a:lnTo>
                    <a:lnTo>
                      <a:pt x="973937" y="1516290"/>
                    </a:lnTo>
                    <a:lnTo>
                      <a:pt x="973698" y="1522323"/>
                    </a:lnTo>
                    <a:cubicBezTo>
                      <a:pt x="971223" y="1552461"/>
                      <a:pt x="965324" y="1598068"/>
                      <a:pt x="953949" y="1674116"/>
                    </a:cubicBezTo>
                    <a:cubicBezTo>
                      <a:pt x="908446" y="1978307"/>
                      <a:pt x="746663" y="2781337"/>
                      <a:pt x="685992" y="2968401"/>
                    </a:cubicBezTo>
                    <a:cubicBezTo>
                      <a:pt x="625321" y="3155466"/>
                      <a:pt x="463536" y="3387190"/>
                      <a:pt x="347253" y="3130187"/>
                    </a:cubicBezTo>
                    <a:cubicBezTo>
                      <a:pt x="245504" y="2905309"/>
                      <a:pt x="93436" y="2177220"/>
                      <a:pt x="16365" y="1641949"/>
                    </a:cubicBezTo>
                    <a:lnTo>
                      <a:pt x="0" y="1516290"/>
                    </a:lnTo>
                    <a:lnTo>
                      <a:pt x="0" y="1516290"/>
                    </a:lnTo>
                    <a:lnTo>
                      <a:pt x="0" y="1516289"/>
                    </a:lnTo>
                    <a:close/>
                  </a:path>
                </a:pathLst>
              </a:custGeom>
              <a:solidFill>
                <a:srgbClr val="5B9BD5"/>
              </a:solidFill>
              <a:ln w="19050" cap="flat" cmpd="sng" algn="ctr">
                <a:solidFill>
                  <a:srgbClr val="5B9BD5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grpSp>
            <p:nvGrpSpPr>
              <p:cNvPr id="430" name="Group 429">
                <a:extLst>
                  <a:ext uri="{FF2B5EF4-FFF2-40B4-BE49-F238E27FC236}">
                    <a16:creationId xmlns:a16="http://schemas.microsoft.com/office/drawing/2014/main" id="{14B426C4-0C2F-3597-C5F7-B155C5736E10}"/>
                  </a:ext>
                </a:extLst>
              </p:cNvPr>
              <p:cNvGrpSpPr/>
              <p:nvPr/>
            </p:nvGrpSpPr>
            <p:grpSpPr>
              <a:xfrm>
                <a:off x="6621653" y="1784030"/>
                <a:ext cx="2530550" cy="880988"/>
                <a:chOff x="5345302" y="1788793"/>
                <a:chExt cx="2530550" cy="880988"/>
              </a:xfrm>
            </p:grpSpPr>
            <p:sp>
              <p:nvSpPr>
                <p:cNvPr id="434" name="Freeform 378">
                  <a:extLst>
                    <a:ext uri="{FF2B5EF4-FFF2-40B4-BE49-F238E27FC236}">
                      <a16:creationId xmlns:a16="http://schemas.microsoft.com/office/drawing/2014/main" id="{3A75E778-2ABB-BD30-D346-D0043D717069}"/>
                    </a:ext>
                  </a:extLst>
                </p:cNvPr>
                <p:cNvSpPr/>
                <p:nvPr/>
              </p:nvSpPr>
              <p:spPr>
                <a:xfrm>
                  <a:off x="6308729" y="2406890"/>
                  <a:ext cx="487235" cy="142639"/>
                </a:xfrm>
                <a:custGeom>
                  <a:avLst/>
                  <a:gdLst>
                    <a:gd name="connsiteX0" fmla="*/ 0 w 487235"/>
                    <a:gd name="connsiteY0" fmla="*/ 0 h 142639"/>
                    <a:gd name="connsiteX1" fmla="*/ 206908 w 487235"/>
                    <a:gd name="connsiteY1" fmla="*/ 133489 h 142639"/>
                    <a:gd name="connsiteX2" fmla="*/ 487235 w 487235"/>
                    <a:gd name="connsiteY2" fmla="*/ 120140 h 1426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487235" h="142639">
                      <a:moveTo>
                        <a:pt x="0" y="0"/>
                      </a:moveTo>
                      <a:cubicBezTo>
                        <a:pt x="62851" y="56733"/>
                        <a:pt x="125702" y="113466"/>
                        <a:pt x="206908" y="133489"/>
                      </a:cubicBezTo>
                      <a:cubicBezTo>
                        <a:pt x="288114" y="153512"/>
                        <a:pt x="387674" y="136826"/>
                        <a:pt x="487235" y="120140"/>
                      </a:cubicBezTo>
                    </a:path>
                  </a:pathLst>
                </a:custGeom>
                <a:noFill/>
                <a:ln w="28575" cap="flat" cmpd="sng" algn="ctr">
                  <a:solidFill>
                    <a:srgbClr val="5B9BD5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  <p:sp>
              <p:nvSpPr>
                <p:cNvPr id="435" name="Rectangle 434">
                  <a:extLst>
                    <a:ext uri="{FF2B5EF4-FFF2-40B4-BE49-F238E27FC236}">
                      <a16:creationId xmlns:a16="http://schemas.microsoft.com/office/drawing/2014/main" id="{C6AF1467-A695-516E-3D82-A1F6112D471C}"/>
                    </a:ext>
                  </a:extLst>
                </p:cNvPr>
                <p:cNvSpPr/>
                <p:nvPr/>
              </p:nvSpPr>
              <p:spPr>
                <a:xfrm>
                  <a:off x="6767328" y="2486179"/>
                  <a:ext cx="1108524" cy="183602"/>
                </a:xfrm>
                <a:prstGeom prst="rect">
                  <a:avLst/>
                </a:prstGeom>
                <a:solidFill>
                  <a:srgbClr val="5B9BD5"/>
                </a:solidFill>
                <a:ln w="12700" cap="flat" cmpd="sng" algn="ctr">
                  <a:solidFill>
                    <a:srgbClr val="5B9BD5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  <p:grpSp>
              <p:nvGrpSpPr>
                <p:cNvPr id="436" name="Group 435">
                  <a:extLst>
                    <a:ext uri="{FF2B5EF4-FFF2-40B4-BE49-F238E27FC236}">
                      <a16:creationId xmlns:a16="http://schemas.microsoft.com/office/drawing/2014/main" id="{7619266F-F714-2692-D732-B9C810F3872B}"/>
                    </a:ext>
                  </a:extLst>
                </p:cNvPr>
                <p:cNvGrpSpPr/>
                <p:nvPr/>
              </p:nvGrpSpPr>
              <p:grpSpPr>
                <a:xfrm rot="1980000">
                  <a:off x="5345302" y="1788793"/>
                  <a:ext cx="1108524" cy="466514"/>
                  <a:chOff x="9008832" y="1859860"/>
                  <a:chExt cx="1108524" cy="466514"/>
                </a:xfrm>
              </p:grpSpPr>
              <p:sp>
                <p:nvSpPr>
                  <p:cNvPr id="438" name="Rectangle 437">
                    <a:extLst>
                      <a:ext uri="{FF2B5EF4-FFF2-40B4-BE49-F238E27FC236}">
                        <a16:creationId xmlns:a16="http://schemas.microsoft.com/office/drawing/2014/main" id="{8F709F9B-7D17-55FA-3692-44BA233EB874}"/>
                      </a:ext>
                    </a:extLst>
                  </p:cNvPr>
                  <p:cNvSpPr/>
                  <p:nvPr/>
                </p:nvSpPr>
                <p:spPr>
                  <a:xfrm>
                    <a:off x="9116100" y="1859860"/>
                    <a:ext cx="893989" cy="282912"/>
                  </a:xfrm>
                  <a:prstGeom prst="rect">
                    <a:avLst/>
                  </a:prstGeom>
                  <a:solidFill>
                    <a:srgbClr val="5B9BD5"/>
                  </a:solidFill>
                  <a:ln w="12700" cap="flat" cmpd="sng" algn="ctr">
                    <a:solidFill>
                      <a:srgbClr val="5B9BD5">
                        <a:shade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1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  <p:sp>
                <p:nvSpPr>
                  <p:cNvPr id="439" name="Rectangle 438">
                    <a:extLst>
                      <a:ext uri="{FF2B5EF4-FFF2-40B4-BE49-F238E27FC236}">
                        <a16:creationId xmlns:a16="http://schemas.microsoft.com/office/drawing/2014/main" id="{EA14CF13-C3DB-6AE9-8444-D664EEED5C9E}"/>
                      </a:ext>
                    </a:extLst>
                  </p:cNvPr>
                  <p:cNvSpPr/>
                  <p:nvPr/>
                </p:nvSpPr>
                <p:spPr>
                  <a:xfrm>
                    <a:off x="9008832" y="2142772"/>
                    <a:ext cx="1108524" cy="183602"/>
                  </a:xfrm>
                  <a:prstGeom prst="rect">
                    <a:avLst/>
                  </a:prstGeom>
                  <a:solidFill>
                    <a:srgbClr val="5B9BD5"/>
                  </a:solidFill>
                  <a:ln w="12700" cap="flat" cmpd="sng" algn="ctr">
                    <a:solidFill>
                      <a:srgbClr val="5B9BD5">
                        <a:shade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1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</p:grpSp>
            <p:sp>
              <p:nvSpPr>
                <p:cNvPr id="437" name="Freeform 381">
                  <a:extLst>
                    <a:ext uri="{FF2B5EF4-FFF2-40B4-BE49-F238E27FC236}">
                      <a16:creationId xmlns:a16="http://schemas.microsoft.com/office/drawing/2014/main" id="{30F084DB-5646-F8AD-D8E1-5BB03E62456E}"/>
                    </a:ext>
                  </a:extLst>
                </p:cNvPr>
                <p:cNvSpPr/>
                <p:nvPr/>
              </p:nvSpPr>
              <p:spPr>
                <a:xfrm>
                  <a:off x="6280660" y="2462873"/>
                  <a:ext cx="487235" cy="142639"/>
                </a:xfrm>
                <a:custGeom>
                  <a:avLst/>
                  <a:gdLst>
                    <a:gd name="connsiteX0" fmla="*/ 0 w 487235"/>
                    <a:gd name="connsiteY0" fmla="*/ 0 h 142639"/>
                    <a:gd name="connsiteX1" fmla="*/ 206908 w 487235"/>
                    <a:gd name="connsiteY1" fmla="*/ 133489 h 142639"/>
                    <a:gd name="connsiteX2" fmla="*/ 487235 w 487235"/>
                    <a:gd name="connsiteY2" fmla="*/ 120140 h 1426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487235" h="142639">
                      <a:moveTo>
                        <a:pt x="0" y="0"/>
                      </a:moveTo>
                      <a:cubicBezTo>
                        <a:pt x="62851" y="56733"/>
                        <a:pt x="125702" y="113466"/>
                        <a:pt x="206908" y="133489"/>
                      </a:cubicBezTo>
                      <a:cubicBezTo>
                        <a:pt x="288114" y="153512"/>
                        <a:pt x="387674" y="136826"/>
                        <a:pt x="487235" y="120140"/>
                      </a:cubicBezTo>
                    </a:path>
                  </a:pathLst>
                </a:custGeom>
                <a:noFill/>
                <a:ln w="28575" cap="flat" cmpd="sng" algn="ctr">
                  <a:solidFill>
                    <a:srgbClr val="5B9BD5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</p:grpSp>
          <p:cxnSp>
            <p:nvCxnSpPr>
              <p:cNvPr id="431" name="Straight Connector 430">
                <a:extLst>
                  <a:ext uri="{FF2B5EF4-FFF2-40B4-BE49-F238E27FC236}">
                    <a16:creationId xmlns:a16="http://schemas.microsoft.com/office/drawing/2014/main" id="{9EF0D66C-C591-BE9F-1045-29909E19A21D}"/>
                  </a:ext>
                </a:extLst>
              </p:cNvPr>
              <p:cNvCxnSpPr/>
              <p:nvPr/>
            </p:nvCxnSpPr>
            <p:spPr>
              <a:xfrm>
                <a:off x="8139958" y="2936759"/>
                <a:ext cx="500584" cy="0"/>
              </a:xfrm>
              <a:prstGeom prst="line">
                <a:avLst/>
              </a:prstGeom>
              <a:noFill/>
              <a:ln w="6350" cap="flat" cmpd="sng" algn="ctr">
                <a:solidFill>
                  <a:srgbClr val="2D3E50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432" name="Straight Connector 431">
                <a:extLst>
                  <a:ext uri="{FF2B5EF4-FFF2-40B4-BE49-F238E27FC236}">
                    <a16:creationId xmlns:a16="http://schemas.microsoft.com/office/drawing/2014/main" id="{2A4C6CF9-5697-F663-DCD5-F56A4EE62769}"/>
                  </a:ext>
                </a:extLst>
              </p:cNvPr>
              <p:cNvCxnSpPr/>
              <p:nvPr/>
            </p:nvCxnSpPr>
            <p:spPr>
              <a:xfrm>
                <a:off x="8139958" y="3736582"/>
                <a:ext cx="500584" cy="0"/>
              </a:xfrm>
              <a:prstGeom prst="line">
                <a:avLst/>
              </a:prstGeom>
              <a:noFill/>
              <a:ln w="6350" cap="flat" cmpd="sng" algn="ctr">
                <a:solidFill>
                  <a:srgbClr val="2D3E50"/>
                </a:solidFill>
                <a:prstDash val="solid"/>
                <a:miter lim="800000"/>
              </a:ln>
              <a:effectLst/>
            </p:spPr>
          </p:cxnSp>
          <p:sp>
            <p:nvSpPr>
              <p:cNvPr id="433" name="Freeform 377">
                <a:extLst>
                  <a:ext uri="{FF2B5EF4-FFF2-40B4-BE49-F238E27FC236}">
                    <a16:creationId xmlns:a16="http://schemas.microsoft.com/office/drawing/2014/main" id="{518698BC-DA2C-1376-CE2A-25CC091E0F2B}"/>
                  </a:ext>
                </a:extLst>
              </p:cNvPr>
              <p:cNvSpPr/>
              <p:nvPr/>
            </p:nvSpPr>
            <p:spPr>
              <a:xfrm>
                <a:off x="8138205" y="4248147"/>
                <a:ext cx="930894" cy="1651597"/>
              </a:xfrm>
              <a:custGeom>
                <a:avLst/>
                <a:gdLst>
                  <a:gd name="connsiteX0" fmla="*/ 0 w 1285750"/>
                  <a:gd name="connsiteY0" fmla="*/ 0 h 2281185"/>
                  <a:gd name="connsiteX1" fmla="*/ 1285750 w 1285750"/>
                  <a:gd name="connsiteY1" fmla="*/ 0 h 2281185"/>
                  <a:gd name="connsiteX2" fmla="*/ 1285435 w 1285750"/>
                  <a:gd name="connsiteY2" fmla="*/ 7966 h 2281185"/>
                  <a:gd name="connsiteX3" fmla="*/ 1259362 w 1285750"/>
                  <a:gd name="connsiteY3" fmla="*/ 208356 h 2281185"/>
                  <a:gd name="connsiteX4" fmla="*/ 905617 w 1285750"/>
                  <a:gd name="connsiteY4" fmla="*/ 1917016 h 2281185"/>
                  <a:gd name="connsiteX5" fmla="*/ 458428 w 1285750"/>
                  <a:gd name="connsiteY5" fmla="*/ 2130598 h 2281185"/>
                  <a:gd name="connsiteX6" fmla="*/ 21604 w 1285750"/>
                  <a:gd name="connsiteY6" fmla="*/ 165891 h 22811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85750" h="2281185">
                    <a:moveTo>
                      <a:pt x="0" y="0"/>
                    </a:moveTo>
                    <a:lnTo>
                      <a:pt x="1285750" y="0"/>
                    </a:lnTo>
                    <a:lnTo>
                      <a:pt x="1285435" y="7966"/>
                    </a:lnTo>
                    <a:cubicBezTo>
                      <a:pt x="1282167" y="47752"/>
                      <a:pt x="1274380" y="107961"/>
                      <a:pt x="1259362" y="208356"/>
                    </a:cubicBezTo>
                    <a:cubicBezTo>
                      <a:pt x="1199292" y="609936"/>
                      <a:pt x="985712" y="1670061"/>
                      <a:pt x="905617" y="1917016"/>
                    </a:cubicBezTo>
                    <a:cubicBezTo>
                      <a:pt x="825522" y="2163971"/>
                      <a:pt x="611941" y="2469883"/>
                      <a:pt x="458428" y="2130598"/>
                    </a:cubicBezTo>
                    <a:cubicBezTo>
                      <a:pt x="324104" y="1833724"/>
                      <a:pt x="123350" y="872533"/>
                      <a:pt x="21604" y="165891"/>
                    </a:cubicBezTo>
                    <a:close/>
                  </a:path>
                </a:pathLst>
              </a:custGeom>
              <a:solidFill>
                <a:srgbClr val="70AD47">
                  <a:lumMod val="40000"/>
                  <a:lumOff val="6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</p:grpSp>
        <p:grpSp>
          <p:nvGrpSpPr>
            <p:cNvPr id="405" name="Group 404">
              <a:extLst>
                <a:ext uri="{FF2B5EF4-FFF2-40B4-BE49-F238E27FC236}">
                  <a16:creationId xmlns:a16="http://schemas.microsoft.com/office/drawing/2014/main" id="{559BE633-2705-E9E5-B2CA-8F8FD30DAEFE}"/>
                </a:ext>
              </a:extLst>
            </p:cNvPr>
            <p:cNvGrpSpPr/>
            <p:nvPr/>
          </p:nvGrpSpPr>
          <p:grpSpPr>
            <a:xfrm>
              <a:off x="4325184" y="2659134"/>
              <a:ext cx="197161" cy="321777"/>
              <a:chOff x="6621653" y="1784030"/>
              <a:chExt cx="2530550" cy="4130005"/>
            </a:xfrm>
          </p:grpSpPr>
          <p:sp>
            <p:nvSpPr>
              <p:cNvPr id="418" name="Freeform 362">
                <a:extLst>
                  <a:ext uri="{FF2B5EF4-FFF2-40B4-BE49-F238E27FC236}">
                    <a16:creationId xmlns:a16="http://schemas.microsoft.com/office/drawing/2014/main" id="{2D678CB9-131D-F2FE-70CF-AB1BC7B4DD2F}"/>
                  </a:ext>
                </a:extLst>
              </p:cNvPr>
              <p:cNvSpPr/>
              <p:nvPr/>
            </p:nvSpPr>
            <p:spPr>
              <a:xfrm>
                <a:off x="8117322" y="2669781"/>
                <a:ext cx="973937" cy="3244254"/>
              </a:xfrm>
              <a:custGeom>
                <a:avLst/>
                <a:gdLst>
                  <a:gd name="connsiteX0" fmla="*/ 0 w 973937"/>
                  <a:gd name="connsiteY0" fmla="*/ 0 h 3244254"/>
                  <a:gd name="connsiteX1" fmla="*/ 973937 w 973937"/>
                  <a:gd name="connsiteY1" fmla="*/ 0 h 3244254"/>
                  <a:gd name="connsiteX2" fmla="*/ 973937 w 973937"/>
                  <a:gd name="connsiteY2" fmla="*/ 1516289 h 3244254"/>
                  <a:gd name="connsiteX3" fmla="*/ 973937 w 973937"/>
                  <a:gd name="connsiteY3" fmla="*/ 1516290 h 3244254"/>
                  <a:gd name="connsiteX4" fmla="*/ 973937 w 973937"/>
                  <a:gd name="connsiteY4" fmla="*/ 1516290 h 3244254"/>
                  <a:gd name="connsiteX5" fmla="*/ 973698 w 973937"/>
                  <a:gd name="connsiteY5" fmla="*/ 1522323 h 3244254"/>
                  <a:gd name="connsiteX6" fmla="*/ 953949 w 973937"/>
                  <a:gd name="connsiteY6" fmla="*/ 1674116 h 3244254"/>
                  <a:gd name="connsiteX7" fmla="*/ 685992 w 973937"/>
                  <a:gd name="connsiteY7" fmla="*/ 2968401 h 3244254"/>
                  <a:gd name="connsiteX8" fmla="*/ 347253 w 973937"/>
                  <a:gd name="connsiteY8" fmla="*/ 3130187 h 3244254"/>
                  <a:gd name="connsiteX9" fmla="*/ 16365 w 973937"/>
                  <a:gd name="connsiteY9" fmla="*/ 1641949 h 3244254"/>
                  <a:gd name="connsiteX10" fmla="*/ 0 w 973937"/>
                  <a:gd name="connsiteY10" fmla="*/ 1516290 h 3244254"/>
                  <a:gd name="connsiteX11" fmla="*/ 0 w 973937"/>
                  <a:gd name="connsiteY11" fmla="*/ 1516290 h 3244254"/>
                  <a:gd name="connsiteX12" fmla="*/ 0 w 973937"/>
                  <a:gd name="connsiteY12" fmla="*/ 1516289 h 32442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73937" h="3244254">
                    <a:moveTo>
                      <a:pt x="0" y="0"/>
                    </a:moveTo>
                    <a:lnTo>
                      <a:pt x="973937" y="0"/>
                    </a:lnTo>
                    <a:lnTo>
                      <a:pt x="973937" y="1516289"/>
                    </a:lnTo>
                    <a:lnTo>
                      <a:pt x="973937" y="1516290"/>
                    </a:lnTo>
                    <a:lnTo>
                      <a:pt x="973937" y="1516290"/>
                    </a:lnTo>
                    <a:lnTo>
                      <a:pt x="973698" y="1522323"/>
                    </a:lnTo>
                    <a:cubicBezTo>
                      <a:pt x="971223" y="1552461"/>
                      <a:pt x="965324" y="1598068"/>
                      <a:pt x="953949" y="1674116"/>
                    </a:cubicBezTo>
                    <a:cubicBezTo>
                      <a:pt x="908446" y="1978307"/>
                      <a:pt x="746663" y="2781337"/>
                      <a:pt x="685992" y="2968401"/>
                    </a:cubicBezTo>
                    <a:cubicBezTo>
                      <a:pt x="625321" y="3155466"/>
                      <a:pt x="463536" y="3387190"/>
                      <a:pt x="347253" y="3130187"/>
                    </a:cubicBezTo>
                    <a:cubicBezTo>
                      <a:pt x="245504" y="2905309"/>
                      <a:pt x="93436" y="2177220"/>
                      <a:pt x="16365" y="1641949"/>
                    </a:cubicBezTo>
                    <a:lnTo>
                      <a:pt x="0" y="1516290"/>
                    </a:lnTo>
                    <a:lnTo>
                      <a:pt x="0" y="1516290"/>
                    </a:lnTo>
                    <a:lnTo>
                      <a:pt x="0" y="1516289"/>
                    </a:lnTo>
                    <a:close/>
                  </a:path>
                </a:pathLst>
              </a:custGeom>
              <a:solidFill>
                <a:srgbClr val="5B9BD5"/>
              </a:solidFill>
              <a:ln w="19050" cap="flat" cmpd="sng" algn="ctr">
                <a:solidFill>
                  <a:srgbClr val="5B9BD5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grpSp>
            <p:nvGrpSpPr>
              <p:cNvPr id="419" name="Group 418">
                <a:extLst>
                  <a:ext uri="{FF2B5EF4-FFF2-40B4-BE49-F238E27FC236}">
                    <a16:creationId xmlns:a16="http://schemas.microsoft.com/office/drawing/2014/main" id="{0A38E136-B26D-CD6E-85AF-471F8AB1DE63}"/>
                  </a:ext>
                </a:extLst>
              </p:cNvPr>
              <p:cNvGrpSpPr/>
              <p:nvPr/>
            </p:nvGrpSpPr>
            <p:grpSpPr>
              <a:xfrm>
                <a:off x="6621653" y="1784030"/>
                <a:ext cx="2530550" cy="880988"/>
                <a:chOff x="5345302" y="1788793"/>
                <a:chExt cx="2530550" cy="880988"/>
              </a:xfrm>
            </p:grpSpPr>
            <p:sp>
              <p:nvSpPr>
                <p:cNvPr id="423" name="Freeform 367">
                  <a:extLst>
                    <a:ext uri="{FF2B5EF4-FFF2-40B4-BE49-F238E27FC236}">
                      <a16:creationId xmlns:a16="http://schemas.microsoft.com/office/drawing/2014/main" id="{A3BDDAFC-B979-3DDA-49E5-BBE9BD38F90C}"/>
                    </a:ext>
                  </a:extLst>
                </p:cNvPr>
                <p:cNvSpPr/>
                <p:nvPr/>
              </p:nvSpPr>
              <p:spPr>
                <a:xfrm>
                  <a:off x="6308729" y="2406890"/>
                  <a:ext cx="487235" cy="142639"/>
                </a:xfrm>
                <a:custGeom>
                  <a:avLst/>
                  <a:gdLst>
                    <a:gd name="connsiteX0" fmla="*/ 0 w 487235"/>
                    <a:gd name="connsiteY0" fmla="*/ 0 h 142639"/>
                    <a:gd name="connsiteX1" fmla="*/ 206908 w 487235"/>
                    <a:gd name="connsiteY1" fmla="*/ 133489 h 142639"/>
                    <a:gd name="connsiteX2" fmla="*/ 487235 w 487235"/>
                    <a:gd name="connsiteY2" fmla="*/ 120140 h 1426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487235" h="142639">
                      <a:moveTo>
                        <a:pt x="0" y="0"/>
                      </a:moveTo>
                      <a:cubicBezTo>
                        <a:pt x="62851" y="56733"/>
                        <a:pt x="125702" y="113466"/>
                        <a:pt x="206908" y="133489"/>
                      </a:cubicBezTo>
                      <a:cubicBezTo>
                        <a:pt x="288114" y="153512"/>
                        <a:pt x="387674" y="136826"/>
                        <a:pt x="487235" y="120140"/>
                      </a:cubicBezTo>
                    </a:path>
                  </a:pathLst>
                </a:custGeom>
                <a:noFill/>
                <a:ln w="28575" cap="flat" cmpd="sng" algn="ctr">
                  <a:solidFill>
                    <a:srgbClr val="5B9BD5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  <p:sp>
              <p:nvSpPr>
                <p:cNvPr id="424" name="Rectangle 423">
                  <a:extLst>
                    <a:ext uri="{FF2B5EF4-FFF2-40B4-BE49-F238E27FC236}">
                      <a16:creationId xmlns:a16="http://schemas.microsoft.com/office/drawing/2014/main" id="{EE73E4F6-6B46-C9E4-F712-946ECF7F6E05}"/>
                    </a:ext>
                  </a:extLst>
                </p:cNvPr>
                <p:cNvSpPr/>
                <p:nvPr/>
              </p:nvSpPr>
              <p:spPr>
                <a:xfrm>
                  <a:off x="6767328" y="2486179"/>
                  <a:ext cx="1108524" cy="183602"/>
                </a:xfrm>
                <a:prstGeom prst="rect">
                  <a:avLst/>
                </a:prstGeom>
                <a:solidFill>
                  <a:srgbClr val="5B9BD5"/>
                </a:solidFill>
                <a:ln w="12700" cap="flat" cmpd="sng" algn="ctr">
                  <a:solidFill>
                    <a:srgbClr val="5B9BD5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  <p:grpSp>
              <p:nvGrpSpPr>
                <p:cNvPr id="425" name="Group 424">
                  <a:extLst>
                    <a:ext uri="{FF2B5EF4-FFF2-40B4-BE49-F238E27FC236}">
                      <a16:creationId xmlns:a16="http://schemas.microsoft.com/office/drawing/2014/main" id="{EF661FBC-4060-2713-00B6-DC65359919B3}"/>
                    </a:ext>
                  </a:extLst>
                </p:cNvPr>
                <p:cNvGrpSpPr/>
                <p:nvPr/>
              </p:nvGrpSpPr>
              <p:grpSpPr>
                <a:xfrm rot="1980000">
                  <a:off x="5345302" y="1788793"/>
                  <a:ext cx="1108524" cy="466514"/>
                  <a:chOff x="9008832" y="1859860"/>
                  <a:chExt cx="1108524" cy="466514"/>
                </a:xfrm>
              </p:grpSpPr>
              <p:sp>
                <p:nvSpPr>
                  <p:cNvPr id="427" name="Rectangle 426">
                    <a:extLst>
                      <a:ext uri="{FF2B5EF4-FFF2-40B4-BE49-F238E27FC236}">
                        <a16:creationId xmlns:a16="http://schemas.microsoft.com/office/drawing/2014/main" id="{361C87E6-8F14-44FD-EFB9-B573AD0DB135}"/>
                      </a:ext>
                    </a:extLst>
                  </p:cNvPr>
                  <p:cNvSpPr/>
                  <p:nvPr/>
                </p:nvSpPr>
                <p:spPr>
                  <a:xfrm>
                    <a:off x="9116100" y="1859860"/>
                    <a:ext cx="893989" cy="282912"/>
                  </a:xfrm>
                  <a:prstGeom prst="rect">
                    <a:avLst/>
                  </a:prstGeom>
                  <a:solidFill>
                    <a:srgbClr val="5B9BD5"/>
                  </a:solidFill>
                  <a:ln w="12700" cap="flat" cmpd="sng" algn="ctr">
                    <a:solidFill>
                      <a:srgbClr val="5B9BD5">
                        <a:shade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1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  <p:sp>
                <p:nvSpPr>
                  <p:cNvPr id="428" name="Rectangle 427">
                    <a:extLst>
                      <a:ext uri="{FF2B5EF4-FFF2-40B4-BE49-F238E27FC236}">
                        <a16:creationId xmlns:a16="http://schemas.microsoft.com/office/drawing/2014/main" id="{C8BDFF69-D960-A707-7019-101C5554A5D9}"/>
                      </a:ext>
                    </a:extLst>
                  </p:cNvPr>
                  <p:cNvSpPr/>
                  <p:nvPr/>
                </p:nvSpPr>
                <p:spPr>
                  <a:xfrm>
                    <a:off x="9008832" y="2142772"/>
                    <a:ext cx="1108524" cy="183602"/>
                  </a:xfrm>
                  <a:prstGeom prst="rect">
                    <a:avLst/>
                  </a:prstGeom>
                  <a:solidFill>
                    <a:srgbClr val="5B9BD5"/>
                  </a:solidFill>
                  <a:ln w="12700" cap="flat" cmpd="sng" algn="ctr">
                    <a:solidFill>
                      <a:srgbClr val="5B9BD5">
                        <a:shade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1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</p:grpSp>
            <p:sp>
              <p:nvSpPr>
                <p:cNvPr id="426" name="Freeform 370">
                  <a:extLst>
                    <a:ext uri="{FF2B5EF4-FFF2-40B4-BE49-F238E27FC236}">
                      <a16:creationId xmlns:a16="http://schemas.microsoft.com/office/drawing/2014/main" id="{A5B6C3F7-7A2C-B00C-BDEA-367076D4C464}"/>
                    </a:ext>
                  </a:extLst>
                </p:cNvPr>
                <p:cNvSpPr/>
                <p:nvPr/>
              </p:nvSpPr>
              <p:spPr>
                <a:xfrm>
                  <a:off x="6280660" y="2462873"/>
                  <a:ext cx="487235" cy="142639"/>
                </a:xfrm>
                <a:custGeom>
                  <a:avLst/>
                  <a:gdLst>
                    <a:gd name="connsiteX0" fmla="*/ 0 w 487235"/>
                    <a:gd name="connsiteY0" fmla="*/ 0 h 142639"/>
                    <a:gd name="connsiteX1" fmla="*/ 206908 w 487235"/>
                    <a:gd name="connsiteY1" fmla="*/ 133489 h 142639"/>
                    <a:gd name="connsiteX2" fmla="*/ 487235 w 487235"/>
                    <a:gd name="connsiteY2" fmla="*/ 120140 h 1426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487235" h="142639">
                      <a:moveTo>
                        <a:pt x="0" y="0"/>
                      </a:moveTo>
                      <a:cubicBezTo>
                        <a:pt x="62851" y="56733"/>
                        <a:pt x="125702" y="113466"/>
                        <a:pt x="206908" y="133489"/>
                      </a:cubicBezTo>
                      <a:cubicBezTo>
                        <a:pt x="288114" y="153512"/>
                        <a:pt x="387674" y="136826"/>
                        <a:pt x="487235" y="120140"/>
                      </a:cubicBezTo>
                    </a:path>
                  </a:pathLst>
                </a:custGeom>
                <a:noFill/>
                <a:ln w="28575" cap="flat" cmpd="sng" algn="ctr">
                  <a:solidFill>
                    <a:srgbClr val="5B9BD5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</p:grpSp>
          <p:cxnSp>
            <p:nvCxnSpPr>
              <p:cNvPr id="420" name="Straight Connector 419">
                <a:extLst>
                  <a:ext uri="{FF2B5EF4-FFF2-40B4-BE49-F238E27FC236}">
                    <a16:creationId xmlns:a16="http://schemas.microsoft.com/office/drawing/2014/main" id="{4652691B-D16A-937B-C0F7-5B344998B7D0}"/>
                  </a:ext>
                </a:extLst>
              </p:cNvPr>
              <p:cNvCxnSpPr/>
              <p:nvPr/>
            </p:nvCxnSpPr>
            <p:spPr>
              <a:xfrm>
                <a:off x="8139958" y="2936759"/>
                <a:ext cx="500584" cy="0"/>
              </a:xfrm>
              <a:prstGeom prst="line">
                <a:avLst/>
              </a:prstGeom>
              <a:noFill/>
              <a:ln w="6350" cap="flat" cmpd="sng" algn="ctr">
                <a:solidFill>
                  <a:srgbClr val="2D3E50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421" name="Straight Connector 420">
                <a:extLst>
                  <a:ext uri="{FF2B5EF4-FFF2-40B4-BE49-F238E27FC236}">
                    <a16:creationId xmlns:a16="http://schemas.microsoft.com/office/drawing/2014/main" id="{F2889AD2-DDD2-D40E-502E-5D2C467BD2A2}"/>
                  </a:ext>
                </a:extLst>
              </p:cNvPr>
              <p:cNvCxnSpPr/>
              <p:nvPr/>
            </p:nvCxnSpPr>
            <p:spPr>
              <a:xfrm>
                <a:off x="8139958" y="3736582"/>
                <a:ext cx="500584" cy="0"/>
              </a:xfrm>
              <a:prstGeom prst="line">
                <a:avLst/>
              </a:prstGeom>
              <a:noFill/>
              <a:ln w="6350" cap="flat" cmpd="sng" algn="ctr">
                <a:solidFill>
                  <a:srgbClr val="2D3E50"/>
                </a:solidFill>
                <a:prstDash val="solid"/>
                <a:miter lim="800000"/>
              </a:ln>
              <a:effectLst/>
            </p:spPr>
          </p:cxnSp>
          <p:sp>
            <p:nvSpPr>
              <p:cNvPr id="422" name="Freeform 366">
                <a:extLst>
                  <a:ext uri="{FF2B5EF4-FFF2-40B4-BE49-F238E27FC236}">
                    <a16:creationId xmlns:a16="http://schemas.microsoft.com/office/drawing/2014/main" id="{66B9E6B1-08F0-CCA0-5194-F93AA372BF09}"/>
                  </a:ext>
                </a:extLst>
              </p:cNvPr>
              <p:cNvSpPr/>
              <p:nvPr/>
            </p:nvSpPr>
            <p:spPr>
              <a:xfrm>
                <a:off x="8138205" y="4248147"/>
                <a:ext cx="930894" cy="1651597"/>
              </a:xfrm>
              <a:custGeom>
                <a:avLst/>
                <a:gdLst>
                  <a:gd name="connsiteX0" fmla="*/ 0 w 1285750"/>
                  <a:gd name="connsiteY0" fmla="*/ 0 h 2281185"/>
                  <a:gd name="connsiteX1" fmla="*/ 1285750 w 1285750"/>
                  <a:gd name="connsiteY1" fmla="*/ 0 h 2281185"/>
                  <a:gd name="connsiteX2" fmla="*/ 1285435 w 1285750"/>
                  <a:gd name="connsiteY2" fmla="*/ 7966 h 2281185"/>
                  <a:gd name="connsiteX3" fmla="*/ 1259362 w 1285750"/>
                  <a:gd name="connsiteY3" fmla="*/ 208356 h 2281185"/>
                  <a:gd name="connsiteX4" fmla="*/ 905617 w 1285750"/>
                  <a:gd name="connsiteY4" fmla="*/ 1917016 h 2281185"/>
                  <a:gd name="connsiteX5" fmla="*/ 458428 w 1285750"/>
                  <a:gd name="connsiteY5" fmla="*/ 2130598 h 2281185"/>
                  <a:gd name="connsiteX6" fmla="*/ 21604 w 1285750"/>
                  <a:gd name="connsiteY6" fmla="*/ 165891 h 22811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85750" h="2281185">
                    <a:moveTo>
                      <a:pt x="0" y="0"/>
                    </a:moveTo>
                    <a:lnTo>
                      <a:pt x="1285750" y="0"/>
                    </a:lnTo>
                    <a:lnTo>
                      <a:pt x="1285435" y="7966"/>
                    </a:lnTo>
                    <a:cubicBezTo>
                      <a:pt x="1282167" y="47752"/>
                      <a:pt x="1274380" y="107961"/>
                      <a:pt x="1259362" y="208356"/>
                    </a:cubicBezTo>
                    <a:cubicBezTo>
                      <a:pt x="1199292" y="609936"/>
                      <a:pt x="985712" y="1670061"/>
                      <a:pt x="905617" y="1917016"/>
                    </a:cubicBezTo>
                    <a:cubicBezTo>
                      <a:pt x="825522" y="2163971"/>
                      <a:pt x="611941" y="2469883"/>
                      <a:pt x="458428" y="2130598"/>
                    </a:cubicBezTo>
                    <a:cubicBezTo>
                      <a:pt x="324104" y="1833724"/>
                      <a:pt x="123350" y="872533"/>
                      <a:pt x="21604" y="165891"/>
                    </a:cubicBezTo>
                    <a:close/>
                  </a:path>
                </a:pathLst>
              </a:custGeom>
              <a:solidFill>
                <a:srgbClr val="70AD47">
                  <a:lumMod val="40000"/>
                  <a:lumOff val="6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</p:grpSp>
        <p:grpSp>
          <p:nvGrpSpPr>
            <p:cNvPr id="406" name="Group 405">
              <a:extLst>
                <a:ext uri="{FF2B5EF4-FFF2-40B4-BE49-F238E27FC236}">
                  <a16:creationId xmlns:a16="http://schemas.microsoft.com/office/drawing/2014/main" id="{62A2756C-6277-6754-B1B8-D59DE6BC174A}"/>
                </a:ext>
              </a:extLst>
            </p:cNvPr>
            <p:cNvGrpSpPr/>
            <p:nvPr/>
          </p:nvGrpSpPr>
          <p:grpSpPr>
            <a:xfrm>
              <a:off x="4266907" y="2741469"/>
              <a:ext cx="197161" cy="321777"/>
              <a:chOff x="6621653" y="1784030"/>
              <a:chExt cx="2530550" cy="4130005"/>
            </a:xfrm>
          </p:grpSpPr>
          <p:sp>
            <p:nvSpPr>
              <p:cNvPr id="407" name="Freeform 351">
                <a:extLst>
                  <a:ext uri="{FF2B5EF4-FFF2-40B4-BE49-F238E27FC236}">
                    <a16:creationId xmlns:a16="http://schemas.microsoft.com/office/drawing/2014/main" id="{D4DB8C48-7C63-3D92-B921-6B10E231B935}"/>
                  </a:ext>
                </a:extLst>
              </p:cNvPr>
              <p:cNvSpPr/>
              <p:nvPr/>
            </p:nvSpPr>
            <p:spPr>
              <a:xfrm>
                <a:off x="8117322" y="2669781"/>
                <a:ext cx="973937" cy="3244254"/>
              </a:xfrm>
              <a:custGeom>
                <a:avLst/>
                <a:gdLst>
                  <a:gd name="connsiteX0" fmla="*/ 0 w 973937"/>
                  <a:gd name="connsiteY0" fmla="*/ 0 h 3244254"/>
                  <a:gd name="connsiteX1" fmla="*/ 973937 w 973937"/>
                  <a:gd name="connsiteY1" fmla="*/ 0 h 3244254"/>
                  <a:gd name="connsiteX2" fmla="*/ 973937 w 973937"/>
                  <a:gd name="connsiteY2" fmla="*/ 1516289 h 3244254"/>
                  <a:gd name="connsiteX3" fmla="*/ 973937 w 973937"/>
                  <a:gd name="connsiteY3" fmla="*/ 1516290 h 3244254"/>
                  <a:gd name="connsiteX4" fmla="*/ 973937 w 973937"/>
                  <a:gd name="connsiteY4" fmla="*/ 1516290 h 3244254"/>
                  <a:gd name="connsiteX5" fmla="*/ 973698 w 973937"/>
                  <a:gd name="connsiteY5" fmla="*/ 1522323 h 3244254"/>
                  <a:gd name="connsiteX6" fmla="*/ 953949 w 973937"/>
                  <a:gd name="connsiteY6" fmla="*/ 1674116 h 3244254"/>
                  <a:gd name="connsiteX7" fmla="*/ 685992 w 973937"/>
                  <a:gd name="connsiteY7" fmla="*/ 2968401 h 3244254"/>
                  <a:gd name="connsiteX8" fmla="*/ 347253 w 973937"/>
                  <a:gd name="connsiteY8" fmla="*/ 3130187 h 3244254"/>
                  <a:gd name="connsiteX9" fmla="*/ 16365 w 973937"/>
                  <a:gd name="connsiteY9" fmla="*/ 1641949 h 3244254"/>
                  <a:gd name="connsiteX10" fmla="*/ 0 w 973937"/>
                  <a:gd name="connsiteY10" fmla="*/ 1516290 h 3244254"/>
                  <a:gd name="connsiteX11" fmla="*/ 0 w 973937"/>
                  <a:gd name="connsiteY11" fmla="*/ 1516290 h 3244254"/>
                  <a:gd name="connsiteX12" fmla="*/ 0 w 973937"/>
                  <a:gd name="connsiteY12" fmla="*/ 1516289 h 32442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73937" h="3244254">
                    <a:moveTo>
                      <a:pt x="0" y="0"/>
                    </a:moveTo>
                    <a:lnTo>
                      <a:pt x="973937" y="0"/>
                    </a:lnTo>
                    <a:lnTo>
                      <a:pt x="973937" y="1516289"/>
                    </a:lnTo>
                    <a:lnTo>
                      <a:pt x="973937" y="1516290"/>
                    </a:lnTo>
                    <a:lnTo>
                      <a:pt x="973937" y="1516290"/>
                    </a:lnTo>
                    <a:lnTo>
                      <a:pt x="973698" y="1522323"/>
                    </a:lnTo>
                    <a:cubicBezTo>
                      <a:pt x="971223" y="1552461"/>
                      <a:pt x="965324" y="1598068"/>
                      <a:pt x="953949" y="1674116"/>
                    </a:cubicBezTo>
                    <a:cubicBezTo>
                      <a:pt x="908446" y="1978307"/>
                      <a:pt x="746663" y="2781337"/>
                      <a:pt x="685992" y="2968401"/>
                    </a:cubicBezTo>
                    <a:cubicBezTo>
                      <a:pt x="625321" y="3155466"/>
                      <a:pt x="463536" y="3387190"/>
                      <a:pt x="347253" y="3130187"/>
                    </a:cubicBezTo>
                    <a:cubicBezTo>
                      <a:pt x="245504" y="2905309"/>
                      <a:pt x="93436" y="2177220"/>
                      <a:pt x="16365" y="1641949"/>
                    </a:cubicBezTo>
                    <a:lnTo>
                      <a:pt x="0" y="1516290"/>
                    </a:lnTo>
                    <a:lnTo>
                      <a:pt x="0" y="1516290"/>
                    </a:lnTo>
                    <a:lnTo>
                      <a:pt x="0" y="1516289"/>
                    </a:lnTo>
                    <a:close/>
                  </a:path>
                </a:pathLst>
              </a:custGeom>
              <a:solidFill>
                <a:srgbClr val="5B9BD5"/>
              </a:solidFill>
              <a:ln w="19050" cap="flat" cmpd="sng" algn="ctr">
                <a:solidFill>
                  <a:srgbClr val="5B9BD5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grpSp>
            <p:nvGrpSpPr>
              <p:cNvPr id="408" name="Group 407">
                <a:extLst>
                  <a:ext uri="{FF2B5EF4-FFF2-40B4-BE49-F238E27FC236}">
                    <a16:creationId xmlns:a16="http://schemas.microsoft.com/office/drawing/2014/main" id="{1049CE28-E6AE-5C04-C4D4-7CCD5EEFB768}"/>
                  </a:ext>
                </a:extLst>
              </p:cNvPr>
              <p:cNvGrpSpPr/>
              <p:nvPr/>
            </p:nvGrpSpPr>
            <p:grpSpPr>
              <a:xfrm>
                <a:off x="6621653" y="1784030"/>
                <a:ext cx="2530550" cy="880988"/>
                <a:chOff x="5345302" y="1788793"/>
                <a:chExt cx="2530550" cy="880988"/>
              </a:xfrm>
            </p:grpSpPr>
            <p:sp>
              <p:nvSpPr>
                <p:cNvPr id="412" name="Freeform 356">
                  <a:extLst>
                    <a:ext uri="{FF2B5EF4-FFF2-40B4-BE49-F238E27FC236}">
                      <a16:creationId xmlns:a16="http://schemas.microsoft.com/office/drawing/2014/main" id="{7E674776-5BA0-4D60-B8C6-D41C9E727C7C}"/>
                    </a:ext>
                  </a:extLst>
                </p:cNvPr>
                <p:cNvSpPr/>
                <p:nvPr/>
              </p:nvSpPr>
              <p:spPr>
                <a:xfrm>
                  <a:off x="6308729" y="2406890"/>
                  <a:ext cx="487235" cy="142639"/>
                </a:xfrm>
                <a:custGeom>
                  <a:avLst/>
                  <a:gdLst>
                    <a:gd name="connsiteX0" fmla="*/ 0 w 487235"/>
                    <a:gd name="connsiteY0" fmla="*/ 0 h 142639"/>
                    <a:gd name="connsiteX1" fmla="*/ 206908 w 487235"/>
                    <a:gd name="connsiteY1" fmla="*/ 133489 h 142639"/>
                    <a:gd name="connsiteX2" fmla="*/ 487235 w 487235"/>
                    <a:gd name="connsiteY2" fmla="*/ 120140 h 1426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487235" h="142639">
                      <a:moveTo>
                        <a:pt x="0" y="0"/>
                      </a:moveTo>
                      <a:cubicBezTo>
                        <a:pt x="62851" y="56733"/>
                        <a:pt x="125702" y="113466"/>
                        <a:pt x="206908" y="133489"/>
                      </a:cubicBezTo>
                      <a:cubicBezTo>
                        <a:pt x="288114" y="153512"/>
                        <a:pt x="387674" y="136826"/>
                        <a:pt x="487235" y="120140"/>
                      </a:cubicBezTo>
                    </a:path>
                  </a:pathLst>
                </a:custGeom>
                <a:noFill/>
                <a:ln w="28575" cap="flat" cmpd="sng" algn="ctr">
                  <a:solidFill>
                    <a:srgbClr val="5B9BD5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  <p:sp>
              <p:nvSpPr>
                <p:cNvPr id="413" name="Rectangle 412">
                  <a:extLst>
                    <a:ext uri="{FF2B5EF4-FFF2-40B4-BE49-F238E27FC236}">
                      <a16:creationId xmlns:a16="http://schemas.microsoft.com/office/drawing/2014/main" id="{51E27D0E-E76C-71F8-4859-78CCEB8C56DC}"/>
                    </a:ext>
                  </a:extLst>
                </p:cNvPr>
                <p:cNvSpPr/>
                <p:nvPr/>
              </p:nvSpPr>
              <p:spPr>
                <a:xfrm>
                  <a:off x="6767328" y="2486179"/>
                  <a:ext cx="1108524" cy="183602"/>
                </a:xfrm>
                <a:prstGeom prst="rect">
                  <a:avLst/>
                </a:prstGeom>
                <a:solidFill>
                  <a:srgbClr val="5B9BD5"/>
                </a:solidFill>
                <a:ln w="12700" cap="flat" cmpd="sng" algn="ctr">
                  <a:solidFill>
                    <a:srgbClr val="5B9BD5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  <p:grpSp>
              <p:nvGrpSpPr>
                <p:cNvPr id="414" name="Group 413">
                  <a:extLst>
                    <a:ext uri="{FF2B5EF4-FFF2-40B4-BE49-F238E27FC236}">
                      <a16:creationId xmlns:a16="http://schemas.microsoft.com/office/drawing/2014/main" id="{0CC1A973-0D29-49A9-086C-A93DE1846266}"/>
                    </a:ext>
                  </a:extLst>
                </p:cNvPr>
                <p:cNvGrpSpPr/>
                <p:nvPr/>
              </p:nvGrpSpPr>
              <p:grpSpPr>
                <a:xfrm rot="1980000">
                  <a:off x="5345302" y="1788793"/>
                  <a:ext cx="1108524" cy="466514"/>
                  <a:chOff x="9008832" y="1859860"/>
                  <a:chExt cx="1108524" cy="466514"/>
                </a:xfrm>
              </p:grpSpPr>
              <p:sp>
                <p:nvSpPr>
                  <p:cNvPr id="416" name="Rectangle 415">
                    <a:extLst>
                      <a:ext uri="{FF2B5EF4-FFF2-40B4-BE49-F238E27FC236}">
                        <a16:creationId xmlns:a16="http://schemas.microsoft.com/office/drawing/2014/main" id="{B39A7AB9-C819-4BCE-BA3A-BCC3BD0675E9}"/>
                      </a:ext>
                    </a:extLst>
                  </p:cNvPr>
                  <p:cNvSpPr/>
                  <p:nvPr/>
                </p:nvSpPr>
                <p:spPr>
                  <a:xfrm>
                    <a:off x="9116100" y="1859860"/>
                    <a:ext cx="893989" cy="282912"/>
                  </a:xfrm>
                  <a:prstGeom prst="rect">
                    <a:avLst/>
                  </a:prstGeom>
                  <a:solidFill>
                    <a:srgbClr val="5B9BD5"/>
                  </a:solidFill>
                  <a:ln w="12700" cap="flat" cmpd="sng" algn="ctr">
                    <a:solidFill>
                      <a:srgbClr val="5B9BD5">
                        <a:shade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1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  <p:sp>
                <p:nvSpPr>
                  <p:cNvPr id="417" name="Rectangle 416">
                    <a:extLst>
                      <a:ext uri="{FF2B5EF4-FFF2-40B4-BE49-F238E27FC236}">
                        <a16:creationId xmlns:a16="http://schemas.microsoft.com/office/drawing/2014/main" id="{06234F74-54A8-D34D-3B5E-B3BDC5620ED6}"/>
                      </a:ext>
                    </a:extLst>
                  </p:cNvPr>
                  <p:cNvSpPr/>
                  <p:nvPr/>
                </p:nvSpPr>
                <p:spPr>
                  <a:xfrm>
                    <a:off x="9008832" y="2142772"/>
                    <a:ext cx="1108524" cy="183602"/>
                  </a:xfrm>
                  <a:prstGeom prst="rect">
                    <a:avLst/>
                  </a:prstGeom>
                  <a:solidFill>
                    <a:srgbClr val="5B9BD5"/>
                  </a:solidFill>
                  <a:ln w="12700" cap="flat" cmpd="sng" algn="ctr">
                    <a:solidFill>
                      <a:srgbClr val="5B9BD5">
                        <a:shade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1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</p:grpSp>
            <p:sp>
              <p:nvSpPr>
                <p:cNvPr id="415" name="Freeform 359">
                  <a:extLst>
                    <a:ext uri="{FF2B5EF4-FFF2-40B4-BE49-F238E27FC236}">
                      <a16:creationId xmlns:a16="http://schemas.microsoft.com/office/drawing/2014/main" id="{E445D7ED-D097-FE57-EDAA-A7D67C4A19E4}"/>
                    </a:ext>
                  </a:extLst>
                </p:cNvPr>
                <p:cNvSpPr/>
                <p:nvPr/>
              </p:nvSpPr>
              <p:spPr>
                <a:xfrm>
                  <a:off x="6280660" y="2462873"/>
                  <a:ext cx="487235" cy="142639"/>
                </a:xfrm>
                <a:custGeom>
                  <a:avLst/>
                  <a:gdLst>
                    <a:gd name="connsiteX0" fmla="*/ 0 w 487235"/>
                    <a:gd name="connsiteY0" fmla="*/ 0 h 142639"/>
                    <a:gd name="connsiteX1" fmla="*/ 206908 w 487235"/>
                    <a:gd name="connsiteY1" fmla="*/ 133489 h 142639"/>
                    <a:gd name="connsiteX2" fmla="*/ 487235 w 487235"/>
                    <a:gd name="connsiteY2" fmla="*/ 120140 h 1426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487235" h="142639">
                      <a:moveTo>
                        <a:pt x="0" y="0"/>
                      </a:moveTo>
                      <a:cubicBezTo>
                        <a:pt x="62851" y="56733"/>
                        <a:pt x="125702" y="113466"/>
                        <a:pt x="206908" y="133489"/>
                      </a:cubicBezTo>
                      <a:cubicBezTo>
                        <a:pt x="288114" y="153512"/>
                        <a:pt x="387674" y="136826"/>
                        <a:pt x="487235" y="120140"/>
                      </a:cubicBezTo>
                    </a:path>
                  </a:pathLst>
                </a:custGeom>
                <a:noFill/>
                <a:ln w="28575" cap="flat" cmpd="sng" algn="ctr">
                  <a:solidFill>
                    <a:srgbClr val="5B9BD5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</p:grpSp>
          <p:cxnSp>
            <p:nvCxnSpPr>
              <p:cNvPr id="409" name="Straight Connector 408">
                <a:extLst>
                  <a:ext uri="{FF2B5EF4-FFF2-40B4-BE49-F238E27FC236}">
                    <a16:creationId xmlns:a16="http://schemas.microsoft.com/office/drawing/2014/main" id="{C357D1B9-6BB6-7D75-7E8D-1369C46AEE83}"/>
                  </a:ext>
                </a:extLst>
              </p:cNvPr>
              <p:cNvCxnSpPr/>
              <p:nvPr/>
            </p:nvCxnSpPr>
            <p:spPr>
              <a:xfrm>
                <a:off x="8139958" y="2936759"/>
                <a:ext cx="500584" cy="0"/>
              </a:xfrm>
              <a:prstGeom prst="line">
                <a:avLst/>
              </a:prstGeom>
              <a:noFill/>
              <a:ln w="6350" cap="flat" cmpd="sng" algn="ctr">
                <a:solidFill>
                  <a:srgbClr val="2D3E50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410" name="Straight Connector 409">
                <a:extLst>
                  <a:ext uri="{FF2B5EF4-FFF2-40B4-BE49-F238E27FC236}">
                    <a16:creationId xmlns:a16="http://schemas.microsoft.com/office/drawing/2014/main" id="{5B848B76-1088-08CC-2903-EAE56BCAF3FB}"/>
                  </a:ext>
                </a:extLst>
              </p:cNvPr>
              <p:cNvCxnSpPr/>
              <p:nvPr/>
            </p:nvCxnSpPr>
            <p:spPr>
              <a:xfrm>
                <a:off x="8139958" y="3736582"/>
                <a:ext cx="500584" cy="0"/>
              </a:xfrm>
              <a:prstGeom prst="line">
                <a:avLst/>
              </a:prstGeom>
              <a:noFill/>
              <a:ln w="6350" cap="flat" cmpd="sng" algn="ctr">
                <a:solidFill>
                  <a:srgbClr val="2D3E50"/>
                </a:solidFill>
                <a:prstDash val="solid"/>
                <a:miter lim="800000"/>
              </a:ln>
              <a:effectLst/>
            </p:spPr>
          </p:cxnSp>
          <p:sp>
            <p:nvSpPr>
              <p:cNvPr id="411" name="Freeform 355">
                <a:extLst>
                  <a:ext uri="{FF2B5EF4-FFF2-40B4-BE49-F238E27FC236}">
                    <a16:creationId xmlns:a16="http://schemas.microsoft.com/office/drawing/2014/main" id="{2D1BD15B-BFF7-D943-C34F-BED79462408A}"/>
                  </a:ext>
                </a:extLst>
              </p:cNvPr>
              <p:cNvSpPr/>
              <p:nvPr/>
            </p:nvSpPr>
            <p:spPr>
              <a:xfrm>
                <a:off x="8138205" y="4248147"/>
                <a:ext cx="930894" cy="1651597"/>
              </a:xfrm>
              <a:custGeom>
                <a:avLst/>
                <a:gdLst>
                  <a:gd name="connsiteX0" fmla="*/ 0 w 1285750"/>
                  <a:gd name="connsiteY0" fmla="*/ 0 h 2281185"/>
                  <a:gd name="connsiteX1" fmla="*/ 1285750 w 1285750"/>
                  <a:gd name="connsiteY1" fmla="*/ 0 h 2281185"/>
                  <a:gd name="connsiteX2" fmla="*/ 1285435 w 1285750"/>
                  <a:gd name="connsiteY2" fmla="*/ 7966 h 2281185"/>
                  <a:gd name="connsiteX3" fmla="*/ 1259362 w 1285750"/>
                  <a:gd name="connsiteY3" fmla="*/ 208356 h 2281185"/>
                  <a:gd name="connsiteX4" fmla="*/ 905617 w 1285750"/>
                  <a:gd name="connsiteY4" fmla="*/ 1917016 h 2281185"/>
                  <a:gd name="connsiteX5" fmla="*/ 458428 w 1285750"/>
                  <a:gd name="connsiteY5" fmla="*/ 2130598 h 2281185"/>
                  <a:gd name="connsiteX6" fmla="*/ 21604 w 1285750"/>
                  <a:gd name="connsiteY6" fmla="*/ 165891 h 22811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85750" h="2281185">
                    <a:moveTo>
                      <a:pt x="0" y="0"/>
                    </a:moveTo>
                    <a:lnTo>
                      <a:pt x="1285750" y="0"/>
                    </a:lnTo>
                    <a:lnTo>
                      <a:pt x="1285435" y="7966"/>
                    </a:lnTo>
                    <a:cubicBezTo>
                      <a:pt x="1282167" y="47752"/>
                      <a:pt x="1274380" y="107961"/>
                      <a:pt x="1259362" y="208356"/>
                    </a:cubicBezTo>
                    <a:cubicBezTo>
                      <a:pt x="1199292" y="609936"/>
                      <a:pt x="985712" y="1670061"/>
                      <a:pt x="905617" y="1917016"/>
                    </a:cubicBezTo>
                    <a:cubicBezTo>
                      <a:pt x="825522" y="2163971"/>
                      <a:pt x="611941" y="2469883"/>
                      <a:pt x="458428" y="2130598"/>
                    </a:cubicBezTo>
                    <a:cubicBezTo>
                      <a:pt x="324104" y="1833724"/>
                      <a:pt x="123350" y="872533"/>
                      <a:pt x="21604" y="165891"/>
                    </a:cubicBezTo>
                    <a:close/>
                  </a:path>
                </a:pathLst>
              </a:custGeom>
              <a:solidFill>
                <a:srgbClr val="70AD47">
                  <a:lumMod val="40000"/>
                  <a:lumOff val="6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</p:grpSp>
      </p:grpSp>
      <p:sp>
        <p:nvSpPr>
          <p:cNvPr id="440" name="TextBox 439">
            <a:extLst>
              <a:ext uri="{FF2B5EF4-FFF2-40B4-BE49-F238E27FC236}">
                <a16:creationId xmlns:a16="http://schemas.microsoft.com/office/drawing/2014/main" id="{1BB84B5A-DA62-5DB9-A50E-95B79A201C03}"/>
              </a:ext>
            </a:extLst>
          </p:cNvPr>
          <p:cNvSpPr txBox="1"/>
          <p:nvPr/>
        </p:nvSpPr>
        <p:spPr>
          <a:xfrm>
            <a:off x="6920919" y="1922518"/>
            <a:ext cx="18165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3A3838"/>
                </a:solidFill>
                <a:effectLst/>
                <a:uLnTx/>
                <a:uFillTx/>
                <a:latin typeface="Calibri" panose="020F0502020204030204"/>
              </a:rPr>
              <a:t>experiment ready culture</a:t>
            </a:r>
          </a:p>
        </p:txBody>
      </p:sp>
      <p:pic>
        <p:nvPicPr>
          <p:cNvPr id="3" name="Grafik 6">
            <a:extLst>
              <a:ext uri="{FF2B5EF4-FFF2-40B4-BE49-F238E27FC236}">
                <a16:creationId xmlns:a16="http://schemas.microsoft.com/office/drawing/2014/main" id="{F56766A1-2BC5-52AA-1AAA-BBD5AE11D98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508535" y="4461457"/>
            <a:ext cx="2763682" cy="1985948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D04638B6-965E-2C47-7390-278EB8986C51}"/>
              </a:ext>
            </a:extLst>
          </p:cNvPr>
          <p:cNvSpPr/>
          <p:nvPr/>
        </p:nvSpPr>
        <p:spPr>
          <a:xfrm>
            <a:off x="5435141" y="1125203"/>
            <a:ext cx="1072603" cy="930484"/>
          </a:xfrm>
          <a:prstGeom prst="rect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FB00EA5E-20CC-A7D3-9CFA-91D701158115}"/>
              </a:ext>
            </a:extLst>
          </p:cNvPr>
          <p:cNvSpPr/>
          <p:nvPr/>
        </p:nvSpPr>
        <p:spPr>
          <a:xfrm>
            <a:off x="8984599" y="2731387"/>
            <a:ext cx="1792901" cy="1397945"/>
          </a:xfrm>
          <a:prstGeom prst="rect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008423F0-0E8F-10F5-C570-98BF004310A5}"/>
              </a:ext>
            </a:extLst>
          </p:cNvPr>
          <p:cNvCxnSpPr>
            <a:cxnSpLocks/>
            <a:stCxn id="5" idx="2"/>
            <a:endCxn id="3" idx="1"/>
          </p:cNvCxnSpPr>
          <p:nvPr/>
        </p:nvCxnSpPr>
        <p:spPr>
          <a:xfrm>
            <a:off x="5971443" y="2055687"/>
            <a:ext cx="537092" cy="33987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65DC900D-839F-A518-E89F-B90331ED7A70}"/>
              </a:ext>
            </a:extLst>
          </p:cNvPr>
          <p:cNvCxnSpPr>
            <a:cxnSpLocks/>
            <a:stCxn id="8" idx="2"/>
            <a:endCxn id="3" idx="3"/>
          </p:cNvCxnSpPr>
          <p:nvPr/>
        </p:nvCxnSpPr>
        <p:spPr>
          <a:xfrm flipH="1">
            <a:off x="9272217" y="4129332"/>
            <a:ext cx="608833" cy="132509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868959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indefinite"/>
                                        <p:tgtEl>
                                          <p:spTgt spid="45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" dur="indefinite"/>
                                        <p:tgtEl>
                                          <p:spTgt spid="4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2F43A8-3C9D-2C9A-B281-4805E4C0A5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8899"/>
            <a:ext cx="11336866" cy="1320800"/>
          </a:xfrm>
        </p:spPr>
        <p:txBody>
          <a:bodyPr/>
          <a:lstStyle/>
          <a:p>
            <a:r>
              <a:rPr lang="en-US" dirty="0"/>
              <a:t>Step 3.1 Add and fill out the mandatory columns in the isa.study.xlsx</a:t>
            </a:r>
          </a:p>
        </p:txBody>
      </p: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E429FFD4-D44E-0316-113F-635EE51B001C}"/>
              </a:ext>
            </a:extLst>
          </p:cNvPr>
          <p:cNvCxnSpPr>
            <a:cxnSpLocks/>
            <a:stCxn id="344" idx="42"/>
            <a:endCxn id="433" idx="5"/>
          </p:cNvCxnSpPr>
          <p:nvPr/>
        </p:nvCxnSpPr>
        <p:spPr>
          <a:xfrm flipV="1">
            <a:off x="5240807" y="1610657"/>
            <a:ext cx="2159603" cy="1451942"/>
          </a:xfrm>
          <a:prstGeom prst="straightConnector1">
            <a:avLst/>
          </a:prstGeom>
          <a:noFill/>
          <a:ln w="19050" cap="flat" cmpd="sng" algn="ctr">
            <a:solidFill>
              <a:sysClr val="window" lastClr="FFFFFF">
                <a:lumMod val="50000"/>
              </a:sysClr>
            </a:solidFill>
            <a:prstDash val="solid"/>
            <a:miter lim="800000"/>
            <a:tailEnd type="oval"/>
          </a:ln>
          <a:effectLst/>
        </p:spPr>
      </p:cxn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D2100225-7424-4299-5043-AB4A7F22DCA3}"/>
              </a:ext>
            </a:extLst>
          </p:cNvPr>
          <p:cNvCxnSpPr>
            <a:cxnSpLocks/>
            <a:stCxn id="380" idx="10"/>
            <a:endCxn id="422" idx="6"/>
          </p:cNvCxnSpPr>
          <p:nvPr/>
        </p:nvCxnSpPr>
        <p:spPr>
          <a:xfrm>
            <a:off x="4682148" y="1577149"/>
            <a:ext cx="2775040" cy="16999"/>
          </a:xfrm>
          <a:prstGeom prst="straightConnector1">
            <a:avLst/>
          </a:prstGeom>
          <a:noFill/>
          <a:ln w="19050" cap="flat" cmpd="sng" algn="ctr">
            <a:solidFill>
              <a:sysClr val="window" lastClr="FFFFFF">
                <a:lumMod val="50000"/>
              </a:sysClr>
            </a:solidFill>
            <a:prstDash val="solid"/>
            <a:miter lim="800000"/>
            <a:tailEnd type="oval"/>
          </a:ln>
          <a:effectLst/>
        </p:spPr>
      </p:cxnSp>
      <p:pic>
        <p:nvPicPr>
          <p:cNvPr id="24" name="Graphic 23" descr="Folder">
            <a:extLst>
              <a:ext uri="{FF2B5EF4-FFF2-40B4-BE49-F238E27FC236}">
                <a16:creationId xmlns:a16="http://schemas.microsoft.com/office/drawing/2014/main" id="{12B09314-5124-4A2B-A1A2-7FBE0821D6B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559593" y="1183555"/>
            <a:ext cx="813221" cy="706906"/>
          </a:xfrm>
          <a:prstGeom prst="rect">
            <a:avLst/>
          </a:prstGeom>
        </p:spPr>
      </p:pic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F5FF682A-3D10-B389-C29F-9D43477E70C5}"/>
              </a:ext>
            </a:extLst>
          </p:cNvPr>
          <p:cNvCxnSpPr>
            <a:cxnSpLocks/>
            <a:stCxn id="340" idx="3"/>
            <a:endCxn id="352" idx="1"/>
          </p:cNvCxnSpPr>
          <p:nvPr/>
        </p:nvCxnSpPr>
        <p:spPr>
          <a:xfrm>
            <a:off x="5644777" y="3097214"/>
            <a:ext cx="3763080" cy="0"/>
          </a:xfrm>
          <a:prstGeom prst="straightConnector1">
            <a:avLst/>
          </a:prstGeom>
          <a:noFill/>
          <a:ln w="19050" cap="flat" cmpd="sng" algn="ctr">
            <a:solidFill>
              <a:sysClr val="window" lastClr="FFFFFF">
                <a:lumMod val="50000"/>
              </a:sysClr>
            </a:solidFill>
            <a:prstDash val="solid"/>
            <a:miter lim="800000"/>
            <a:tailEnd type="oval"/>
          </a:ln>
          <a:effectLst/>
        </p:spPr>
      </p:cxnSp>
      <p:grpSp>
        <p:nvGrpSpPr>
          <p:cNvPr id="26" name="Group 25">
            <a:extLst>
              <a:ext uri="{FF2B5EF4-FFF2-40B4-BE49-F238E27FC236}">
                <a16:creationId xmlns:a16="http://schemas.microsoft.com/office/drawing/2014/main" id="{60DCB2A8-DC40-6BC9-FDC3-69D7638C82EF}"/>
              </a:ext>
            </a:extLst>
          </p:cNvPr>
          <p:cNvGrpSpPr/>
          <p:nvPr/>
        </p:nvGrpSpPr>
        <p:grpSpPr>
          <a:xfrm>
            <a:off x="6721585" y="3353197"/>
            <a:ext cx="1087279" cy="443267"/>
            <a:chOff x="5240353" y="2201107"/>
            <a:chExt cx="1186877" cy="483872"/>
          </a:xfrm>
        </p:grpSpPr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AD41CBC8-2329-15A8-D1E0-0AEEE256BB50}"/>
                </a:ext>
              </a:extLst>
            </p:cNvPr>
            <p:cNvGrpSpPr/>
            <p:nvPr/>
          </p:nvGrpSpPr>
          <p:grpSpPr>
            <a:xfrm>
              <a:off x="5240353" y="2201107"/>
              <a:ext cx="1186877" cy="483872"/>
              <a:chOff x="6310343" y="4165438"/>
              <a:chExt cx="2506091" cy="1359015"/>
            </a:xfrm>
          </p:grpSpPr>
          <p:cxnSp>
            <p:nvCxnSpPr>
              <p:cNvPr id="277" name="Straight Arrow Connector 276">
                <a:extLst>
                  <a:ext uri="{FF2B5EF4-FFF2-40B4-BE49-F238E27FC236}">
                    <a16:creationId xmlns:a16="http://schemas.microsoft.com/office/drawing/2014/main" id="{6C6942C0-3166-AF73-3658-CA13DD29CC2A}"/>
                  </a:ext>
                </a:extLst>
              </p:cNvPr>
              <p:cNvCxnSpPr/>
              <p:nvPr/>
            </p:nvCxnSpPr>
            <p:spPr>
              <a:xfrm flipV="1">
                <a:off x="6659648" y="4165438"/>
                <a:ext cx="0" cy="1023522"/>
              </a:xfrm>
              <a:prstGeom prst="straightConnector1">
                <a:avLst/>
              </a:prstGeom>
              <a:noFill/>
              <a:ln w="12700" cap="flat" cmpd="sng" algn="ctr">
                <a:solidFill>
                  <a:srgbClr val="595959">
                    <a:lumMod val="50000"/>
                    <a:lumOff val="50000"/>
                  </a:srgbClr>
                </a:solidFill>
                <a:prstDash val="solid"/>
                <a:miter lim="800000"/>
                <a:tailEnd type="triangle"/>
              </a:ln>
              <a:effectLst/>
            </p:spPr>
          </p:cxnSp>
          <p:cxnSp>
            <p:nvCxnSpPr>
              <p:cNvPr id="278" name="Straight Arrow Connector 277">
                <a:extLst>
                  <a:ext uri="{FF2B5EF4-FFF2-40B4-BE49-F238E27FC236}">
                    <a16:creationId xmlns:a16="http://schemas.microsoft.com/office/drawing/2014/main" id="{8EF95A78-A23C-2481-2C3A-0BAED15516F5}"/>
                  </a:ext>
                </a:extLst>
              </p:cNvPr>
              <p:cNvCxnSpPr/>
              <p:nvPr/>
            </p:nvCxnSpPr>
            <p:spPr>
              <a:xfrm flipV="1">
                <a:off x="6659648" y="5188456"/>
                <a:ext cx="1732177" cy="1"/>
              </a:xfrm>
              <a:prstGeom prst="straightConnector1">
                <a:avLst/>
              </a:prstGeom>
              <a:noFill/>
              <a:ln w="12700" cap="flat" cmpd="sng" algn="ctr">
                <a:solidFill>
                  <a:srgbClr val="595959">
                    <a:lumMod val="50000"/>
                    <a:lumOff val="50000"/>
                  </a:srgbClr>
                </a:solidFill>
                <a:prstDash val="solid"/>
                <a:miter lim="800000"/>
                <a:tailEnd type="triangle"/>
              </a:ln>
              <a:effectLst/>
            </p:spPr>
          </p:cxnSp>
          <p:sp>
            <p:nvSpPr>
              <p:cNvPr id="279" name="TextBox 278">
                <a:extLst>
                  <a:ext uri="{FF2B5EF4-FFF2-40B4-BE49-F238E27FC236}">
                    <a16:creationId xmlns:a16="http://schemas.microsoft.com/office/drawing/2014/main" id="{255E975D-0E80-8C91-FFE7-2C14AA76C042}"/>
                  </a:ext>
                </a:extLst>
              </p:cNvPr>
              <p:cNvSpPr txBox="1"/>
              <p:nvPr/>
            </p:nvSpPr>
            <p:spPr>
              <a:xfrm>
                <a:off x="8141414" y="5117745"/>
                <a:ext cx="675020" cy="40670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>
                  <a:defRPr sz="1600">
                    <a:solidFill>
                      <a:schemeClr val="tx1">
                        <a:lumMod val="65000"/>
                        <a:lumOff val="35000"/>
                      </a:schemeClr>
                    </a:solidFill>
                  </a:defRPr>
                </a:lvl1pPr>
              </a:lstStyle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600" b="0" i="0" u="none" strike="noStrike" kern="0" cap="none" spc="0" normalizeH="0" baseline="0" noProof="0">
                    <a:ln>
                      <a:noFill/>
                    </a:ln>
                    <a:solidFill>
                      <a:srgbClr val="595959">
                        <a:lumMod val="65000"/>
                        <a:lumOff val="35000"/>
                      </a:srgbClr>
                    </a:solidFill>
                    <a:effectLst/>
                    <a:uLnTx/>
                    <a:uFillTx/>
                    <a:latin typeface="Calibri" panose="020F0502020204030204"/>
                  </a:rPr>
                  <a:t>m/z</a:t>
                </a:r>
              </a:p>
            </p:txBody>
          </p:sp>
          <p:sp>
            <p:nvSpPr>
              <p:cNvPr id="280" name="TextBox 279">
                <a:extLst>
                  <a:ext uri="{FF2B5EF4-FFF2-40B4-BE49-F238E27FC236}">
                    <a16:creationId xmlns:a16="http://schemas.microsoft.com/office/drawing/2014/main" id="{FF08898A-3988-E861-2DC4-82E18649CCB0}"/>
                  </a:ext>
                </a:extLst>
              </p:cNvPr>
              <p:cNvSpPr txBox="1"/>
              <p:nvPr/>
            </p:nvSpPr>
            <p:spPr>
              <a:xfrm rot="16200000">
                <a:off x="6012020" y="4488195"/>
                <a:ext cx="1003354" cy="40670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600" b="0" i="0" u="none" strike="noStrike" kern="0" cap="none" spc="0" normalizeH="0" baseline="0" noProof="0">
                    <a:ln>
                      <a:noFill/>
                    </a:ln>
                    <a:solidFill>
                      <a:srgbClr val="595959">
                        <a:lumMod val="65000"/>
                        <a:lumOff val="35000"/>
                      </a:srgbClr>
                    </a:solidFill>
                    <a:effectLst/>
                    <a:uLnTx/>
                    <a:uFillTx/>
                    <a:latin typeface="Calibri" panose="020F0502020204030204"/>
                  </a:rPr>
                  <a:t>intensity</a:t>
                </a:r>
                <a:endParaRPr kumimoji="0" lang="en-US" sz="700" b="0" i="0" u="none" strike="noStrike" kern="0" cap="none" spc="0" normalizeH="0" baseline="0" noProof="0">
                  <a:ln>
                    <a:noFill/>
                  </a:ln>
                  <a:solidFill>
                    <a:srgbClr val="595959">
                      <a:lumMod val="65000"/>
                      <a:lumOff val="35000"/>
                    </a:srgbClr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</p:grpSp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17C7E6D0-D664-7AE5-2E75-3BC63E181E46}"/>
                </a:ext>
              </a:extLst>
            </p:cNvPr>
            <p:cNvGrpSpPr/>
            <p:nvPr/>
          </p:nvGrpSpPr>
          <p:grpSpPr>
            <a:xfrm>
              <a:off x="5476103" y="2235602"/>
              <a:ext cx="537374" cy="325569"/>
              <a:chOff x="6130446" y="3519519"/>
              <a:chExt cx="1509285" cy="914400"/>
            </a:xfrm>
          </p:grpSpPr>
          <p:grpSp>
            <p:nvGrpSpPr>
              <p:cNvPr id="29" name="Group 28">
                <a:extLst>
                  <a:ext uri="{FF2B5EF4-FFF2-40B4-BE49-F238E27FC236}">
                    <a16:creationId xmlns:a16="http://schemas.microsoft.com/office/drawing/2014/main" id="{CAA8BEB0-7133-2667-CC6E-E1F5F96265B8}"/>
                  </a:ext>
                </a:extLst>
              </p:cNvPr>
              <p:cNvGrpSpPr/>
              <p:nvPr/>
            </p:nvGrpSpPr>
            <p:grpSpPr>
              <a:xfrm>
                <a:off x="6182169" y="3519519"/>
                <a:ext cx="1441956" cy="914400"/>
                <a:chOff x="6759817" y="4276309"/>
                <a:chExt cx="1441956" cy="914400"/>
              </a:xfrm>
            </p:grpSpPr>
            <p:cxnSp>
              <p:nvCxnSpPr>
                <p:cNvPr id="265" name="Straight Connector 264">
                  <a:extLst>
                    <a:ext uri="{FF2B5EF4-FFF2-40B4-BE49-F238E27FC236}">
                      <a16:creationId xmlns:a16="http://schemas.microsoft.com/office/drawing/2014/main" id="{6348290C-C3C4-6F3E-AA25-47AABCE8DF13}"/>
                    </a:ext>
                  </a:extLst>
                </p:cNvPr>
                <p:cNvCxnSpPr/>
                <p:nvPr/>
              </p:nvCxnSpPr>
              <p:spPr>
                <a:xfrm flipV="1">
                  <a:off x="6759817" y="4507878"/>
                  <a:ext cx="0" cy="682831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66" name="Straight Connector 265">
                  <a:extLst>
                    <a:ext uri="{FF2B5EF4-FFF2-40B4-BE49-F238E27FC236}">
                      <a16:creationId xmlns:a16="http://schemas.microsoft.com/office/drawing/2014/main" id="{1204C27C-0A75-ADC8-D3CC-FE0E9DA2A086}"/>
                    </a:ext>
                  </a:extLst>
                </p:cNvPr>
                <p:cNvCxnSpPr/>
                <p:nvPr/>
              </p:nvCxnSpPr>
              <p:spPr>
                <a:xfrm>
                  <a:off x="6848236" y="4905701"/>
                  <a:ext cx="0" cy="285008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67" name="Straight Connector 266">
                  <a:extLst>
                    <a:ext uri="{FF2B5EF4-FFF2-40B4-BE49-F238E27FC236}">
                      <a16:creationId xmlns:a16="http://schemas.microsoft.com/office/drawing/2014/main" id="{55F51778-A57B-A247-74BD-C2A748257881}"/>
                    </a:ext>
                  </a:extLst>
                </p:cNvPr>
                <p:cNvCxnSpPr/>
                <p:nvPr/>
              </p:nvCxnSpPr>
              <p:spPr>
                <a:xfrm>
                  <a:off x="7078200" y="4905701"/>
                  <a:ext cx="0" cy="285008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68" name="Straight Connector 267">
                  <a:extLst>
                    <a:ext uri="{FF2B5EF4-FFF2-40B4-BE49-F238E27FC236}">
                      <a16:creationId xmlns:a16="http://schemas.microsoft.com/office/drawing/2014/main" id="{DBA134E2-BDF7-F906-E1E3-F172D984D18F}"/>
                    </a:ext>
                  </a:extLst>
                </p:cNvPr>
                <p:cNvCxnSpPr/>
                <p:nvPr/>
              </p:nvCxnSpPr>
              <p:spPr>
                <a:xfrm>
                  <a:off x="7592568" y="4905701"/>
                  <a:ext cx="0" cy="285008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69" name="Straight Connector 268">
                  <a:extLst>
                    <a:ext uri="{FF2B5EF4-FFF2-40B4-BE49-F238E27FC236}">
                      <a16:creationId xmlns:a16="http://schemas.microsoft.com/office/drawing/2014/main" id="{CE6E670F-CE00-D30C-2C30-FC308CD125C5}"/>
                    </a:ext>
                  </a:extLst>
                </p:cNvPr>
                <p:cNvCxnSpPr/>
                <p:nvPr/>
              </p:nvCxnSpPr>
              <p:spPr>
                <a:xfrm>
                  <a:off x="6997238" y="4618267"/>
                  <a:ext cx="0" cy="572442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70" name="Straight Connector 269">
                  <a:extLst>
                    <a:ext uri="{FF2B5EF4-FFF2-40B4-BE49-F238E27FC236}">
                      <a16:creationId xmlns:a16="http://schemas.microsoft.com/office/drawing/2014/main" id="{2CE61233-2880-F16A-33DB-587915813813}"/>
                    </a:ext>
                  </a:extLst>
                </p:cNvPr>
                <p:cNvCxnSpPr/>
                <p:nvPr/>
              </p:nvCxnSpPr>
              <p:spPr>
                <a:xfrm>
                  <a:off x="7525917" y="4618267"/>
                  <a:ext cx="0" cy="572442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71" name="Straight Connector 270">
                  <a:extLst>
                    <a:ext uri="{FF2B5EF4-FFF2-40B4-BE49-F238E27FC236}">
                      <a16:creationId xmlns:a16="http://schemas.microsoft.com/office/drawing/2014/main" id="{4F9801C6-0B18-A094-A9FB-656DD53B267E}"/>
                    </a:ext>
                  </a:extLst>
                </p:cNvPr>
                <p:cNvCxnSpPr/>
                <p:nvPr/>
              </p:nvCxnSpPr>
              <p:spPr>
                <a:xfrm>
                  <a:off x="7940337" y="4618267"/>
                  <a:ext cx="0" cy="572442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72" name="Straight Connector 271">
                  <a:extLst>
                    <a:ext uri="{FF2B5EF4-FFF2-40B4-BE49-F238E27FC236}">
                      <a16:creationId xmlns:a16="http://schemas.microsoft.com/office/drawing/2014/main" id="{01964448-639D-0672-4397-1033AF2330B9}"/>
                    </a:ext>
                  </a:extLst>
                </p:cNvPr>
                <p:cNvCxnSpPr/>
                <p:nvPr/>
              </p:nvCxnSpPr>
              <p:spPr>
                <a:xfrm>
                  <a:off x="8201773" y="4618267"/>
                  <a:ext cx="0" cy="572442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73" name="Straight Connector 272">
                  <a:extLst>
                    <a:ext uri="{FF2B5EF4-FFF2-40B4-BE49-F238E27FC236}">
                      <a16:creationId xmlns:a16="http://schemas.microsoft.com/office/drawing/2014/main" id="{3DAE297D-53CF-4BA3-EB5F-BD03FE2E73E5}"/>
                    </a:ext>
                  </a:extLst>
                </p:cNvPr>
                <p:cNvCxnSpPr/>
                <p:nvPr/>
              </p:nvCxnSpPr>
              <p:spPr>
                <a:xfrm>
                  <a:off x="7282990" y="4412875"/>
                  <a:ext cx="0" cy="777834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74" name="Straight Connector 273">
                  <a:extLst>
                    <a:ext uri="{FF2B5EF4-FFF2-40B4-BE49-F238E27FC236}">
                      <a16:creationId xmlns:a16="http://schemas.microsoft.com/office/drawing/2014/main" id="{3601366E-E528-FA84-CBE3-7BFCBD2E0ABA}"/>
                    </a:ext>
                  </a:extLst>
                </p:cNvPr>
                <p:cNvCxnSpPr/>
                <p:nvPr/>
              </p:nvCxnSpPr>
              <p:spPr>
                <a:xfrm>
                  <a:off x="7696491" y="4276309"/>
                  <a:ext cx="0" cy="914400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75" name="Straight Connector 274">
                  <a:extLst>
                    <a:ext uri="{FF2B5EF4-FFF2-40B4-BE49-F238E27FC236}">
                      <a16:creationId xmlns:a16="http://schemas.microsoft.com/office/drawing/2014/main" id="{227560D3-D42B-1A74-7C0F-A39C83ADFB61}"/>
                    </a:ext>
                  </a:extLst>
                </p:cNvPr>
                <p:cNvCxnSpPr/>
                <p:nvPr/>
              </p:nvCxnSpPr>
              <p:spPr>
                <a:xfrm>
                  <a:off x="7821744" y="4276309"/>
                  <a:ext cx="0" cy="914400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76" name="Straight Connector 275">
                  <a:extLst>
                    <a:ext uri="{FF2B5EF4-FFF2-40B4-BE49-F238E27FC236}">
                      <a16:creationId xmlns:a16="http://schemas.microsoft.com/office/drawing/2014/main" id="{DCCFF4CE-30E6-721F-CB2E-DAB982D76782}"/>
                    </a:ext>
                  </a:extLst>
                </p:cNvPr>
                <p:cNvCxnSpPr/>
                <p:nvPr/>
              </p:nvCxnSpPr>
              <p:spPr>
                <a:xfrm>
                  <a:off x="7869669" y="4504125"/>
                  <a:ext cx="0" cy="686584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</p:grpSp>
          <p:grpSp>
            <p:nvGrpSpPr>
              <p:cNvPr id="30" name="Group 29">
                <a:extLst>
                  <a:ext uri="{FF2B5EF4-FFF2-40B4-BE49-F238E27FC236}">
                    <a16:creationId xmlns:a16="http://schemas.microsoft.com/office/drawing/2014/main" id="{E8449D48-2DD4-98B7-8ED1-D1CC516D12F6}"/>
                  </a:ext>
                </a:extLst>
              </p:cNvPr>
              <p:cNvGrpSpPr/>
              <p:nvPr/>
            </p:nvGrpSpPr>
            <p:grpSpPr>
              <a:xfrm>
                <a:off x="6130446" y="4309884"/>
                <a:ext cx="1509285" cy="116892"/>
                <a:chOff x="6708094" y="5066674"/>
                <a:chExt cx="1509285" cy="116892"/>
              </a:xfrm>
            </p:grpSpPr>
            <p:cxnSp>
              <p:nvCxnSpPr>
                <p:cNvPr id="31" name="Straight Connector 30">
                  <a:extLst>
                    <a:ext uri="{FF2B5EF4-FFF2-40B4-BE49-F238E27FC236}">
                      <a16:creationId xmlns:a16="http://schemas.microsoft.com/office/drawing/2014/main" id="{F1EF1C3B-4F95-8728-3ADE-A6D6903915D3}"/>
                    </a:ext>
                  </a:extLst>
                </p:cNvPr>
                <p:cNvCxnSpPr/>
                <p:nvPr/>
              </p:nvCxnSpPr>
              <p:spPr>
                <a:xfrm>
                  <a:off x="6729526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32" name="Straight Connector 31">
                  <a:extLst>
                    <a:ext uri="{FF2B5EF4-FFF2-40B4-BE49-F238E27FC236}">
                      <a16:creationId xmlns:a16="http://schemas.microsoft.com/office/drawing/2014/main" id="{8881FE2A-730F-C323-6ADF-6FBB4E9B124F}"/>
                    </a:ext>
                  </a:extLst>
                </p:cNvPr>
                <p:cNvCxnSpPr/>
                <p:nvPr/>
              </p:nvCxnSpPr>
              <p:spPr>
                <a:xfrm>
                  <a:off x="6708094" y="5066674"/>
                  <a:ext cx="0" cy="116892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33" name="Straight Connector 32">
                  <a:extLst>
                    <a:ext uri="{FF2B5EF4-FFF2-40B4-BE49-F238E27FC236}">
                      <a16:creationId xmlns:a16="http://schemas.microsoft.com/office/drawing/2014/main" id="{D61CDAB7-6D83-3B08-F07E-1CFACC82CD88}"/>
                    </a:ext>
                  </a:extLst>
                </p:cNvPr>
                <p:cNvCxnSpPr/>
                <p:nvPr/>
              </p:nvCxnSpPr>
              <p:spPr>
                <a:xfrm flipH="1">
                  <a:off x="6883720" y="5066674"/>
                  <a:ext cx="0" cy="116892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34" name="Straight Connector 33">
                  <a:extLst>
                    <a:ext uri="{FF2B5EF4-FFF2-40B4-BE49-F238E27FC236}">
                      <a16:creationId xmlns:a16="http://schemas.microsoft.com/office/drawing/2014/main" id="{B5D59ED6-A1FA-4C1C-F449-2F03A06EF548}"/>
                    </a:ext>
                  </a:extLst>
                </p:cNvPr>
                <p:cNvCxnSpPr/>
                <p:nvPr/>
              </p:nvCxnSpPr>
              <p:spPr>
                <a:xfrm flipH="1">
                  <a:off x="6792397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35" name="Straight Connector 34">
                  <a:extLst>
                    <a:ext uri="{FF2B5EF4-FFF2-40B4-BE49-F238E27FC236}">
                      <a16:creationId xmlns:a16="http://schemas.microsoft.com/office/drawing/2014/main" id="{9C3CCBEB-BF76-D43F-7A68-644916BA20F2}"/>
                    </a:ext>
                  </a:extLst>
                </p:cNvPr>
                <p:cNvCxnSpPr/>
                <p:nvPr/>
              </p:nvCxnSpPr>
              <p:spPr>
                <a:xfrm flipH="1">
                  <a:off x="6830474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36" name="Straight Connector 35">
                  <a:extLst>
                    <a:ext uri="{FF2B5EF4-FFF2-40B4-BE49-F238E27FC236}">
                      <a16:creationId xmlns:a16="http://schemas.microsoft.com/office/drawing/2014/main" id="{323C7BFC-F4B6-34F5-66C0-E8CC7EDB3F54}"/>
                    </a:ext>
                  </a:extLst>
                </p:cNvPr>
                <p:cNvCxnSpPr/>
                <p:nvPr/>
              </p:nvCxnSpPr>
              <p:spPr>
                <a:xfrm flipH="1">
                  <a:off x="6956680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37" name="Straight Connector 36">
                  <a:extLst>
                    <a:ext uri="{FF2B5EF4-FFF2-40B4-BE49-F238E27FC236}">
                      <a16:creationId xmlns:a16="http://schemas.microsoft.com/office/drawing/2014/main" id="{23575968-B5CC-C092-6F5B-684563DEB0A7}"/>
                    </a:ext>
                  </a:extLst>
                </p:cNvPr>
                <p:cNvCxnSpPr/>
                <p:nvPr/>
              </p:nvCxnSpPr>
              <p:spPr>
                <a:xfrm flipH="1">
                  <a:off x="6912884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38" name="Straight Connector 37">
                  <a:extLst>
                    <a:ext uri="{FF2B5EF4-FFF2-40B4-BE49-F238E27FC236}">
                      <a16:creationId xmlns:a16="http://schemas.microsoft.com/office/drawing/2014/main" id="{0C456530-0879-EC52-2A04-DCA51133B7F1}"/>
                    </a:ext>
                  </a:extLst>
                </p:cNvPr>
                <p:cNvCxnSpPr/>
                <p:nvPr/>
              </p:nvCxnSpPr>
              <p:spPr>
                <a:xfrm flipH="1">
                  <a:off x="6934316" y="5066674"/>
                  <a:ext cx="0" cy="116892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39" name="Straight Connector 38">
                  <a:extLst>
                    <a:ext uri="{FF2B5EF4-FFF2-40B4-BE49-F238E27FC236}">
                      <a16:creationId xmlns:a16="http://schemas.microsoft.com/office/drawing/2014/main" id="{EAC6C090-D1C6-4FD7-A1FC-459F87A927C6}"/>
                    </a:ext>
                  </a:extLst>
                </p:cNvPr>
                <p:cNvCxnSpPr/>
                <p:nvPr/>
              </p:nvCxnSpPr>
              <p:spPr>
                <a:xfrm>
                  <a:off x="7250296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40" name="Straight Connector 39">
                  <a:extLst>
                    <a:ext uri="{FF2B5EF4-FFF2-40B4-BE49-F238E27FC236}">
                      <a16:creationId xmlns:a16="http://schemas.microsoft.com/office/drawing/2014/main" id="{20BF3BE9-7388-A44E-5FB1-2A2376419C3B}"/>
                    </a:ext>
                  </a:extLst>
                </p:cNvPr>
                <p:cNvCxnSpPr/>
                <p:nvPr/>
              </p:nvCxnSpPr>
              <p:spPr>
                <a:xfrm>
                  <a:off x="7228864" y="5066674"/>
                  <a:ext cx="0" cy="116892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41" name="Straight Connector 40">
                  <a:extLst>
                    <a:ext uri="{FF2B5EF4-FFF2-40B4-BE49-F238E27FC236}">
                      <a16:creationId xmlns:a16="http://schemas.microsoft.com/office/drawing/2014/main" id="{25823DFE-9AB9-E15A-84A2-72CA38A62D03}"/>
                    </a:ext>
                  </a:extLst>
                </p:cNvPr>
                <p:cNvCxnSpPr/>
                <p:nvPr/>
              </p:nvCxnSpPr>
              <p:spPr>
                <a:xfrm flipH="1">
                  <a:off x="7404490" y="5066674"/>
                  <a:ext cx="0" cy="116892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42" name="Straight Connector 41">
                  <a:extLst>
                    <a:ext uri="{FF2B5EF4-FFF2-40B4-BE49-F238E27FC236}">
                      <a16:creationId xmlns:a16="http://schemas.microsoft.com/office/drawing/2014/main" id="{5F2DC563-CD83-0E83-F521-17C6C97BCB1E}"/>
                    </a:ext>
                  </a:extLst>
                </p:cNvPr>
                <p:cNvCxnSpPr/>
                <p:nvPr/>
              </p:nvCxnSpPr>
              <p:spPr>
                <a:xfrm flipH="1">
                  <a:off x="7313167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43" name="Straight Connector 42">
                  <a:extLst>
                    <a:ext uri="{FF2B5EF4-FFF2-40B4-BE49-F238E27FC236}">
                      <a16:creationId xmlns:a16="http://schemas.microsoft.com/office/drawing/2014/main" id="{3AE1C24F-7B1F-807C-12A8-C72F8A201E68}"/>
                    </a:ext>
                  </a:extLst>
                </p:cNvPr>
                <p:cNvCxnSpPr/>
                <p:nvPr/>
              </p:nvCxnSpPr>
              <p:spPr>
                <a:xfrm flipH="1">
                  <a:off x="7351244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44" name="Straight Connector 43">
                  <a:extLst>
                    <a:ext uri="{FF2B5EF4-FFF2-40B4-BE49-F238E27FC236}">
                      <a16:creationId xmlns:a16="http://schemas.microsoft.com/office/drawing/2014/main" id="{EBA9F514-00D8-F5ED-7DCA-C6C512B9F506}"/>
                    </a:ext>
                  </a:extLst>
                </p:cNvPr>
                <p:cNvCxnSpPr/>
                <p:nvPr/>
              </p:nvCxnSpPr>
              <p:spPr>
                <a:xfrm flipH="1">
                  <a:off x="7477450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45" name="Straight Connector 44">
                  <a:extLst>
                    <a:ext uri="{FF2B5EF4-FFF2-40B4-BE49-F238E27FC236}">
                      <a16:creationId xmlns:a16="http://schemas.microsoft.com/office/drawing/2014/main" id="{82595F18-F843-9180-9CC5-1C43AE60CA75}"/>
                    </a:ext>
                  </a:extLst>
                </p:cNvPr>
                <p:cNvCxnSpPr/>
                <p:nvPr/>
              </p:nvCxnSpPr>
              <p:spPr>
                <a:xfrm flipH="1">
                  <a:off x="7433654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46" name="Straight Connector 45">
                  <a:extLst>
                    <a:ext uri="{FF2B5EF4-FFF2-40B4-BE49-F238E27FC236}">
                      <a16:creationId xmlns:a16="http://schemas.microsoft.com/office/drawing/2014/main" id="{9DFEB38A-88A4-5592-B5E5-07532B198D98}"/>
                    </a:ext>
                  </a:extLst>
                </p:cNvPr>
                <p:cNvCxnSpPr/>
                <p:nvPr/>
              </p:nvCxnSpPr>
              <p:spPr>
                <a:xfrm flipH="1">
                  <a:off x="7455086" y="5066674"/>
                  <a:ext cx="0" cy="116892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47" name="Straight Connector 46">
                  <a:extLst>
                    <a:ext uri="{FF2B5EF4-FFF2-40B4-BE49-F238E27FC236}">
                      <a16:creationId xmlns:a16="http://schemas.microsoft.com/office/drawing/2014/main" id="{7BB2E146-BCEB-92E3-56DD-D6EB030956A1}"/>
                    </a:ext>
                  </a:extLst>
                </p:cNvPr>
                <p:cNvCxnSpPr/>
                <p:nvPr/>
              </p:nvCxnSpPr>
              <p:spPr>
                <a:xfrm flipH="1">
                  <a:off x="7180072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48" name="Straight Connector 47">
                  <a:extLst>
                    <a:ext uri="{FF2B5EF4-FFF2-40B4-BE49-F238E27FC236}">
                      <a16:creationId xmlns:a16="http://schemas.microsoft.com/office/drawing/2014/main" id="{FED9460E-2F86-F4FC-39A3-142A6D9E5D99}"/>
                    </a:ext>
                  </a:extLst>
                </p:cNvPr>
                <p:cNvCxnSpPr/>
                <p:nvPr/>
              </p:nvCxnSpPr>
              <p:spPr>
                <a:xfrm flipH="1">
                  <a:off x="7201504" y="5066674"/>
                  <a:ext cx="0" cy="116892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49" name="Straight Connector 48">
                  <a:extLst>
                    <a:ext uri="{FF2B5EF4-FFF2-40B4-BE49-F238E27FC236}">
                      <a16:creationId xmlns:a16="http://schemas.microsoft.com/office/drawing/2014/main" id="{EC04CE4F-BBF8-C620-5613-A6B5E8781D37}"/>
                    </a:ext>
                  </a:extLst>
                </p:cNvPr>
                <p:cNvCxnSpPr/>
                <p:nvPr/>
              </p:nvCxnSpPr>
              <p:spPr>
                <a:xfrm>
                  <a:off x="7052235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50" name="Straight Connector 49">
                  <a:extLst>
                    <a:ext uri="{FF2B5EF4-FFF2-40B4-BE49-F238E27FC236}">
                      <a16:creationId xmlns:a16="http://schemas.microsoft.com/office/drawing/2014/main" id="{B0008B57-7322-991B-D3CD-75F718371ABC}"/>
                    </a:ext>
                  </a:extLst>
                </p:cNvPr>
                <p:cNvCxnSpPr/>
                <p:nvPr/>
              </p:nvCxnSpPr>
              <p:spPr>
                <a:xfrm>
                  <a:off x="7030803" y="5066674"/>
                  <a:ext cx="0" cy="116892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51" name="Straight Connector 50">
                  <a:extLst>
                    <a:ext uri="{FF2B5EF4-FFF2-40B4-BE49-F238E27FC236}">
                      <a16:creationId xmlns:a16="http://schemas.microsoft.com/office/drawing/2014/main" id="{D0B58219-3250-889E-A905-60E762DE599D}"/>
                    </a:ext>
                  </a:extLst>
                </p:cNvPr>
                <p:cNvCxnSpPr/>
                <p:nvPr/>
              </p:nvCxnSpPr>
              <p:spPr>
                <a:xfrm flipH="1">
                  <a:off x="7115106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52" name="Straight Connector 51">
                  <a:extLst>
                    <a:ext uri="{FF2B5EF4-FFF2-40B4-BE49-F238E27FC236}">
                      <a16:creationId xmlns:a16="http://schemas.microsoft.com/office/drawing/2014/main" id="{E4F4F856-408B-B598-3075-54CC34DF707E}"/>
                    </a:ext>
                  </a:extLst>
                </p:cNvPr>
                <p:cNvCxnSpPr/>
                <p:nvPr/>
              </p:nvCxnSpPr>
              <p:spPr>
                <a:xfrm flipH="1">
                  <a:off x="7153183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53" name="Straight Connector 52">
                  <a:extLst>
                    <a:ext uri="{FF2B5EF4-FFF2-40B4-BE49-F238E27FC236}">
                      <a16:creationId xmlns:a16="http://schemas.microsoft.com/office/drawing/2014/main" id="{65E87C4D-8B3A-6507-F5A9-7C7B7C71EAF5}"/>
                    </a:ext>
                  </a:extLst>
                </p:cNvPr>
                <p:cNvCxnSpPr/>
                <p:nvPr/>
              </p:nvCxnSpPr>
              <p:spPr>
                <a:xfrm>
                  <a:off x="7696609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54" name="Straight Connector 53">
                  <a:extLst>
                    <a:ext uri="{FF2B5EF4-FFF2-40B4-BE49-F238E27FC236}">
                      <a16:creationId xmlns:a16="http://schemas.microsoft.com/office/drawing/2014/main" id="{4843481B-F9CB-B18D-1BC8-CE6D849B39C1}"/>
                    </a:ext>
                  </a:extLst>
                </p:cNvPr>
                <p:cNvCxnSpPr/>
                <p:nvPr/>
              </p:nvCxnSpPr>
              <p:spPr>
                <a:xfrm>
                  <a:off x="7675177" y="5066674"/>
                  <a:ext cx="0" cy="116892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55" name="Straight Connector 54">
                  <a:extLst>
                    <a:ext uri="{FF2B5EF4-FFF2-40B4-BE49-F238E27FC236}">
                      <a16:creationId xmlns:a16="http://schemas.microsoft.com/office/drawing/2014/main" id="{D6C7F1C8-9E88-DC3B-D6C9-B831DDFBCBB9}"/>
                    </a:ext>
                  </a:extLst>
                </p:cNvPr>
                <p:cNvCxnSpPr/>
                <p:nvPr/>
              </p:nvCxnSpPr>
              <p:spPr>
                <a:xfrm flipH="1">
                  <a:off x="7850803" y="5066674"/>
                  <a:ext cx="0" cy="116892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56" name="Straight Connector 55">
                  <a:extLst>
                    <a:ext uri="{FF2B5EF4-FFF2-40B4-BE49-F238E27FC236}">
                      <a16:creationId xmlns:a16="http://schemas.microsoft.com/office/drawing/2014/main" id="{8E28669C-5D0D-3DB5-5A03-9DC6BC217B6B}"/>
                    </a:ext>
                  </a:extLst>
                </p:cNvPr>
                <p:cNvCxnSpPr/>
                <p:nvPr/>
              </p:nvCxnSpPr>
              <p:spPr>
                <a:xfrm flipH="1">
                  <a:off x="7759480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57" name="Straight Connector 56">
                  <a:extLst>
                    <a:ext uri="{FF2B5EF4-FFF2-40B4-BE49-F238E27FC236}">
                      <a16:creationId xmlns:a16="http://schemas.microsoft.com/office/drawing/2014/main" id="{E62BFFC0-1494-4706-4739-95296CDD9DF8}"/>
                    </a:ext>
                  </a:extLst>
                </p:cNvPr>
                <p:cNvCxnSpPr/>
                <p:nvPr/>
              </p:nvCxnSpPr>
              <p:spPr>
                <a:xfrm flipH="1">
                  <a:off x="7797557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58" name="Straight Connector 57">
                  <a:extLst>
                    <a:ext uri="{FF2B5EF4-FFF2-40B4-BE49-F238E27FC236}">
                      <a16:creationId xmlns:a16="http://schemas.microsoft.com/office/drawing/2014/main" id="{D13AEE8D-ED4F-C3C7-5298-CA60FDB12B82}"/>
                    </a:ext>
                  </a:extLst>
                </p:cNvPr>
                <p:cNvCxnSpPr/>
                <p:nvPr/>
              </p:nvCxnSpPr>
              <p:spPr>
                <a:xfrm flipH="1">
                  <a:off x="7923763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59" name="Straight Connector 58">
                  <a:extLst>
                    <a:ext uri="{FF2B5EF4-FFF2-40B4-BE49-F238E27FC236}">
                      <a16:creationId xmlns:a16="http://schemas.microsoft.com/office/drawing/2014/main" id="{9B62F278-06B2-4A70-23F5-943E5AC271F4}"/>
                    </a:ext>
                  </a:extLst>
                </p:cNvPr>
                <p:cNvCxnSpPr/>
                <p:nvPr/>
              </p:nvCxnSpPr>
              <p:spPr>
                <a:xfrm flipH="1">
                  <a:off x="7879967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60" name="Straight Connector 59">
                  <a:extLst>
                    <a:ext uri="{FF2B5EF4-FFF2-40B4-BE49-F238E27FC236}">
                      <a16:creationId xmlns:a16="http://schemas.microsoft.com/office/drawing/2014/main" id="{94E9BC2F-62CF-2E89-016D-96D2567857A3}"/>
                    </a:ext>
                  </a:extLst>
                </p:cNvPr>
                <p:cNvCxnSpPr/>
                <p:nvPr/>
              </p:nvCxnSpPr>
              <p:spPr>
                <a:xfrm flipH="1">
                  <a:off x="7901399" y="5066674"/>
                  <a:ext cx="0" cy="116892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61" name="Straight Connector 60">
                  <a:extLst>
                    <a:ext uri="{FF2B5EF4-FFF2-40B4-BE49-F238E27FC236}">
                      <a16:creationId xmlns:a16="http://schemas.microsoft.com/office/drawing/2014/main" id="{798946AB-F8B0-E691-3E5D-73390A3BFB78}"/>
                    </a:ext>
                  </a:extLst>
                </p:cNvPr>
                <p:cNvCxnSpPr/>
                <p:nvPr/>
              </p:nvCxnSpPr>
              <p:spPr>
                <a:xfrm>
                  <a:off x="8217379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62" name="Straight Connector 61">
                  <a:extLst>
                    <a:ext uri="{FF2B5EF4-FFF2-40B4-BE49-F238E27FC236}">
                      <a16:creationId xmlns:a16="http://schemas.microsoft.com/office/drawing/2014/main" id="{9C6FD4DB-3FC1-ACAB-999B-B22F733C697A}"/>
                    </a:ext>
                  </a:extLst>
                </p:cNvPr>
                <p:cNvCxnSpPr/>
                <p:nvPr/>
              </p:nvCxnSpPr>
              <p:spPr>
                <a:xfrm>
                  <a:off x="8195947" y="5066674"/>
                  <a:ext cx="0" cy="116892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63" name="Straight Connector 62">
                  <a:extLst>
                    <a:ext uri="{FF2B5EF4-FFF2-40B4-BE49-F238E27FC236}">
                      <a16:creationId xmlns:a16="http://schemas.microsoft.com/office/drawing/2014/main" id="{EFDDC76A-5402-4BDB-5996-BDD9C313EA68}"/>
                    </a:ext>
                  </a:extLst>
                </p:cNvPr>
                <p:cNvCxnSpPr/>
                <p:nvPr/>
              </p:nvCxnSpPr>
              <p:spPr>
                <a:xfrm flipH="1">
                  <a:off x="8147155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56" name="Straight Connector 255">
                  <a:extLst>
                    <a:ext uri="{FF2B5EF4-FFF2-40B4-BE49-F238E27FC236}">
                      <a16:creationId xmlns:a16="http://schemas.microsoft.com/office/drawing/2014/main" id="{B5E5BAF6-8850-51A9-97A3-697FC77D9B2F}"/>
                    </a:ext>
                  </a:extLst>
                </p:cNvPr>
                <p:cNvCxnSpPr/>
                <p:nvPr/>
              </p:nvCxnSpPr>
              <p:spPr>
                <a:xfrm flipH="1">
                  <a:off x="8168587" y="5066674"/>
                  <a:ext cx="0" cy="116892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57" name="Straight Connector 256">
                  <a:extLst>
                    <a:ext uri="{FF2B5EF4-FFF2-40B4-BE49-F238E27FC236}">
                      <a16:creationId xmlns:a16="http://schemas.microsoft.com/office/drawing/2014/main" id="{24898869-854D-E40C-6A3E-39791B0C5960}"/>
                    </a:ext>
                  </a:extLst>
                </p:cNvPr>
                <p:cNvCxnSpPr/>
                <p:nvPr/>
              </p:nvCxnSpPr>
              <p:spPr>
                <a:xfrm>
                  <a:off x="8019318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58" name="Straight Connector 257">
                  <a:extLst>
                    <a:ext uri="{FF2B5EF4-FFF2-40B4-BE49-F238E27FC236}">
                      <a16:creationId xmlns:a16="http://schemas.microsoft.com/office/drawing/2014/main" id="{1B2E3067-7D6B-B1DA-9D0A-397666F1DAB7}"/>
                    </a:ext>
                  </a:extLst>
                </p:cNvPr>
                <p:cNvCxnSpPr/>
                <p:nvPr/>
              </p:nvCxnSpPr>
              <p:spPr>
                <a:xfrm>
                  <a:off x="7997886" y="5066674"/>
                  <a:ext cx="0" cy="116892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59" name="Straight Connector 258">
                  <a:extLst>
                    <a:ext uri="{FF2B5EF4-FFF2-40B4-BE49-F238E27FC236}">
                      <a16:creationId xmlns:a16="http://schemas.microsoft.com/office/drawing/2014/main" id="{21A11C7A-FA33-EE61-66FE-98FA1F98D829}"/>
                    </a:ext>
                  </a:extLst>
                </p:cNvPr>
                <p:cNvCxnSpPr/>
                <p:nvPr/>
              </p:nvCxnSpPr>
              <p:spPr>
                <a:xfrm flipH="1">
                  <a:off x="8082189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60" name="Straight Connector 259">
                  <a:extLst>
                    <a:ext uri="{FF2B5EF4-FFF2-40B4-BE49-F238E27FC236}">
                      <a16:creationId xmlns:a16="http://schemas.microsoft.com/office/drawing/2014/main" id="{7CDDA53E-BA09-990D-9F97-91272E88182E}"/>
                    </a:ext>
                  </a:extLst>
                </p:cNvPr>
                <p:cNvCxnSpPr/>
                <p:nvPr/>
              </p:nvCxnSpPr>
              <p:spPr>
                <a:xfrm flipH="1">
                  <a:off x="8120266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61" name="Straight Connector 260">
                  <a:extLst>
                    <a:ext uri="{FF2B5EF4-FFF2-40B4-BE49-F238E27FC236}">
                      <a16:creationId xmlns:a16="http://schemas.microsoft.com/office/drawing/2014/main" id="{A040BE71-B410-F4B0-8544-376E86F55D76}"/>
                    </a:ext>
                  </a:extLst>
                </p:cNvPr>
                <p:cNvCxnSpPr/>
                <p:nvPr/>
              </p:nvCxnSpPr>
              <p:spPr>
                <a:xfrm>
                  <a:off x="7574504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62" name="Straight Connector 261">
                  <a:extLst>
                    <a:ext uri="{FF2B5EF4-FFF2-40B4-BE49-F238E27FC236}">
                      <a16:creationId xmlns:a16="http://schemas.microsoft.com/office/drawing/2014/main" id="{13316953-EE13-628D-1890-30A9457E6144}"/>
                    </a:ext>
                  </a:extLst>
                </p:cNvPr>
                <p:cNvCxnSpPr/>
                <p:nvPr/>
              </p:nvCxnSpPr>
              <p:spPr>
                <a:xfrm>
                  <a:off x="7553072" y="5066674"/>
                  <a:ext cx="0" cy="116892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63" name="Straight Connector 262">
                  <a:extLst>
                    <a:ext uri="{FF2B5EF4-FFF2-40B4-BE49-F238E27FC236}">
                      <a16:creationId xmlns:a16="http://schemas.microsoft.com/office/drawing/2014/main" id="{08BBCC43-952A-DF3A-49B2-15EFADB4CDDD}"/>
                    </a:ext>
                  </a:extLst>
                </p:cNvPr>
                <p:cNvCxnSpPr/>
                <p:nvPr/>
              </p:nvCxnSpPr>
              <p:spPr>
                <a:xfrm flipH="1">
                  <a:off x="7637375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64" name="Straight Connector 263">
                  <a:extLst>
                    <a:ext uri="{FF2B5EF4-FFF2-40B4-BE49-F238E27FC236}">
                      <a16:creationId xmlns:a16="http://schemas.microsoft.com/office/drawing/2014/main" id="{0E956930-DB07-406C-EF2C-19662DEBC774}"/>
                    </a:ext>
                  </a:extLst>
                </p:cNvPr>
                <p:cNvCxnSpPr/>
                <p:nvPr/>
              </p:nvCxnSpPr>
              <p:spPr>
                <a:xfrm flipH="1">
                  <a:off x="7675452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</p:grpSp>
        </p:grpSp>
      </p:grpSp>
      <p:grpSp>
        <p:nvGrpSpPr>
          <p:cNvPr id="281" name="Group 280">
            <a:extLst>
              <a:ext uri="{FF2B5EF4-FFF2-40B4-BE49-F238E27FC236}">
                <a16:creationId xmlns:a16="http://schemas.microsoft.com/office/drawing/2014/main" id="{8327CCFB-A098-60C4-71D7-BA2D99BA0B71}"/>
              </a:ext>
            </a:extLst>
          </p:cNvPr>
          <p:cNvGrpSpPr/>
          <p:nvPr/>
        </p:nvGrpSpPr>
        <p:grpSpPr>
          <a:xfrm>
            <a:off x="4545559" y="3168392"/>
            <a:ext cx="322401" cy="600165"/>
            <a:chOff x="4253132" y="2562093"/>
            <a:chExt cx="269213" cy="501153"/>
          </a:xfrm>
        </p:grpSpPr>
        <p:grpSp>
          <p:nvGrpSpPr>
            <p:cNvPr id="282" name="Group 281">
              <a:extLst>
                <a:ext uri="{FF2B5EF4-FFF2-40B4-BE49-F238E27FC236}">
                  <a16:creationId xmlns:a16="http://schemas.microsoft.com/office/drawing/2014/main" id="{38B91B1C-60C5-FBD9-1D66-1A9DCD7770F9}"/>
                </a:ext>
              </a:extLst>
            </p:cNvPr>
            <p:cNvGrpSpPr/>
            <p:nvPr/>
          </p:nvGrpSpPr>
          <p:grpSpPr>
            <a:xfrm>
              <a:off x="4253132" y="2562093"/>
              <a:ext cx="197161" cy="321777"/>
              <a:chOff x="6621653" y="1784030"/>
              <a:chExt cx="2530550" cy="4130005"/>
            </a:xfrm>
          </p:grpSpPr>
          <p:sp>
            <p:nvSpPr>
              <p:cNvPr id="317" name="Freeform 373">
                <a:extLst>
                  <a:ext uri="{FF2B5EF4-FFF2-40B4-BE49-F238E27FC236}">
                    <a16:creationId xmlns:a16="http://schemas.microsoft.com/office/drawing/2014/main" id="{03F3A102-0CCF-E619-C7A9-E8DC6594D916}"/>
                  </a:ext>
                </a:extLst>
              </p:cNvPr>
              <p:cNvSpPr/>
              <p:nvPr/>
            </p:nvSpPr>
            <p:spPr>
              <a:xfrm>
                <a:off x="8117322" y="2669781"/>
                <a:ext cx="973937" cy="3244254"/>
              </a:xfrm>
              <a:custGeom>
                <a:avLst/>
                <a:gdLst>
                  <a:gd name="connsiteX0" fmla="*/ 0 w 973937"/>
                  <a:gd name="connsiteY0" fmla="*/ 0 h 3244254"/>
                  <a:gd name="connsiteX1" fmla="*/ 973937 w 973937"/>
                  <a:gd name="connsiteY1" fmla="*/ 0 h 3244254"/>
                  <a:gd name="connsiteX2" fmla="*/ 973937 w 973937"/>
                  <a:gd name="connsiteY2" fmla="*/ 1516289 h 3244254"/>
                  <a:gd name="connsiteX3" fmla="*/ 973937 w 973937"/>
                  <a:gd name="connsiteY3" fmla="*/ 1516290 h 3244254"/>
                  <a:gd name="connsiteX4" fmla="*/ 973937 w 973937"/>
                  <a:gd name="connsiteY4" fmla="*/ 1516290 h 3244254"/>
                  <a:gd name="connsiteX5" fmla="*/ 973698 w 973937"/>
                  <a:gd name="connsiteY5" fmla="*/ 1522323 h 3244254"/>
                  <a:gd name="connsiteX6" fmla="*/ 953949 w 973937"/>
                  <a:gd name="connsiteY6" fmla="*/ 1674116 h 3244254"/>
                  <a:gd name="connsiteX7" fmla="*/ 685992 w 973937"/>
                  <a:gd name="connsiteY7" fmla="*/ 2968401 h 3244254"/>
                  <a:gd name="connsiteX8" fmla="*/ 347253 w 973937"/>
                  <a:gd name="connsiteY8" fmla="*/ 3130187 h 3244254"/>
                  <a:gd name="connsiteX9" fmla="*/ 16365 w 973937"/>
                  <a:gd name="connsiteY9" fmla="*/ 1641949 h 3244254"/>
                  <a:gd name="connsiteX10" fmla="*/ 0 w 973937"/>
                  <a:gd name="connsiteY10" fmla="*/ 1516290 h 3244254"/>
                  <a:gd name="connsiteX11" fmla="*/ 0 w 973937"/>
                  <a:gd name="connsiteY11" fmla="*/ 1516290 h 3244254"/>
                  <a:gd name="connsiteX12" fmla="*/ 0 w 973937"/>
                  <a:gd name="connsiteY12" fmla="*/ 1516289 h 32442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73937" h="3244254">
                    <a:moveTo>
                      <a:pt x="0" y="0"/>
                    </a:moveTo>
                    <a:lnTo>
                      <a:pt x="973937" y="0"/>
                    </a:lnTo>
                    <a:lnTo>
                      <a:pt x="973937" y="1516289"/>
                    </a:lnTo>
                    <a:lnTo>
                      <a:pt x="973937" y="1516290"/>
                    </a:lnTo>
                    <a:lnTo>
                      <a:pt x="973937" y="1516290"/>
                    </a:lnTo>
                    <a:lnTo>
                      <a:pt x="973698" y="1522323"/>
                    </a:lnTo>
                    <a:cubicBezTo>
                      <a:pt x="971223" y="1552461"/>
                      <a:pt x="965324" y="1598068"/>
                      <a:pt x="953949" y="1674116"/>
                    </a:cubicBezTo>
                    <a:cubicBezTo>
                      <a:pt x="908446" y="1978307"/>
                      <a:pt x="746663" y="2781337"/>
                      <a:pt x="685992" y="2968401"/>
                    </a:cubicBezTo>
                    <a:cubicBezTo>
                      <a:pt x="625321" y="3155466"/>
                      <a:pt x="463536" y="3387190"/>
                      <a:pt x="347253" y="3130187"/>
                    </a:cubicBezTo>
                    <a:cubicBezTo>
                      <a:pt x="245504" y="2905309"/>
                      <a:pt x="93436" y="2177220"/>
                      <a:pt x="16365" y="1641949"/>
                    </a:cubicBezTo>
                    <a:lnTo>
                      <a:pt x="0" y="1516290"/>
                    </a:lnTo>
                    <a:lnTo>
                      <a:pt x="0" y="1516290"/>
                    </a:lnTo>
                    <a:lnTo>
                      <a:pt x="0" y="1516289"/>
                    </a:lnTo>
                    <a:close/>
                  </a:path>
                </a:pathLst>
              </a:custGeom>
              <a:solidFill>
                <a:srgbClr val="5B9BD5"/>
              </a:solidFill>
              <a:ln w="19050" cap="flat" cmpd="sng" algn="ctr">
                <a:solidFill>
                  <a:srgbClr val="5B9BD5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grpSp>
            <p:nvGrpSpPr>
              <p:cNvPr id="319" name="Group 318">
                <a:extLst>
                  <a:ext uri="{FF2B5EF4-FFF2-40B4-BE49-F238E27FC236}">
                    <a16:creationId xmlns:a16="http://schemas.microsoft.com/office/drawing/2014/main" id="{375D4B98-FCD0-5DAE-1A58-4BBEF4B11A72}"/>
                  </a:ext>
                </a:extLst>
              </p:cNvPr>
              <p:cNvGrpSpPr/>
              <p:nvPr/>
            </p:nvGrpSpPr>
            <p:grpSpPr>
              <a:xfrm>
                <a:off x="6621653" y="1784030"/>
                <a:ext cx="2530550" cy="880988"/>
                <a:chOff x="5345302" y="1788793"/>
                <a:chExt cx="2530550" cy="880988"/>
              </a:xfrm>
            </p:grpSpPr>
            <p:sp>
              <p:nvSpPr>
                <p:cNvPr id="323" name="Freeform 378">
                  <a:extLst>
                    <a:ext uri="{FF2B5EF4-FFF2-40B4-BE49-F238E27FC236}">
                      <a16:creationId xmlns:a16="http://schemas.microsoft.com/office/drawing/2014/main" id="{1421A783-353B-7B80-0C8A-1D47C545C1F5}"/>
                    </a:ext>
                  </a:extLst>
                </p:cNvPr>
                <p:cNvSpPr/>
                <p:nvPr/>
              </p:nvSpPr>
              <p:spPr>
                <a:xfrm>
                  <a:off x="6308729" y="2406890"/>
                  <a:ext cx="487235" cy="142639"/>
                </a:xfrm>
                <a:custGeom>
                  <a:avLst/>
                  <a:gdLst>
                    <a:gd name="connsiteX0" fmla="*/ 0 w 487235"/>
                    <a:gd name="connsiteY0" fmla="*/ 0 h 142639"/>
                    <a:gd name="connsiteX1" fmla="*/ 206908 w 487235"/>
                    <a:gd name="connsiteY1" fmla="*/ 133489 h 142639"/>
                    <a:gd name="connsiteX2" fmla="*/ 487235 w 487235"/>
                    <a:gd name="connsiteY2" fmla="*/ 120140 h 1426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487235" h="142639">
                      <a:moveTo>
                        <a:pt x="0" y="0"/>
                      </a:moveTo>
                      <a:cubicBezTo>
                        <a:pt x="62851" y="56733"/>
                        <a:pt x="125702" y="113466"/>
                        <a:pt x="206908" y="133489"/>
                      </a:cubicBezTo>
                      <a:cubicBezTo>
                        <a:pt x="288114" y="153512"/>
                        <a:pt x="387674" y="136826"/>
                        <a:pt x="487235" y="120140"/>
                      </a:cubicBezTo>
                    </a:path>
                  </a:pathLst>
                </a:custGeom>
                <a:noFill/>
                <a:ln w="28575" cap="flat" cmpd="sng" algn="ctr">
                  <a:solidFill>
                    <a:srgbClr val="5B9BD5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  <p:sp>
              <p:nvSpPr>
                <p:cNvPr id="324" name="Rectangle 323">
                  <a:extLst>
                    <a:ext uri="{FF2B5EF4-FFF2-40B4-BE49-F238E27FC236}">
                      <a16:creationId xmlns:a16="http://schemas.microsoft.com/office/drawing/2014/main" id="{99CF47B7-F199-096D-D8C5-C9B6470E1906}"/>
                    </a:ext>
                  </a:extLst>
                </p:cNvPr>
                <p:cNvSpPr/>
                <p:nvPr/>
              </p:nvSpPr>
              <p:spPr>
                <a:xfrm>
                  <a:off x="6767328" y="2486179"/>
                  <a:ext cx="1108524" cy="183602"/>
                </a:xfrm>
                <a:prstGeom prst="rect">
                  <a:avLst/>
                </a:prstGeom>
                <a:solidFill>
                  <a:srgbClr val="5B9BD5"/>
                </a:solidFill>
                <a:ln w="12700" cap="flat" cmpd="sng" algn="ctr">
                  <a:solidFill>
                    <a:srgbClr val="5B9BD5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  <p:grpSp>
              <p:nvGrpSpPr>
                <p:cNvPr id="325" name="Group 324">
                  <a:extLst>
                    <a:ext uri="{FF2B5EF4-FFF2-40B4-BE49-F238E27FC236}">
                      <a16:creationId xmlns:a16="http://schemas.microsoft.com/office/drawing/2014/main" id="{853DBBE4-D90A-6469-0F31-D53ACC96D349}"/>
                    </a:ext>
                  </a:extLst>
                </p:cNvPr>
                <p:cNvGrpSpPr/>
                <p:nvPr/>
              </p:nvGrpSpPr>
              <p:grpSpPr>
                <a:xfrm rot="1980000">
                  <a:off x="5345302" y="1788793"/>
                  <a:ext cx="1108524" cy="466514"/>
                  <a:chOff x="9008832" y="1859860"/>
                  <a:chExt cx="1108524" cy="466514"/>
                </a:xfrm>
              </p:grpSpPr>
              <p:sp>
                <p:nvSpPr>
                  <p:cNvPr id="327" name="Rectangle 326">
                    <a:extLst>
                      <a:ext uri="{FF2B5EF4-FFF2-40B4-BE49-F238E27FC236}">
                        <a16:creationId xmlns:a16="http://schemas.microsoft.com/office/drawing/2014/main" id="{B4F0A570-94AD-B443-4BCF-FD475D6A8ADD}"/>
                      </a:ext>
                    </a:extLst>
                  </p:cNvPr>
                  <p:cNvSpPr/>
                  <p:nvPr/>
                </p:nvSpPr>
                <p:spPr>
                  <a:xfrm>
                    <a:off x="9116100" y="1859860"/>
                    <a:ext cx="893989" cy="282912"/>
                  </a:xfrm>
                  <a:prstGeom prst="rect">
                    <a:avLst/>
                  </a:prstGeom>
                  <a:solidFill>
                    <a:srgbClr val="5B9BD5"/>
                  </a:solidFill>
                  <a:ln w="12700" cap="flat" cmpd="sng" algn="ctr">
                    <a:solidFill>
                      <a:srgbClr val="5B9BD5">
                        <a:shade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1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  <p:sp>
                <p:nvSpPr>
                  <p:cNvPr id="328" name="Rectangle 327">
                    <a:extLst>
                      <a:ext uri="{FF2B5EF4-FFF2-40B4-BE49-F238E27FC236}">
                        <a16:creationId xmlns:a16="http://schemas.microsoft.com/office/drawing/2014/main" id="{95C6E5CB-A405-C90D-9AA2-2E792B6E2284}"/>
                      </a:ext>
                    </a:extLst>
                  </p:cNvPr>
                  <p:cNvSpPr/>
                  <p:nvPr/>
                </p:nvSpPr>
                <p:spPr>
                  <a:xfrm>
                    <a:off x="9008832" y="2142772"/>
                    <a:ext cx="1108524" cy="183602"/>
                  </a:xfrm>
                  <a:prstGeom prst="rect">
                    <a:avLst/>
                  </a:prstGeom>
                  <a:solidFill>
                    <a:srgbClr val="5B9BD5"/>
                  </a:solidFill>
                  <a:ln w="12700" cap="flat" cmpd="sng" algn="ctr">
                    <a:solidFill>
                      <a:srgbClr val="5B9BD5">
                        <a:shade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1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</p:grpSp>
            <p:sp>
              <p:nvSpPr>
                <p:cNvPr id="326" name="Freeform 381">
                  <a:extLst>
                    <a:ext uri="{FF2B5EF4-FFF2-40B4-BE49-F238E27FC236}">
                      <a16:creationId xmlns:a16="http://schemas.microsoft.com/office/drawing/2014/main" id="{87A97500-A6F6-4121-81A7-43326ACC1562}"/>
                    </a:ext>
                  </a:extLst>
                </p:cNvPr>
                <p:cNvSpPr/>
                <p:nvPr/>
              </p:nvSpPr>
              <p:spPr>
                <a:xfrm>
                  <a:off x="6280660" y="2462873"/>
                  <a:ext cx="487235" cy="142639"/>
                </a:xfrm>
                <a:custGeom>
                  <a:avLst/>
                  <a:gdLst>
                    <a:gd name="connsiteX0" fmla="*/ 0 w 487235"/>
                    <a:gd name="connsiteY0" fmla="*/ 0 h 142639"/>
                    <a:gd name="connsiteX1" fmla="*/ 206908 w 487235"/>
                    <a:gd name="connsiteY1" fmla="*/ 133489 h 142639"/>
                    <a:gd name="connsiteX2" fmla="*/ 487235 w 487235"/>
                    <a:gd name="connsiteY2" fmla="*/ 120140 h 1426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487235" h="142639">
                      <a:moveTo>
                        <a:pt x="0" y="0"/>
                      </a:moveTo>
                      <a:cubicBezTo>
                        <a:pt x="62851" y="56733"/>
                        <a:pt x="125702" y="113466"/>
                        <a:pt x="206908" y="133489"/>
                      </a:cubicBezTo>
                      <a:cubicBezTo>
                        <a:pt x="288114" y="153512"/>
                        <a:pt x="387674" y="136826"/>
                        <a:pt x="487235" y="120140"/>
                      </a:cubicBezTo>
                    </a:path>
                  </a:pathLst>
                </a:custGeom>
                <a:noFill/>
                <a:ln w="28575" cap="flat" cmpd="sng" algn="ctr">
                  <a:solidFill>
                    <a:srgbClr val="5B9BD5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</p:grpSp>
          <p:cxnSp>
            <p:nvCxnSpPr>
              <p:cNvPr id="320" name="Straight Connector 319">
                <a:extLst>
                  <a:ext uri="{FF2B5EF4-FFF2-40B4-BE49-F238E27FC236}">
                    <a16:creationId xmlns:a16="http://schemas.microsoft.com/office/drawing/2014/main" id="{5807D16D-2D26-524A-FB0D-3C4642ED5F1C}"/>
                  </a:ext>
                </a:extLst>
              </p:cNvPr>
              <p:cNvCxnSpPr/>
              <p:nvPr/>
            </p:nvCxnSpPr>
            <p:spPr>
              <a:xfrm>
                <a:off x="8139958" y="2936759"/>
                <a:ext cx="500584" cy="0"/>
              </a:xfrm>
              <a:prstGeom prst="line">
                <a:avLst/>
              </a:prstGeom>
              <a:noFill/>
              <a:ln w="6350" cap="flat" cmpd="sng" algn="ctr">
                <a:solidFill>
                  <a:srgbClr val="2D3E50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321" name="Straight Connector 320">
                <a:extLst>
                  <a:ext uri="{FF2B5EF4-FFF2-40B4-BE49-F238E27FC236}">
                    <a16:creationId xmlns:a16="http://schemas.microsoft.com/office/drawing/2014/main" id="{10214EBA-F79A-B9C9-388C-78CA151E1803}"/>
                  </a:ext>
                </a:extLst>
              </p:cNvPr>
              <p:cNvCxnSpPr/>
              <p:nvPr/>
            </p:nvCxnSpPr>
            <p:spPr>
              <a:xfrm>
                <a:off x="8139958" y="3736582"/>
                <a:ext cx="500584" cy="0"/>
              </a:xfrm>
              <a:prstGeom prst="line">
                <a:avLst/>
              </a:prstGeom>
              <a:noFill/>
              <a:ln w="6350" cap="flat" cmpd="sng" algn="ctr">
                <a:solidFill>
                  <a:srgbClr val="2D3E50"/>
                </a:solidFill>
                <a:prstDash val="solid"/>
                <a:miter lim="800000"/>
              </a:ln>
              <a:effectLst/>
            </p:spPr>
          </p:cxnSp>
          <p:sp>
            <p:nvSpPr>
              <p:cNvPr id="322" name="Freeform 377">
                <a:extLst>
                  <a:ext uri="{FF2B5EF4-FFF2-40B4-BE49-F238E27FC236}">
                    <a16:creationId xmlns:a16="http://schemas.microsoft.com/office/drawing/2014/main" id="{F90BC18E-8172-80A6-4CCB-4B9DB7C8ACAD}"/>
                  </a:ext>
                </a:extLst>
              </p:cNvPr>
              <p:cNvSpPr/>
              <p:nvPr/>
            </p:nvSpPr>
            <p:spPr>
              <a:xfrm>
                <a:off x="8138205" y="4248147"/>
                <a:ext cx="930894" cy="1651597"/>
              </a:xfrm>
              <a:custGeom>
                <a:avLst/>
                <a:gdLst>
                  <a:gd name="connsiteX0" fmla="*/ 0 w 1285750"/>
                  <a:gd name="connsiteY0" fmla="*/ 0 h 2281185"/>
                  <a:gd name="connsiteX1" fmla="*/ 1285750 w 1285750"/>
                  <a:gd name="connsiteY1" fmla="*/ 0 h 2281185"/>
                  <a:gd name="connsiteX2" fmla="*/ 1285435 w 1285750"/>
                  <a:gd name="connsiteY2" fmla="*/ 7966 h 2281185"/>
                  <a:gd name="connsiteX3" fmla="*/ 1259362 w 1285750"/>
                  <a:gd name="connsiteY3" fmla="*/ 208356 h 2281185"/>
                  <a:gd name="connsiteX4" fmla="*/ 905617 w 1285750"/>
                  <a:gd name="connsiteY4" fmla="*/ 1917016 h 2281185"/>
                  <a:gd name="connsiteX5" fmla="*/ 458428 w 1285750"/>
                  <a:gd name="connsiteY5" fmla="*/ 2130598 h 2281185"/>
                  <a:gd name="connsiteX6" fmla="*/ 21604 w 1285750"/>
                  <a:gd name="connsiteY6" fmla="*/ 165891 h 22811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85750" h="2281185">
                    <a:moveTo>
                      <a:pt x="0" y="0"/>
                    </a:moveTo>
                    <a:lnTo>
                      <a:pt x="1285750" y="0"/>
                    </a:lnTo>
                    <a:lnTo>
                      <a:pt x="1285435" y="7966"/>
                    </a:lnTo>
                    <a:cubicBezTo>
                      <a:pt x="1282167" y="47752"/>
                      <a:pt x="1274380" y="107961"/>
                      <a:pt x="1259362" y="208356"/>
                    </a:cubicBezTo>
                    <a:cubicBezTo>
                      <a:pt x="1199292" y="609936"/>
                      <a:pt x="985712" y="1670061"/>
                      <a:pt x="905617" y="1917016"/>
                    </a:cubicBezTo>
                    <a:cubicBezTo>
                      <a:pt x="825522" y="2163971"/>
                      <a:pt x="611941" y="2469883"/>
                      <a:pt x="458428" y="2130598"/>
                    </a:cubicBezTo>
                    <a:cubicBezTo>
                      <a:pt x="324104" y="1833724"/>
                      <a:pt x="123350" y="872533"/>
                      <a:pt x="21604" y="165891"/>
                    </a:cubicBezTo>
                    <a:close/>
                  </a:path>
                </a:pathLst>
              </a:custGeom>
              <a:solidFill>
                <a:srgbClr val="70AD47">
                  <a:lumMod val="40000"/>
                  <a:lumOff val="6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</p:grpSp>
        <p:grpSp>
          <p:nvGrpSpPr>
            <p:cNvPr id="283" name="Group 282">
              <a:extLst>
                <a:ext uri="{FF2B5EF4-FFF2-40B4-BE49-F238E27FC236}">
                  <a16:creationId xmlns:a16="http://schemas.microsoft.com/office/drawing/2014/main" id="{70F4091C-31D7-1441-6418-4450E9978150}"/>
                </a:ext>
              </a:extLst>
            </p:cNvPr>
            <p:cNvGrpSpPr/>
            <p:nvPr/>
          </p:nvGrpSpPr>
          <p:grpSpPr>
            <a:xfrm>
              <a:off x="4325184" y="2659134"/>
              <a:ext cx="197161" cy="321777"/>
              <a:chOff x="6621653" y="1784030"/>
              <a:chExt cx="2530550" cy="4130005"/>
            </a:xfrm>
          </p:grpSpPr>
          <p:sp>
            <p:nvSpPr>
              <p:cNvPr id="304" name="Freeform 362">
                <a:extLst>
                  <a:ext uri="{FF2B5EF4-FFF2-40B4-BE49-F238E27FC236}">
                    <a16:creationId xmlns:a16="http://schemas.microsoft.com/office/drawing/2014/main" id="{6A4EBC81-9B0A-B371-EF1F-38033D048E55}"/>
                  </a:ext>
                </a:extLst>
              </p:cNvPr>
              <p:cNvSpPr/>
              <p:nvPr/>
            </p:nvSpPr>
            <p:spPr>
              <a:xfrm>
                <a:off x="8117322" y="2669781"/>
                <a:ext cx="973937" cy="3244254"/>
              </a:xfrm>
              <a:custGeom>
                <a:avLst/>
                <a:gdLst>
                  <a:gd name="connsiteX0" fmla="*/ 0 w 973937"/>
                  <a:gd name="connsiteY0" fmla="*/ 0 h 3244254"/>
                  <a:gd name="connsiteX1" fmla="*/ 973937 w 973937"/>
                  <a:gd name="connsiteY1" fmla="*/ 0 h 3244254"/>
                  <a:gd name="connsiteX2" fmla="*/ 973937 w 973937"/>
                  <a:gd name="connsiteY2" fmla="*/ 1516289 h 3244254"/>
                  <a:gd name="connsiteX3" fmla="*/ 973937 w 973937"/>
                  <a:gd name="connsiteY3" fmla="*/ 1516290 h 3244254"/>
                  <a:gd name="connsiteX4" fmla="*/ 973937 w 973937"/>
                  <a:gd name="connsiteY4" fmla="*/ 1516290 h 3244254"/>
                  <a:gd name="connsiteX5" fmla="*/ 973698 w 973937"/>
                  <a:gd name="connsiteY5" fmla="*/ 1522323 h 3244254"/>
                  <a:gd name="connsiteX6" fmla="*/ 953949 w 973937"/>
                  <a:gd name="connsiteY6" fmla="*/ 1674116 h 3244254"/>
                  <a:gd name="connsiteX7" fmla="*/ 685992 w 973937"/>
                  <a:gd name="connsiteY7" fmla="*/ 2968401 h 3244254"/>
                  <a:gd name="connsiteX8" fmla="*/ 347253 w 973937"/>
                  <a:gd name="connsiteY8" fmla="*/ 3130187 h 3244254"/>
                  <a:gd name="connsiteX9" fmla="*/ 16365 w 973937"/>
                  <a:gd name="connsiteY9" fmla="*/ 1641949 h 3244254"/>
                  <a:gd name="connsiteX10" fmla="*/ 0 w 973937"/>
                  <a:gd name="connsiteY10" fmla="*/ 1516290 h 3244254"/>
                  <a:gd name="connsiteX11" fmla="*/ 0 w 973937"/>
                  <a:gd name="connsiteY11" fmla="*/ 1516290 h 3244254"/>
                  <a:gd name="connsiteX12" fmla="*/ 0 w 973937"/>
                  <a:gd name="connsiteY12" fmla="*/ 1516289 h 32442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73937" h="3244254">
                    <a:moveTo>
                      <a:pt x="0" y="0"/>
                    </a:moveTo>
                    <a:lnTo>
                      <a:pt x="973937" y="0"/>
                    </a:lnTo>
                    <a:lnTo>
                      <a:pt x="973937" y="1516289"/>
                    </a:lnTo>
                    <a:lnTo>
                      <a:pt x="973937" y="1516290"/>
                    </a:lnTo>
                    <a:lnTo>
                      <a:pt x="973937" y="1516290"/>
                    </a:lnTo>
                    <a:lnTo>
                      <a:pt x="973698" y="1522323"/>
                    </a:lnTo>
                    <a:cubicBezTo>
                      <a:pt x="971223" y="1552461"/>
                      <a:pt x="965324" y="1598068"/>
                      <a:pt x="953949" y="1674116"/>
                    </a:cubicBezTo>
                    <a:cubicBezTo>
                      <a:pt x="908446" y="1978307"/>
                      <a:pt x="746663" y="2781337"/>
                      <a:pt x="685992" y="2968401"/>
                    </a:cubicBezTo>
                    <a:cubicBezTo>
                      <a:pt x="625321" y="3155466"/>
                      <a:pt x="463536" y="3387190"/>
                      <a:pt x="347253" y="3130187"/>
                    </a:cubicBezTo>
                    <a:cubicBezTo>
                      <a:pt x="245504" y="2905309"/>
                      <a:pt x="93436" y="2177220"/>
                      <a:pt x="16365" y="1641949"/>
                    </a:cubicBezTo>
                    <a:lnTo>
                      <a:pt x="0" y="1516290"/>
                    </a:lnTo>
                    <a:lnTo>
                      <a:pt x="0" y="1516290"/>
                    </a:lnTo>
                    <a:lnTo>
                      <a:pt x="0" y="1516289"/>
                    </a:lnTo>
                    <a:close/>
                  </a:path>
                </a:pathLst>
              </a:custGeom>
              <a:solidFill>
                <a:srgbClr val="5B9BD5"/>
              </a:solidFill>
              <a:ln w="19050" cap="flat" cmpd="sng" algn="ctr">
                <a:solidFill>
                  <a:srgbClr val="5B9BD5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grpSp>
            <p:nvGrpSpPr>
              <p:cNvPr id="305" name="Group 304">
                <a:extLst>
                  <a:ext uri="{FF2B5EF4-FFF2-40B4-BE49-F238E27FC236}">
                    <a16:creationId xmlns:a16="http://schemas.microsoft.com/office/drawing/2014/main" id="{1C94F94B-6B60-C659-F240-2EE48CBC0E30}"/>
                  </a:ext>
                </a:extLst>
              </p:cNvPr>
              <p:cNvGrpSpPr/>
              <p:nvPr/>
            </p:nvGrpSpPr>
            <p:grpSpPr>
              <a:xfrm>
                <a:off x="6621653" y="1784030"/>
                <a:ext cx="2530550" cy="880988"/>
                <a:chOff x="5345302" y="1788793"/>
                <a:chExt cx="2530550" cy="880988"/>
              </a:xfrm>
            </p:grpSpPr>
            <p:sp>
              <p:nvSpPr>
                <p:cNvPr id="311" name="Freeform 367">
                  <a:extLst>
                    <a:ext uri="{FF2B5EF4-FFF2-40B4-BE49-F238E27FC236}">
                      <a16:creationId xmlns:a16="http://schemas.microsoft.com/office/drawing/2014/main" id="{C3DE502E-66C9-3887-2ADC-33773184F208}"/>
                    </a:ext>
                  </a:extLst>
                </p:cNvPr>
                <p:cNvSpPr/>
                <p:nvPr/>
              </p:nvSpPr>
              <p:spPr>
                <a:xfrm>
                  <a:off x="6308729" y="2406890"/>
                  <a:ext cx="487235" cy="142639"/>
                </a:xfrm>
                <a:custGeom>
                  <a:avLst/>
                  <a:gdLst>
                    <a:gd name="connsiteX0" fmla="*/ 0 w 487235"/>
                    <a:gd name="connsiteY0" fmla="*/ 0 h 142639"/>
                    <a:gd name="connsiteX1" fmla="*/ 206908 w 487235"/>
                    <a:gd name="connsiteY1" fmla="*/ 133489 h 142639"/>
                    <a:gd name="connsiteX2" fmla="*/ 487235 w 487235"/>
                    <a:gd name="connsiteY2" fmla="*/ 120140 h 1426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487235" h="142639">
                      <a:moveTo>
                        <a:pt x="0" y="0"/>
                      </a:moveTo>
                      <a:cubicBezTo>
                        <a:pt x="62851" y="56733"/>
                        <a:pt x="125702" y="113466"/>
                        <a:pt x="206908" y="133489"/>
                      </a:cubicBezTo>
                      <a:cubicBezTo>
                        <a:pt x="288114" y="153512"/>
                        <a:pt x="387674" y="136826"/>
                        <a:pt x="487235" y="120140"/>
                      </a:cubicBezTo>
                    </a:path>
                  </a:pathLst>
                </a:custGeom>
                <a:noFill/>
                <a:ln w="28575" cap="flat" cmpd="sng" algn="ctr">
                  <a:solidFill>
                    <a:srgbClr val="5B9BD5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  <p:sp>
              <p:nvSpPr>
                <p:cNvPr id="312" name="Rectangle 311">
                  <a:extLst>
                    <a:ext uri="{FF2B5EF4-FFF2-40B4-BE49-F238E27FC236}">
                      <a16:creationId xmlns:a16="http://schemas.microsoft.com/office/drawing/2014/main" id="{E63E5E0F-7220-1BCF-8D17-BE3794D727EF}"/>
                    </a:ext>
                  </a:extLst>
                </p:cNvPr>
                <p:cNvSpPr/>
                <p:nvPr/>
              </p:nvSpPr>
              <p:spPr>
                <a:xfrm>
                  <a:off x="6767328" y="2486179"/>
                  <a:ext cx="1108524" cy="183602"/>
                </a:xfrm>
                <a:prstGeom prst="rect">
                  <a:avLst/>
                </a:prstGeom>
                <a:solidFill>
                  <a:srgbClr val="5B9BD5"/>
                </a:solidFill>
                <a:ln w="12700" cap="flat" cmpd="sng" algn="ctr">
                  <a:solidFill>
                    <a:srgbClr val="5B9BD5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  <p:grpSp>
              <p:nvGrpSpPr>
                <p:cNvPr id="313" name="Group 312">
                  <a:extLst>
                    <a:ext uri="{FF2B5EF4-FFF2-40B4-BE49-F238E27FC236}">
                      <a16:creationId xmlns:a16="http://schemas.microsoft.com/office/drawing/2014/main" id="{3AE6563C-D5BD-51C0-6F9F-C6B1C138953C}"/>
                    </a:ext>
                  </a:extLst>
                </p:cNvPr>
                <p:cNvGrpSpPr/>
                <p:nvPr/>
              </p:nvGrpSpPr>
              <p:grpSpPr>
                <a:xfrm rot="1980000">
                  <a:off x="5345302" y="1788793"/>
                  <a:ext cx="1108524" cy="466514"/>
                  <a:chOff x="9008832" y="1859860"/>
                  <a:chExt cx="1108524" cy="466514"/>
                </a:xfrm>
              </p:grpSpPr>
              <p:sp>
                <p:nvSpPr>
                  <p:cNvPr id="315" name="Rectangle 314">
                    <a:extLst>
                      <a:ext uri="{FF2B5EF4-FFF2-40B4-BE49-F238E27FC236}">
                        <a16:creationId xmlns:a16="http://schemas.microsoft.com/office/drawing/2014/main" id="{67D3A54F-A888-DEFD-A7D0-4A6E0E798A45}"/>
                      </a:ext>
                    </a:extLst>
                  </p:cNvPr>
                  <p:cNvSpPr/>
                  <p:nvPr/>
                </p:nvSpPr>
                <p:spPr>
                  <a:xfrm>
                    <a:off x="9116100" y="1859860"/>
                    <a:ext cx="893989" cy="282912"/>
                  </a:xfrm>
                  <a:prstGeom prst="rect">
                    <a:avLst/>
                  </a:prstGeom>
                  <a:solidFill>
                    <a:srgbClr val="5B9BD5"/>
                  </a:solidFill>
                  <a:ln w="12700" cap="flat" cmpd="sng" algn="ctr">
                    <a:solidFill>
                      <a:srgbClr val="5B9BD5">
                        <a:shade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1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  <p:sp>
                <p:nvSpPr>
                  <p:cNvPr id="316" name="Rectangle 315">
                    <a:extLst>
                      <a:ext uri="{FF2B5EF4-FFF2-40B4-BE49-F238E27FC236}">
                        <a16:creationId xmlns:a16="http://schemas.microsoft.com/office/drawing/2014/main" id="{7FA714CB-FA61-D738-79B8-A386ECD2D0A1}"/>
                      </a:ext>
                    </a:extLst>
                  </p:cNvPr>
                  <p:cNvSpPr/>
                  <p:nvPr/>
                </p:nvSpPr>
                <p:spPr>
                  <a:xfrm>
                    <a:off x="9008832" y="2142772"/>
                    <a:ext cx="1108524" cy="183602"/>
                  </a:xfrm>
                  <a:prstGeom prst="rect">
                    <a:avLst/>
                  </a:prstGeom>
                  <a:solidFill>
                    <a:srgbClr val="5B9BD5"/>
                  </a:solidFill>
                  <a:ln w="12700" cap="flat" cmpd="sng" algn="ctr">
                    <a:solidFill>
                      <a:srgbClr val="5B9BD5">
                        <a:shade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1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</p:grpSp>
            <p:sp>
              <p:nvSpPr>
                <p:cNvPr id="314" name="Freeform 370">
                  <a:extLst>
                    <a:ext uri="{FF2B5EF4-FFF2-40B4-BE49-F238E27FC236}">
                      <a16:creationId xmlns:a16="http://schemas.microsoft.com/office/drawing/2014/main" id="{A1CC6A98-0BB5-B356-D747-DFA9CDA08315}"/>
                    </a:ext>
                  </a:extLst>
                </p:cNvPr>
                <p:cNvSpPr/>
                <p:nvPr/>
              </p:nvSpPr>
              <p:spPr>
                <a:xfrm>
                  <a:off x="6280660" y="2462873"/>
                  <a:ext cx="487235" cy="142639"/>
                </a:xfrm>
                <a:custGeom>
                  <a:avLst/>
                  <a:gdLst>
                    <a:gd name="connsiteX0" fmla="*/ 0 w 487235"/>
                    <a:gd name="connsiteY0" fmla="*/ 0 h 142639"/>
                    <a:gd name="connsiteX1" fmla="*/ 206908 w 487235"/>
                    <a:gd name="connsiteY1" fmla="*/ 133489 h 142639"/>
                    <a:gd name="connsiteX2" fmla="*/ 487235 w 487235"/>
                    <a:gd name="connsiteY2" fmla="*/ 120140 h 1426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487235" h="142639">
                      <a:moveTo>
                        <a:pt x="0" y="0"/>
                      </a:moveTo>
                      <a:cubicBezTo>
                        <a:pt x="62851" y="56733"/>
                        <a:pt x="125702" y="113466"/>
                        <a:pt x="206908" y="133489"/>
                      </a:cubicBezTo>
                      <a:cubicBezTo>
                        <a:pt x="288114" y="153512"/>
                        <a:pt x="387674" y="136826"/>
                        <a:pt x="487235" y="120140"/>
                      </a:cubicBezTo>
                    </a:path>
                  </a:pathLst>
                </a:custGeom>
                <a:noFill/>
                <a:ln w="28575" cap="flat" cmpd="sng" algn="ctr">
                  <a:solidFill>
                    <a:srgbClr val="5B9BD5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</p:grpSp>
          <p:cxnSp>
            <p:nvCxnSpPr>
              <p:cNvPr id="306" name="Straight Connector 305">
                <a:extLst>
                  <a:ext uri="{FF2B5EF4-FFF2-40B4-BE49-F238E27FC236}">
                    <a16:creationId xmlns:a16="http://schemas.microsoft.com/office/drawing/2014/main" id="{F4F09B9B-F8B5-FDEF-BB04-0804C11A1911}"/>
                  </a:ext>
                </a:extLst>
              </p:cNvPr>
              <p:cNvCxnSpPr/>
              <p:nvPr/>
            </p:nvCxnSpPr>
            <p:spPr>
              <a:xfrm>
                <a:off x="8139958" y="2936759"/>
                <a:ext cx="500584" cy="0"/>
              </a:xfrm>
              <a:prstGeom prst="line">
                <a:avLst/>
              </a:prstGeom>
              <a:noFill/>
              <a:ln w="6350" cap="flat" cmpd="sng" algn="ctr">
                <a:solidFill>
                  <a:srgbClr val="2D3E50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309" name="Straight Connector 308">
                <a:extLst>
                  <a:ext uri="{FF2B5EF4-FFF2-40B4-BE49-F238E27FC236}">
                    <a16:creationId xmlns:a16="http://schemas.microsoft.com/office/drawing/2014/main" id="{5A8297F3-DC0B-C0A2-C0B4-40968CEE655A}"/>
                  </a:ext>
                </a:extLst>
              </p:cNvPr>
              <p:cNvCxnSpPr/>
              <p:nvPr/>
            </p:nvCxnSpPr>
            <p:spPr>
              <a:xfrm>
                <a:off x="8139958" y="3736582"/>
                <a:ext cx="500584" cy="0"/>
              </a:xfrm>
              <a:prstGeom prst="line">
                <a:avLst/>
              </a:prstGeom>
              <a:noFill/>
              <a:ln w="6350" cap="flat" cmpd="sng" algn="ctr">
                <a:solidFill>
                  <a:srgbClr val="2D3E50"/>
                </a:solidFill>
                <a:prstDash val="solid"/>
                <a:miter lim="800000"/>
              </a:ln>
              <a:effectLst/>
            </p:spPr>
          </p:cxnSp>
          <p:sp>
            <p:nvSpPr>
              <p:cNvPr id="310" name="Freeform 366">
                <a:extLst>
                  <a:ext uri="{FF2B5EF4-FFF2-40B4-BE49-F238E27FC236}">
                    <a16:creationId xmlns:a16="http://schemas.microsoft.com/office/drawing/2014/main" id="{0C694CC5-7788-7F6A-1076-BFA4DE8025E3}"/>
                  </a:ext>
                </a:extLst>
              </p:cNvPr>
              <p:cNvSpPr/>
              <p:nvPr/>
            </p:nvSpPr>
            <p:spPr>
              <a:xfrm>
                <a:off x="8138205" y="4248147"/>
                <a:ext cx="930894" cy="1651597"/>
              </a:xfrm>
              <a:custGeom>
                <a:avLst/>
                <a:gdLst>
                  <a:gd name="connsiteX0" fmla="*/ 0 w 1285750"/>
                  <a:gd name="connsiteY0" fmla="*/ 0 h 2281185"/>
                  <a:gd name="connsiteX1" fmla="*/ 1285750 w 1285750"/>
                  <a:gd name="connsiteY1" fmla="*/ 0 h 2281185"/>
                  <a:gd name="connsiteX2" fmla="*/ 1285435 w 1285750"/>
                  <a:gd name="connsiteY2" fmla="*/ 7966 h 2281185"/>
                  <a:gd name="connsiteX3" fmla="*/ 1259362 w 1285750"/>
                  <a:gd name="connsiteY3" fmla="*/ 208356 h 2281185"/>
                  <a:gd name="connsiteX4" fmla="*/ 905617 w 1285750"/>
                  <a:gd name="connsiteY4" fmla="*/ 1917016 h 2281185"/>
                  <a:gd name="connsiteX5" fmla="*/ 458428 w 1285750"/>
                  <a:gd name="connsiteY5" fmla="*/ 2130598 h 2281185"/>
                  <a:gd name="connsiteX6" fmla="*/ 21604 w 1285750"/>
                  <a:gd name="connsiteY6" fmla="*/ 165891 h 22811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85750" h="2281185">
                    <a:moveTo>
                      <a:pt x="0" y="0"/>
                    </a:moveTo>
                    <a:lnTo>
                      <a:pt x="1285750" y="0"/>
                    </a:lnTo>
                    <a:lnTo>
                      <a:pt x="1285435" y="7966"/>
                    </a:lnTo>
                    <a:cubicBezTo>
                      <a:pt x="1282167" y="47752"/>
                      <a:pt x="1274380" y="107961"/>
                      <a:pt x="1259362" y="208356"/>
                    </a:cubicBezTo>
                    <a:cubicBezTo>
                      <a:pt x="1199292" y="609936"/>
                      <a:pt x="985712" y="1670061"/>
                      <a:pt x="905617" y="1917016"/>
                    </a:cubicBezTo>
                    <a:cubicBezTo>
                      <a:pt x="825522" y="2163971"/>
                      <a:pt x="611941" y="2469883"/>
                      <a:pt x="458428" y="2130598"/>
                    </a:cubicBezTo>
                    <a:cubicBezTo>
                      <a:pt x="324104" y="1833724"/>
                      <a:pt x="123350" y="872533"/>
                      <a:pt x="21604" y="165891"/>
                    </a:cubicBezTo>
                    <a:close/>
                  </a:path>
                </a:pathLst>
              </a:custGeom>
              <a:solidFill>
                <a:srgbClr val="70AD47">
                  <a:lumMod val="40000"/>
                  <a:lumOff val="6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</p:grpSp>
        <p:grpSp>
          <p:nvGrpSpPr>
            <p:cNvPr id="284" name="Group 283">
              <a:extLst>
                <a:ext uri="{FF2B5EF4-FFF2-40B4-BE49-F238E27FC236}">
                  <a16:creationId xmlns:a16="http://schemas.microsoft.com/office/drawing/2014/main" id="{797324AA-AC06-AB27-2C36-75AB2705721D}"/>
                </a:ext>
              </a:extLst>
            </p:cNvPr>
            <p:cNvGrpSpPr/>
            <p:nvPr/>
          </p:nvGrpSpPr>
          <p:grpSpPr>
            <a:xfrm>
              <a:off x="4266907" y="2741469"/>
              <a:ext cx="197161" cy="321777"/>
              <a:chOff x="6621653" y="1784030"/>
              <a:chExt cx="2530550" cy="4130005"/>
            </a:xfrm>
          </p:grpSpPr>
          <p:sp>
            <p:nvSpPr>
              <p:cNvPr id="293" name="Freeform 351">
                <a:extLst>
                  <a:ext uri="{FF2B5EF4-FFF2-40B4-BE49-F238E27FC236}">
                    <a16:creationId xmlns:a16="http://schemas.microsoft.com/office/drawing/2014/main" id="{6515C0C9-F110-0D51-47E2-8F07C545E5DC}"/>
                  </a:ext>
                </a:extLst>
              </p:cNvPr>
              <p:cNvSpPr/>
              <p:nvPr/>
            </p:nvSpPr>
            <p:spPr>
              <a:xfrm>
                <a:off x="8117322" y="2669781"/>
                <a:ext cx="973937" cy="3244254"/>
              </a:xfrm>
              <a:custGeom>
                <a:avLst/>
                <a:gdLst>
                  <a:gd name="connsiteX0" fmla="*/ 0 w 973937"/>
                  <a:gd name="connsiteY0" fmla="*/ 0 h 3244254"/>
                  <a:gd name="connsiteX1" fmla="*/ 973937 w 973937"/>
                  <a:gd name="connsiteY1" fmla="*/ 0 h 3244254"/>
                  <a:gd name="connsiteX2" fmla="*/ 973937 w 973937"/>
                  <a:gd name="connsiteY2" fmla="*/ 1516289 h 3244254"/>
                  <a:gd name="connsiteX3" fmla="*/ 973937 w 973937"/>
                  <a:gd name="connsiteY3" fmla="*/ 1516290 h 3244254"/>
                  <a:gd name="connsiteX4" fmla="*/ 973937 w 973937"/>
                  <a:gd name="connsiteY4" fmla="*/ 1516290 h 3244254"/>
                  <a:gd name="connsiteX5" fmla="*/ 973698 w 973937"/>
                  <a:gd name="connsiteY5" fmla="*/ 1522323 h 3244254"/>
                  <a:gd name="connsiteX6" fmla="*/ 953949 w 973937"/>
                  <a:gd name="connsiteY6" fmla="*/ 1674116 h 3244254"/>
                  <a:gd name="connsiteX7" fmla="*/ 685992 w 973937"/>
                  <a:gd name="connsiteY7" fmla="*/ 2968401 h 3244254"/>
                  <a:gd name="connsiteX8" fmla="*/ 347253 w 973937"/>
                  <a:gd name="connsiteY8" fmla="*/ 3130187 h 3244254"/>
                  <a:gd name="connsiteX9" fmla="*/ 16365 w 973937"/>
                  <a:gd name="connsiteY9" fmla="*/ 1641949 h 3244254"/>
                  <a:gd name="connsiteX10" fmla="*/ 0 w 973937"/>
                  <a:gd name="connsiteY10" fmla="*/ 1516290 h 3244254"/>
                  <a:gd name="connsiteX11" fmla="*/ 0 w 973937"/>
                  <a:gd name="connsiteY11" fmla="*/ 1516290 h 3244254"/>
                  <a:gd name="connsiteX12" fmla="*/ 0 w 973937"/>
                  <a:gd name="connsiteY12" fmla="*/ 1516289 h 32442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73937" h="3244254">
                    <a:moveTo>
                      <a:pt x="0" y="0"/>
                    </a:moveTo>
                    <a:lnTo>
                      <a:pt x="973937" y="0"/>
                    </a:lnTo>
                    <a:lnTo>
                      <a:pt x="973937" y="1516289"/>
                    </a:lnTo>
                    <a:lnTo>
                      <a:pt x="973937" y="1516290"/>
                    </a:lnTo>
                    <a:lnTo>
                      <a:pt x="973937" y="1516290"/>
                    </a:lnTo>
                    <a:lnTo>
                      <a:pt x="973698" y="1522323"/>
                    </a:lnTo>
                    <a:cubicBezTo>
                      <a:pt x="971223" y="1552461"/>
                      <a:pt x="965324" y="1598068"/>
                      <a:pt x="953949" y="1674116"/>
                    </a:cubicBezTo>
                    <a:cubicBezTo>
                      <a:pt x="908446" y="1978307"/>
                      <a:pt x="746663" y="2781337"/>
                      <a:pt x="685992" y="2968401"/>
                    </a:cubicBezTo>
                    <a:cubicBezTo>
                      <a:pt x="625321" y="3155466"/>
                      <a:pt x="463536" y="3387190"/>
                      <a:pt x="347253" y="3130187"/>
                    </a:cubicBezTo>
                    <a:cubicBezTo>
                      <a:pt x="245504" y="2905309"/>
                      <a:pt x="93436" y="2177220"/>
                      <a:pt x="16365" y="1641949"/>
                    </a:cubicBezTo>
                    <a:lnTo>
                      <a:pt x="0" y="1516290"/>
                    </a:lnTo>
                    <a:lnTo>
                      <a:pt x="0" y="1516290"/>
                    </a:lnTo>
                    <a:lnTo>
                      <a:pt x="0" y="1516289"/>
                    </a:lnTo>
                    <a:close/>
                  </a:path>
                </a:pathLst>
              </a:custGeom>
              <a:solidFill>
                <a:srgbClr val="5B9BD5"/>
              </a:solidFill>
              <a:ln w="19050" cap="flat" cmpd="sng" algn="ctr">
                <a:solidFill>
                  <a:srgbClr val="5B9BD5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grpSp>
            <p:nvGrpSpPr>
              <p:cNvPr id="294" name="Group 293">
                <a:extLst>
                  <a:ext uri="{FF2B5EF4-FFF2-40B4-BE49-F238E27FC236}">
                    <a16:creationId xmlns:a16="http://schemas.microsoft.com/office/drawing/2014/main" id="{D434847F-A4AB-4D5B-A8B8-2F0A9DAE8C94}"/>
                  </a:ext>
                </a:extLst>
              </p:cNvPr>
              <p:cNvGrpSpPr/>
              <p:nvPr/>
            </p:nvGrpSpPr>
            <p:grpSpPr>
              <a:xfrm>
                <a:off x="6621653" y="1784030"/>
                <a:ext cx="2530550" cy="880988"/>
                <a:chOff x="5345302" y="1788793"/>
                <a:chExt cx="2530550" cy="880988"/>
              </a:xfrm>
            </p:grpSpPr>
            <p:sp>
              <p:nvSpPr>
                <p:cNvPr id="298" name="Freeform 356">
                  <a:extLst>
                    <a:ext uri="{FF2B5EF4-FFF2-40B4-BE49-F238E27FC236}">
                      <a16:creationId xmlns:a16="http://schemas.microsoft.com/office/drawing/2014/main" id="{4B4486C0-0549-B3D8-C9E8-4DF22F9FE996}"/>
                    </a:ext>
                  </a:extLst>
                </p:cNvPr>
                <p:cNvSpPr/>
                <p:nvPr/>
              </p:nvSpPr>
              <p:spPr>
                <a:xfrm>
                  <a:off x="6308729" y="2406890"/>
                  <a:ext cx="487235" cy="142639"/>
                </a:xfrm>
                <a:custGeom>
                  <a:avLst/>
                  <a:gdLst>
                    <a:gd name="connsiteX0" fmla="*/ 0 w 487235"/>
                    <a:gd name="connsiteY0" fmla="*/ 0 h 142639"/>
                    <a:gd name="connsiteX1" fmla="*/ 206908 w 487235"/>
                    <a:gd name="connsiteY1" fmla="*/ 133489 h 142639"/>
                    <a:gd name="connsiteX2" fmla="*/ 487235 w 487235"/>
                    <a:gd name="connsiteY2" fmla="*/ 120140 h 1426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487235" h="142639">
                      <a:moveTo>
                        <a:pt x="0" y="0"/>
                      </a:moveTo>
                      <a:cubicBezTo>
                        <a:pt x="62851" y="56733"/>
                        <a:pt x="125702" y="113466"/>
                        <a:pt x="206908" y="133489"/>
                      </a:cubicBezTo>
                      <a:cubicBezTo>
                        <a:pt x="288114" y="153512"/>
                        <a:pt x="387674" y="136826"/>
                        <a:pt x="487235" y="120140"/>
                      </a:cubicBezTo>
                    </a:path>
                  </a:pathLst>
                </a:custGeom>
                <a:noFill/>
                <a:ln w="28575" cap="flat" cmpd="sng" algn="ctr">
                  <a:solidFill>
                    <a:srgbClr val="5B9BD5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  <p:sp>
              <p:nvSpPr>
                <p:cNvPr id="299" name="Rectangle 298">
                  <a:extLst>
                    <a:ext uri="{FF2B5EF4-FFF2-40B4-BE49-F238E27FC236}">
                      <a16:creationId xmlns:a16="http://schemas.microsoft.com/office/drawing/2014/main" id="{775FA8EC-C68A-F508-4BF2-7597015B0017}"/>
                    </a:ext>
                  </a:extLst>
                </p:cNvPr>
                <p:cNvSpPr/>
                <p:nvPr/>
              </p:nvSpPr>
              <p:spPr>
                <a:xfrm>
                  <a:off x="6767328" y="2486179"/>
                  <a:ext cx="1108524" cy="183602"/>
                </a:xfrm>
                <a:prstGeom prst="rect">
                  <a:avLst/>
                </a:prstGeom>
                <a:solidFill>
                  <a:srgbClr val="5B9BD5"/>
                </a:solidFill>
                <a:ln w="12700" cap="flat" cmpd="sng" algn="ctr">
                  <a:solidFill>
                    <a:srgbClr val="5B9BD5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  <p:grpSp>
              <p:nvGrpSpPr>
                <p:cNvPr id="300" name="Group 299">
                  <a:extLst>
                    <a:ext uri="{FF2B5EF4-FFF2-40B4-BE49-F238E27FC236}">
                      <a16:creationId xmlns:a16="http://schemas.microsoft.com/office/drawing/2014/main" id="{D1E822A1-1B32-006C-759F-3801E25F3D3C}"/>
                    </a:ext>
                  </a:extLst>
                </p:cNvPr>
                <p:cNvGrpSpPr/>
                <p:nvPr/>
              </p:nvGrpSpPr>
              <p:grpSpPr>
                <a:xfrm rot="1980000">
                  <a:off x="5345302" y="1788793"/>
                  <a:ext cx="1108524" cy="466514"/>
                  <a:chOff x="9008832" y="1859860"/>
                  <a:chExt cx="1108524" cy="466514"/>
                </a:xfrm>
              </p:grpSpPr>
              <p:sp>
                <p:nvSpPr>
                  <p:cNvPr id="302" name="Rectangle 301">
                    <a:extLst>
                      <a:ext uri="{FF2B5EF4-FFF2-40B4-BE49-F238E27FC236}">
                        <a16:creationId xmlns:a16="http://schemas.microsoft.com/office/drawing/2014/main" id="{A779B25D-561A-804F-CC54-3646BEA74E65}"/>
                      </a:ext>
                    </a:extLst>
                  </p:cNvPr>
                  <p:cNvSpPr/>
                  <p:nvPr/>
                </p:nvSpPr>
                <p:spPr>
                  <a:xfrm>
                    <a:off x="9116100" y="1859860"/>
                    <a:ext cx="893989" cy="282912"/>
                  </a:xfrm>
                  <a:prstGeom prst="rect">
                    <a:avLst/>
                  </a:prstGeom>
                  <a:solidFill>
                    <a:srgbClr val="5B9BD5"/>
                  </a:solidFill>
                  <a:ln w="12700" cap="flat" cmpd="sng" algn="ctr">
                    <a:solidFill>
                      <a:srgbClr val="5B9BD5">
                        <a:shade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1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  <p:sp>
                <p:nvSpPr>
                  <p:cNvPr id="303" name="Rectangle 302">
                    <a:extLst>
                      <a:ext uri="{FF2B5EF4-FFF2-40B4-BE49-F238E27FC236}">
                        <a16:creationId xmlns:a16="http://schemas.microsoft.com/office/drawing/2014/main" id="{D5EA10B6-BF27-ED85-38F3-FAD95102C4DC}"/>
                      </a:ext>
                    </a:extLst>
                  </p:cNvPr>
                  <p:cNvSpPr/>
                  <p:nvPr/>
                </p:nvSpPr>
                <p:spPr>
                  <a:xfrm>
                    <a:off x="9008832" y="2142772"/>
                    <a:ext cx="1108524" cy="183602"/>
                  </a:xfrm>
                  <a:prstGeom prst="rect">
                    <a:avLst/>
                  </a:prstGeom>
                  <a:solidFill>
                    <a:srgbClr val="5B9BD5"/>
                  </a:solidFill>
                  <a:ln w="12700" cap="flat" cmpd="sng" algn="ctr">
                    <a:solidFill>
                      <a:srgbClr val="5B9BD5">
                        <a:shade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1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</p:grpSp>
            <p:sp>
              <p:nvSpPr>
                <p:cNvPr id="301" name="Freeform 359">
                  <a:extLst>
                    <a:ext uri="{FF2B5EF4-FFF2-40B4-BE49-F238E27FC236}">
                      <a16:creationId xmlns:a16="http://schemas.microsoft.com/office/drawing/2014/main" id="{81ECF495-5764-6E15-E297-312BC32A3F77}"/>
                    </a:ext>
                  </a:extLst>
                </p:cNvPr>
                <p:cNvSpPr/>
                <p:nvPr/>
              </p:nvSpPr>
              <p:spPr>
                <a:xfrm>
                  <a:off x="6280660" y="2462873"/>
                  <a:ext cx="487235" cy="142639"/>
                </a:xfrm>
                <a:custGeom>
                  <a:avLst/>
                  <a:gdLst>
                    <a:gd name="connsiteX0" fmla="*/ 0 w 487235"/>
                    <a:gd name="connsiteY0" fmla="*/ 0 h 142639"/>
                    <a:gd name="connsiteX1" fmla="*/ 206908 w 487235"/>
                    <a:gd name="connsiteY1" fmla="*/ 133489 h 142639"/>
                    <a:gd name="connsiteX2" fmla="*/ 487235 w 487235"/>
                    <a:gd name="connsiteY2" fmla="*/ 120140 h 1426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487235" h="142639">
                      <a:moveTo>
                        <a:pt x="0" y="0"/>
                      </a:moveTo>
                      <a:cubicBezTo>
                        <a:pt x="62851" y="56733"/>
                        <a:pt x="125702" y="113466"/>
                        <a:pt x="206908" y="133489"/>
                      </a:cubicBezTo>
                      <a:cubicBezTo>
                        <a:pt x="288114" y="153512"/>
                        <a:pt x="387674" y="136826"/>
                        <a:pt x="487235" y="120140"/>
                      </a:cubicBezTo>
                    </a:path>
                  </a:pathLst>
                </a:custGeom>
                <a:noFill/>
                <a:ln w="28575" cap="flat" cmpd="sng" algn="ctr">
                  <a:solidFill>
                    <a:srgbClr val="5B9BD5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</p:grpSp>
          <p:cxnSp>
            <p:nvCxnSpPr>
              <p:cNvPr id="295" name="Straight Connector 294">
                <a:extLst>
                  <a:ext uri="{FF2B5EF4-FFF2-40B4-BE49-F238E27FC236}">
                    <a16:creationId xmlns:a16="http://schemas.microsoft.com/office/drawing/2014/main" id="{54325C70-6130-68E4-F384-D831BF123575}"/>
                  </a:ext>
                </a:extLst>
              </p:cNvPr>
              <p:cNvCxnSpPr/>
              <p:nvPr/>
            </p:nvCxnSpPr>
            <p:spPr>
              <a:xfrm>
                <a:off x="8139958" y="2936759"/>
                <a:ext cx="500584" cy="0"/>
              </a:xfrm>
              <a:prstGeom prst="line">
                <a:avLst/>
              </a:prstGeom>
              <a:noFill/>
              <a:ln w="6350" cap="flat" cmpd="sng" algn="ctr">
                <a:solidFill>
                  <a:srgbClr val="2D3E50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296" name="Straight Connector 295">
                <a:extLst>
                  <a:ext uri="{FF2B5EF4-FFF2-40B4-BE49-F238E27FC236}">
                    <a16:creationId xmlns:a16="http://schemas.microsoft.com/office/drawing/2014/main" id="{ED540B30-94D2-0B41-8054-88529146AC9A}"/>
                  </a:ext>
                </a:extLst>
              </p:cNvPr>
              <p:cNvCxnSpPr/>
              <p:nvPr/>
            </p:nvCxnSpPr>
            <p:spPr>
              <a:xfrm>
                <a:off x="8139958" y="3736582"/>
                <a:ext cx="500584" cy="0"/>
              </a:xfrm>
              <a:prstGeom prst="line">
                <a:avLst/>
              </a:prstGeom>
              <a:noFill/>
              <a:ln w="6350" cap="flat" cmpd="sng" algn="ctr">
                <a:solidFill>
                  <a:srgbClr val="2D3E50"/>
                </a:solidFill>
                <a:prstDash val="solid"/>
                <a:miter lim="800000"/>
              </a:ln>
              <a:effectLst/>
            </p:spPr>
          </p:cxnSp>
          <p:sp>
            <p:nvSpPr>
              <p:cNvPr id="297" name="Freeform 355">
                <a:extLst>
                  <a:ext uri="{FF2B5EF4-FFF2-40B4-BE49-F238E27FC236}">
                    <a16:creationId xmlns:a16="http://schemas.microsoft.com/office/drawing/2014/main" id="{3721C905-D3DF-C459-6D30-C9F95D967872}"/>
                  </a:ext>
                </a:extLst>
              </p:cNvPr>
              <p:cNvSpPr/>
              <p:nvPr/>
            </p:nvSpPr>
            <p:spPr>
              <a:xfrm>
                <a:off x="8138205" y="4248147"/>
                <a:ext cx="930894" cy="1651597"/>
              </a:xfrm>
              <a:custGeom>
                <a:avLst/>
                <a:gdLst>
                  <a:gd name="connsiteX0" fmla="*/ 0 w 1285750"/>
                  <a:gd name="connsiteY0" fmla="*/ 0 h 2281185"/>
                  <a:gd name="connsiteX1" fmla="*/ 1285750 w 1285750"/>
                  <a:gd name="connsiteY1" fmla="*/ 0 h 2281185"/>
                  <a:gd name="connsiteX2" fmla="*/ 1285435 w 1285750"/>
                  <a:gd name="connsiteY2" fmla="*/ 7966 h 2281185"/>
                  <a:gd name="connsiteX3" fmla="*/ 1259362 w 1285750"/>
                  <a:gd name="connsiteY3" fmla="*/ 208356 h 2281185"/>
                  <a:gd name="connsiteX4" fmla="*/ 905617 w 1285750"/>
                  <a:gd name="connsiteY4" fmla="*/ 1917016 h 2281185"/>
                  <a:gd name="connsiteX5" fmla="*/ 458428 w 1285750"/>
                  <a:gd name="connsiteY5" fmla="*/ 2130598 h 2281185"/>
                  <a:gd name="connsiteX6" fmla="*/ 21604 w 1285750"/>
                  <a:gd name="connsiteY6" fmla="*/ 165891 h 22811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85750" h="2281185">
                    <a:moveTo>
                      <a:pt x="0" y="0"/>
                    </a:moveTo>
                    <a:lnTo>
                      <a:pt x="1285750" y="0"/>
                    </a:lnTo>
                    <a:lnTo>
                      <a:pt x="1285435" y="7966"/>
                    </a:lnTo>
                    <a:cubicBezTo>
                      <a:pt x="1282167" y="47752"/>
                      <a:pt x="1274380" y="107961"/>
                      <a:pt x="1259362" y="208356"/>
                    </a:cubicBezTo>
                    <a:cubicBezTo>
                      <a:pt x="1199292" y="609936"/>
                      <a:pt x="985712" y="1670061"/>
                      <a:pt x="905617" y="1917016"/>
                    </a:cubicBezTo>
                    <a:cubicBezTo>
                      <a:pt x="825522" y="2163971"/>
                      <a:pt x="611941" y="2469883"/>
                      <a:pt x="458428" y="2130598"/>
                    </a:cubicBezTo>
                    <a:cubicBezTo>
                      <a:pt x="324104" y="1833724"/>
                      <a:pt x="123350" y="872533"/>
                      <a:pt x="21604" y="165891"/>
                    </a:cubicBezTo>
                    <a:close/>
                  </a:path>
                </a:pathLst>
              </a:custGeom>
              <a:solidFill>
                <a:srgbClr val="70AD47">
                  <a:lumMod val="40000"/>
                  <a:lumOff val="6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</p:grpSp>
      </p:grpSp>
      <p:sp>
        <p:nvSpPr>
          <p:cNvPr id="329" name="TextBox 328">
            <a:extLst>
              <a:ext uri="{FF2B5EF4-FFF2-40B4-BE49-F238E27FC236}">
                <a16:creationId xmlns:a16="http://schemas.microsoft.com/office/drawing/2014/main" id="{8BF63528-3861-8F70-6C2A-58FA86A0BE87}"/>
              </a:ext>
            </a:extLst>
          </p:cNvPr>
          <p:cNvSpPr txBox="1"/>
          <p:nvPr/>
        </p:nvSpPr>
        <p:spPr>
          <a:xfrm>
            <a:off x="4206805" y="3821555"/>
            <a:ext cx="90762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595959"/>
                </a:solidFill>
                <a:effectLst/>
                <a:uLnTx/>
                <a:uFillTx/>
                <a:latin typeface="Calibri" panose="020F0502020204030204"/>
              </a:rPr>
              <a:t>Pull down</a:t>
            </a:r>
          </a:p>
        </p:txBody>
      </p:sp>
      <p:sp>
        <p:nvSpPr>
          <p:cNvPr id="330" name="TextBox 329">
            <a:extLst>
              <a:ext uri="{FF2B5EF4-FFF2-40B4-BE49-F238E27FC236}">
                <a16:creationId xmlns:a16="http://schemas.microsoft.com/office/drawing/2014/main" id="{91A09707-ED5D-F9C6-8637-90F7C825A715}"/>
              </a:ext>
            </a:extLst>
          </p:cNvPr>
          <p:cNvSpPr txBox="1"/>
          <p:nvPr/>
        </p:nvSpPr>
        <p:spPr>
          <a:xfrm>
            <a:off x="7007129" y="3808332"/>
            <a:ext cx="42030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595959"/>
                </a:solidFill>
                <a:effectLst/>
                <a:uLnTx/>
                <a:uFillTx/>
                <a:latin typeface="Calibri" panose="020F0502020204030204"/>
              </a:rPr>
              <a:t>MS</a:t>
            </a:r>
          </a:p>
        </p:txBody>
      </p:sp>
      <p:grpSp>
        <p:nvGrpSpPr>
          <p:cNvPr id="331" name="Group 330">
            <a:extLst>
              <a:ext uri="{FF2B5EF4-FFF2-40B4-BE49-F238E27FC236}">
                <a16:creationId xmlns:a16="http://schemas.microsoft.com/office/drawing/2014/main" id="{2F64042D-1F5B-A46C-ADF0-A9111CBBA80E}"/>
              </a:ext>
            </a:extLst>
          </p:cNvPr>
          <p:cNvGrpSpPr/>
          <p:nvPr/>
        </p:nvGrpSpPr>
        <p:grpSpPr>
          <a:xfrm>
            <a:off x="9174773" y="3342277"/>
            <a:ext cx="733646" cy="394227"/>
            <a:chOff x="6647087" y="2276596"/>
            <a:chExt cx="1866632" cy="1003043"/>
          </a:xfrm>
        </p:grpSpPr>
        <p:sp>
          <p:nvSpPr>
            <p:cNvPr id="332" name="Freeform 91">
              <a:extLst>
                <a:ext uri="{FF2B5EF4-FFF2-40B4-BE49-F238E27FC236}">
                  <a16:creationId xmlns:a16="http://schemas.microsoft.com/office/drawing/2014/main" id="{4DDA648D-3C7F-1EDB-FF71-AA29CD64F723}"/>
                </a:ext>
              </a:extLst>
            </p:cNvPr>
            <p:cNvSpPr/>
            <p:nvPr/>
          </p:nvSpPr>
          <p:spPr>
            <a:xfrm>
              <a:off x="7607711" y="2919657"/>
              <a:ext cx="840547" cy="356832"/>
            </a:xfrm>
            <a:custGeom>
              <a:avLst/>
              <a:gdLst>
                <a:gd name="connsiteX0" fmla="*/ 3622160 w 3622160"/>
                <a:gd name="connsiteY0" fmla="*/ 1537087 h 1537694"/>
                <a:gd name="connsiteX1" fmla="*/ 3285213 w 3622160"/>
                <a:gd name="connsiteY1" fmla="*/ 1537364 h 1537694"/>
                <a:gd name="connsiteX2" fmla="*/ 3275142 w 3622160"/>
                <a:gd name="connsiteY2" fmla="*/ 1537087 h 1537694"/>
                <a:gd name="connsiteX3" fmla="*/ 0 w 3622160"/>
                <a:gd name="connsiteY3" fmla="*/ 0 h 1537694"/>
                <a:gd name="connsiteX4" fmla="*/ 70442 w 3622160"/>
                <a:gd name="connsiteY4" fmla="*/ 34353 h 1537694"/>
                <a:gd name="connsiteX5" fmla="*/ 354420 w 3622160"/>
                <a:gd name="connsiteY5" fmla="*/ 133590 h 1537694"/>
                <a:gd name="connsiteX6" fmla="*/ 829341 w 3622160"/>
                <a:gd name="connsiteY6" fmla="*/ 324977 h 1537694"/>
                <a:gd name="connsiteX7" fmla="*/ 1545267 w 3622160"/>
                <a:gd name="connsiteY7" fmla="*/ 884958 h 1537694"/>
                <a:gd name="connsiteX8" fmla="*/ 2402960 w 3622160"/>
                <a:gd name="connsiteY8" fmla="*/ 1437851 h 1537694"/>
                <a:gd name="connsiteX9" fmla="*/ 2968922 w 3622160"/>
                <a:gd name="connsiteY9" fmla="*/ 1528670 h 1537694"/>
                <a:gd name="connsiteX10" fmla="*/ 3275142 w 3622160"/>
                <a:gd name="connsiteY10" fmla="*/ 1537087 h 1537694"/>
                <a:gd name="connsiteX11" fmla="*/ 0 w 3622160"/>
                <a:gd name="connsiteY11" fmla="*/ 1537088 h 15376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622160" h="1537694">
                  <a:moveTo>
                    <a:pt x="3622160" y="1537087"/>
                  </a:moveTo>
                  <a:cubicBezTo>
                    <a:pt x="3506531" y="1537382"/>
                    <a:pt x="3394151" y="1538121"/>
                    <a:pt x="3285213" y="1537364"/>
                  </a:cubicBezTo>
                  <a:lnTo>
                    <a:pt x="3275142" y="1537087"/>
                  </a:lnTo>
                  <a:close/>
                  <a:moveTo>
                    <a:pt x="0" y="0"/>
                  </a:moveTo>
                  <a:lnTo>
                    <a:pt x="70442" y="34353"/>
                  </a:lnTo>
                  <a:cubicBezTo>
                    <a:pt x="164511" y="72158"/>
                    <a:pt x="262271" y="99330"/>
                    <a:pt x="354420" y="133590"/>
                  </a:cubicBezTo>
                  <a:cubicBezTo>
                    <a:pt x="538718" y="202110"/>
                    <a:pt x="630867" y="199749"/>
                    <a:pt x="829341" y="324977"/>
                  </a:cubicBezTo>
                  <a:cubicBezTo>
                    <a:pt x="1027816" y="450205"/>
                    <a:pt x="1282997" y="692391"/>
                    <a:pt x="1545267" y="884958"/>
                  </a:cubicBezTo>
                  <a:cubicBezTo>
                    <a:pt x="1807537" y="1077525"/>
                    <a:pt x="2056811" y="1329163"/>
                    <a:pt x="2402960" y="1437851"/>
                  </a:cubicBezTo>
                  <a:cubicBezTo>
                    <a:pt x="2576035" y="1492195"/>
                    <a:pt x="2765205" y="1517300"/>
                    <a:pt x="2968922" y="1528670"/>
                  </a:cubicBezTo>
                  <a:lnTo>
                    <a:pt x="3275142" y="1537087"/>
                  </a:lnTo>
                  <a:lnTo>
                    <a:pt x="0" y="1537088"/>
                  </a:lnTo>
                  <a:close/>
                </a:path>
              </a:pathLst>
            </a:custGeom>
            <a:solidFill>
              <a:srgbClr val="0BB5DD">
                <a:lumMod val="20000"/>
                <a:lumOff val="80000"/>
              </a:srgbClr>
            </a:solidFill>
            <a:ln w="19050" cap="flat" cmpd="sng" algn="ctr">
              <a:solidFill>
                <a:srgbClr val="595959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sp>
          <p:nvSpPr>
            <p:cNvPr id="333" name="Freeform 92">
              <a:extLst>
                <a:ext uri="{FF2B5EF4-FFF2-40B4-BE49-F238E27FC236}">
                  <a16:creationId xmlns:a16="http://schemas.microsoft.com/office/drawing/2014/main" id="{094F9969-EC0C-AEDC-F482-B53B19A0524D}"/>
                </a:ext>
              </a:extLst>
            </p:cNvPr>
            <p:cNvSpPr/>
            <p:nvPr/>
          </p:nvSpPr>
          <p:spPr>
            <a:xfrm>
              <a:off x="7607711" y="3157085"/>
              <a:ext cx="819683" cy="120866"/>
            </a:xfrm>
            <a:custGeom>
              <a:avLst/>
              <a:gdLst>
                <a:gd name="connsiteX0" fmla="*/ 1784352 w 3532252"/>
                <a:gd name="connsiteY0" fmla="*/ 515974 h 520847"/>
                <a:gd name="connsiteX1" fmla="*/ 2339220 w 3532252"/>
                <a:gd name="connsiteY1" fmla="*/ 517521 h 520847"/>
                <a:gd name="connsiteX2" fmla="*/ 2202409 w 3532252"/>
                <a:gd name="connsiteY2" fmla="*/ 518079 h 520847"/>
                <a:gd name="connsiteX3" fmla="*/ 1808976 w 3532252"/>
                <a:gd name="connsiteY3" fmla="*/ 516478 h 520847"/>
                <a:gd name="connsiteX4" fmla="*/ 3128683 w 3532252"/>
                <a:gd name="connsiteY4" fmla="*/ 514290 h 520847"/>
                <a:gd name="connsiteX5" fmla="*/ 3532252 w 3532252"/>
                <a:gd name="connsiteY5" fmla="*/ 520847 h 520847"/>
                <a:gd name="connsiteX6" fmla="*/ 2339220 w 3532252"/>
                <a:gd name="connsiteY6" fmla="*/ 517521 h 520847"/>
                <a:gd name="connsiteX7" fmla="*/ 2594033 w 3532252"/>
                <a:gd name="connsiteY7" fmla="*/ 516482 h 520847"/>
                <a:gd name="connsiteX8" fmla="*/ 3128683 w 3532252"/>
                <a:gd name="connsiteY8" fmla="*/ 514290 h 520847"/>
                <a:gd name="connsiteX9" fmla="*/ 0 w 3532252"/>
                <a:gd name="connsiteY9" fmla="*/ 0 h 520847"/>
                <a:gd name="connsiteX10" fmla="*/ 97886 w 3532252"/>
                <a:gd name="connsiteY10" fmla="*/ 112601 h 520847"/>
                <a:gd name="connsiteX11" fmla="*/ 843616 w 3532252"/>
                <a:gd name="connsiteY11" fmla="*/ 464141 h 520847"/>
                <a:gd name="connsiteX12" fmla="*/ 1436313 w 3532252"/>
                <a:gd name="connsiteY12" fmla="*/ 508845 h 520847"/>
                <a:gd name="connsiteX13" fmla="*/ 1784352 w 3532252"/>
                <a:gd name="connsiteY13" fmla="*/ 515974 h 520847"/>
                <a:gd name="connsiteX14" fmla="*/ 0 w 3532252"/>
                <a:gd name="connsiteY14" fmla="*/ 510999 h 5208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532252" h="520847">
                  <a:moveTo>
                    <a:pt x="1784352" y="515974"/>
                  </a:moveTo>
                  <a:lnTo>
                    <a:pt x="2339220" y="517521"/>
                  </a:lnTo>
                  <a:lnTo>
                    <a:pt x="2202409" y="518079"/>
                  </a:lnTo>
                  <a:cubicBezTo>
                    <a:pt x="2070312" y="518236"/>
                    <a:pt x="1937913" y="517860"/>
                    <a:pt x="1808976" y="516478"/>
                  </a:cubicBezTo>
                  <a:close/>
                  <a:moveTo>
                    <a:pt x="3128683" y="514290"/>
                  </a:moveTo>
                  <a:cubicBezTo>
                    <a:pt x="3289287" y="514486"/>
                    <a:pt x="3428043" y="516140"/>
                    <a:pt x="3532252" y="520847"/>
                  </a:cubicBezTo>
                  <a:lnTo>
                    <a:pt x="2339220" y="517521"/>
                  </a:lnTo>
                  <a:lnTo>
                    <a:pt x="2594033" y="516482"/>
                  </a:lnTo>
                  <a:cubicBezTo>
                    <a:pt x="2785629" y="515356"/>
                    <a:pt x="2968080" y="514094"/>
                    <a:pt x="3128683" y="514290"/>
                  </a:cubicBezTo>
                  <a:close/>
                  <a:moveTo>
                    <a:pt x="0" y="0"/>
                  </a:moveTo>
                  <a:lnTo>
                    <a:pt x="97886" y="112601"/>
                  </a:lnTo>
                  <a:cubicBezTo>
                    <a:pt x="231534" y="261014"/>
                    <a:pt x="397833" y="394144"/>
                    <a:pt x="843616" y="464141"/>
                  </a:cubicBezTo>
                  <a:cubicBezTo>
                    <a:pt x="992211" y="487474"/>
                    <a:pt x="1199812" y="501115"/>
                    <a:pt x="1436313" y="508845"/>
                  </a:cubicBezTo>
                  <a:lnTo>
                    <a:pt x="1784352" y="515974"/>
                  </a:lnTo>
                  <a:lnTo>
                    <a:pt x="0" y="510999"/>
                  </a:lnTo>
                  <a:close/>
                </a:path>
              </a:pathLst>
            </a:custGeom>
            <a:pattFill prst="ltUpDiag">
              <a:fgClr>
                <a:srgbClr val="1FC2A7"/>
              </a:fgClr>
              <a:bgClr>
                <a:srgbClr val="0BB5DD">
                  <a:lumMod val="20000"/>
                  <a:lumOff val="80000"/>
                </a:srgbClr>
              </a:bgClr>
            </a:pattFill>
            <a:ln w="19050" cap="flat" cmpd="sng" algn="ctr">
              <a:solidFill>
                <a:srgbClr val="595959"/>
              </a:solidFill>
              <a:prstDash val="sysDot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sp>
          <p:nvSpPr>
            <p:cNvPr id="334" name="Freeform 93">
              <a:extLst>
                <a:ext uri="{FF2B5EF4-FFF2-40B4-BE49-F238E27FC236}">
                  <a16:creationId xmlns:a16="http://schemas.microsoft.com/office/drawing/2014/main" id="{F5E0D227-2107-9DC7-01E4-AB3E006BFB28}"/>
                </a:ext>
              </a:extLst>
            </p:cNvPr>
            <p:cNvSpPr/>
            <p:nvPr/>
          </p:nvSpPr>
          <p:spPr>
            <a:xfrm>
              <a:off x="6647087" y="2984026"/>
              <a:ext cx="1801170" cy="292324"/>
            </a:xfrm>
            <a:custGeom>
              <a:avLst/>
              <a:gdLst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948223 w 7761768"/>
                <a:gd name="connsiteY8" fmla="*/ 2621195 h 4308227"/>
                <a:gd name="connsiteX9" fmla="*/ 4494028 w 7761768"/>
                <a:gd name="connsiteY9" fmla="*/ 2883464 h 4308227"/>
                <a:gd name="connsiteX10" fmla="*/ 4968949 w 7761768"/>
                <a:gd name="connsiteY10" fmla="*/ 3074851 h 4308227"/>
                <a:gd name="connsiteX11" fmla="*/ 5621079 w 7761768"/>
                <a:gd name="connsiteY11" fmla="*/ 3585213 h 4308227"/>
                <a:gd name="connsiteX12" fmla="*/ 5996763 w 7761768"/>
                <a:gd name="connsiteY12" fmla="*/ 3911278 h 4308227"/>
                <a:gd name="connsiteX13" fmla="*/ 6542568 w 7761768"/>
                <a:gd name="connsiteY13" fmla="*/ 4187725 h 4308227"/>
                <a:gd name="connsiteX14" fmla="*/ 7761768 w 7761768"/>
                <a:gd name="connsiteY14" fmla="*/ 4308227 h 4308227"/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948223 w 7761768"/>
                <a:gd name="connsiteY8" fmla="*/ 2621195 h 4308227"/>
                <a:gd name="connsiteX9" fmla="*/ 4494028 w 7761768"/>
                <a:gd name="connsiteY9" fmla="*/ 2883464 h 4308227"/>
                <a:gd name="connsiteX10" fmla="*/ 4968949 w 7761768"/>
                <a:gd name="connsiteY10" fmla="*/ 3074851 h 4308227"/>
                <a:gd name="connsiteX11" fmla="*/ 5621079 w 7761768"/>
                <a:gd name="connsiteY11" fmla="*/ 3585213 h 4308227"/>
                <a:gd name="connsiteX12" fmla="*/ 5996763 w 7761768"/>
                <a:gd name="connsiteY12" fmla="*/ 3911278 h 4308227"/>
                <a:gd name="connsiteX13" fmla="*/ 6542568 w 7761768"/>
                <a:gd name="connsiteY13" fmla="*/ 4187725 h 4308227"/>
                <a:gd name="connsiteX14" fmla="*/ 7761768 w 7761768"/>
                <a:gd name="connsiteY14" fmla="*/ 4308227 h 4308227"/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948223 w 7761768"/>
                <a:gd name="connsiteY8" fmla="*/ 2621195 h 4308227"/>
                <a:gd name="connsiteX9" fmla="*/ 4494028 w 7761768"/>
                <a:gd name="connsiteY9" fmla="*/ 2883464 h 4308227"/>
                <a:gd name="connsiteX10" fmla="*/ 4968949 w 7761768"/>
                <a:gd name="connsiteY10" fmla="*/ 3074851 h 4308227"/>
                <a:gd name="connsiteX11" fmla="*/ 5543107 w 7761768"/>
                <a:gd name="connsiteY11" fmla="*/ 3514329 h 4308227"/>
                <a:gd name="connsiteX12" fmla="*/ 5996763 w 7761768"/>
                <a:gd name="connsiteY12" fmla="*/ 3911278 h 4308227"/>
                <a:gd name="connsiteX13" fmla="*/ 6542568 w 7761768"/>
                <a:gd name="connsiteY13" fmla="*/ 4187725 h 4308227"/>
                <a:gd name="connsiteX14" fmla="*/ 7761768 w 7761768"/>
                <a:gd name="connsiteY14" fmla="*/ 4308227 h 4308227"/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948223 w 7761768"/>
                <a:gd name="connsiteY8" fmla="*/ 2621195 h 4308227"/>
                <a:gd name="connsiteX9" fmla="*/ 4494028 w 7761768"/>
                <a:gd name="connsiteY9" fmla="*/ 2883464 h 4308227"/>
                <a:gd name="connsiteX10" fmla="*/ 4968949 w 7761768"/>
                <a:gd name="connsiteY10" fmla="*/ 3074851 h 4308227"/>
                <a:gd name="connsiteX11" fmla="*/ 5543107 w 7761768"/>
                <a:gd name="connsiteY11" fmla="*/ 3514329 h 4308227"/>
                <a:gd name="connsiteX12" fmla="*/ 5996763 w 7761768"/>
                <a:gd name="connsiteY12" fmla="*/ 3911278 h 4308227"/>
                <a:gd name="connsiteX13" fmla="*/ 6542568 w 7761768"/>
                <a:gd name="connsiteY13" fmla="*/ 4187725 h 4308227"/>
                <a:gd name="connsiteX14" fmla="*/ 7761768 w 7761768"/>
                <a:gd name="connsiteY14" fmla="*/ 4308227 h 4308227"/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948223 w 7761768"/>
                <a:gd name="connsiteY8" fmla="*/ 2621195 h 4308227"/>
                <a:gd name="connsiteX9" fmla="*/ 4494028 w 7761768"/>
                <a:gd name="connsiteY9" fmla="*/ 2883464 h 4308227"/>
                <a:gd name="connsiteX10" fmla="*/ 4968949 w 7761768"/>
                <a:gd name="connsiteY10" fmla="*/ 3074851 h 4308227"/>
                <a:gd name="connsiteX11" fmla="*/ 5543107 w 7761768"/>
                <a:gd name="connsiteY11" fmla="*/ 3514329 h 4308227"/>
                <a:gd name="connsiteX12" fmla="*/ 5996763 w 7761768"/>
                <a:gd name="connsiteY12" fmla="*/ 3911278 h 4308227"/>
                <a:gd name="connsiteX13" fmla="*/ 6542568 w 7761768"/>
                <a:gd name="connsiteY13" fmla="*/ 4187725 h 4308227"/>
                <a:gd name="connsiteX14" fmla="*/ 7761768 w 7761768"/>
                <a:gd name="connsiteY14" fmla="*/ 4308227 h 4308227"/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948223 w 7761768"/>
                <a:gd name="connsiteY8" fmla="*/ 2621195 h 4308227"/>
                <a:gd name="connsiteX9" fmla="*/ 4494028 w 7761768"/>
                <a:gd name="connsiteY9" fmla="*/ 2883464 h 4308227"/>
                <a:gd name="connsiteX10" fmla="*/ 4968949 w 7761768"/>
                <a:gd name="connsiteY10" fmla="*/ 3074851 h 4308227"/>
                <a:gd name="connsiteX11" fmla="*/ 5543107 w 7761768"/>
                <a:gd name="connsiteY11" fmla="*/ 3514329 h 4308227"/>
                <a:gd name="connsiteX12" fmla="*/ 6542568 w 7761768"/>
                <a:gd name="connsiteY12" fmla="*/ 4187725 h 4308227"/>
                <a:gd name="connsiteX13" fmla="*/ 7761768 w 7761768"/>
                <a:gd name="connsiteY13" fmla="*/ 4308227 h 4308227"/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948223 w 7761768"/>
                <a:gd name="connsiteY8" fmla="*/ 2621195 h 4308227"/>
                <a:gd name="connsiteX9" fmla="*/ 4494028 w 7761768"/>
                <a:gd name="connsiteY9" fmla="*/ 2883464 h 4308227"/>
                <a:gd name="connsiteX10" fmla="*/ 4968949 w 7761768"/>
                <a:gd name="connsiteY10" fmla="*/ 3074851 h 4308227"/>
                <a:gd name="connsiteX11" fmla="*/ 5684875 w 7761768"/>
                <a:gd name="connsiteY11" fmla="*/ 3634832 h 4308227"/>
                <a:gd name="connsiteX12" fmla="*/ 6542568 w 7761768"/>
                <a:gd name="connsiteY12" fmla="*/ 4187725 h 4308227"/>
                <a:gd name="connsiteX13" fmla="*/ 7761768 w 7761768"/>
                <a:gd name="connsiteY13" fmla="*/ 4308227 h 4308227"/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948223 w 7761768"/>
                <a:gd name="connsiteY8" fmla="*/ 2621195 h 4308227"/>
                <a:gd name="connsiteX9" fmla="*/ 4494028 w 7761768"/>
                <a:gd name="connsiteY9" fmla="*/ 2883464 h 4308227"/>
                <a:gd name="connsiteX10" fmla="*/ 4968949 w 7761768"/>
                <a:gd name="connsiteY10" fmla="*/ 3074851 h 4308227"/>
                <a:gd name="connsiteX11" fmla="*/ 5684875 w 7761768"/>
                <a:gd name="connsiteY11" fmla="*/ 3634832 h 4308227"/>
                <a:gd name="connsiteX12" fmla="*/ 6542568 w 7761768"/>
                <a:gd name="connsiteY12" fmla="*/ 4187725 h 4308227"/>
                <a:gd name="connsiteX13" fmla="*/ 7761768 w 7761768"/>
                <a:gd name="connsiteY13" fmla="*/ 4308227 h 4308227"/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898605 w 7761768"/>
                <a:gd name="connsiteY8" fmla="*/ 2805493 h 4308227"/>
                <a:gd name="connsiteX9" fmla="*/ 4494028 w 7761768"/>
                <a:gd name="connsiteY9" fmla="*/ 2883464 h 4308227"/>
                <a:gd name="connsiteX10" fmla="*/ 4968949 w 7761768"/>
                <a:gd name="connsiteY10" fmla="*/ 3074851 h 4308227"/>
                <a:gd name="connsiteX11" fmla="*/ 5684875 w 7761768"/>
                <a:gd name="connsiteY11" fmla="*/ 3634832 h 4308227"/>
                <a:gd name="connsiteX12" fmla="*/ 6542568 w 7761768"/>
                <a:gd name="connsiteY12" fmla="*/ 4187725 h 4308227"/>
                <a:gd name="connsiteX13" fmla="*/ 7761768 w 7761768"/>
                <a:gd name="connsiteY13" fmla="*/ 4308227 h 4308227"/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898605 w 7761768"/>
                <a:gd name="connsiteY8" fmla="*/ 2805493 h 4308227"/>
                <a:gd name="connsiteX9" fmla="*/ 4423145 w 7761768"/>
                <a:gd name="connsiteY9" fmla="*/ 3046496 h 4308227"/>
                <a:gd name="connsiteX10" fmla="*/ 4968949 w 7761768"/>
                <a:gd name="connsiteY10" fmla="*/ 3074851 h 4308227"/>
                <a:gd name="connsiteX11" fmla="*/ 5684875 w 7761768"/>
                <a:gd name="connsiteY11" fmla="*/ 3634832 h 4308227"/>
                <a:gd name="connsiteX12" fmla="*/ 6542568 w 7761768"/>
                <a:gd name="connsiteY12" fmla="*/ 4187725 h 4308227"/>
                <a:gd name="connsiteX13" fmla="*/ 7761768 w 7761768"/>
                <a:gd name="connsiteY13" fmla="*/ 4308227 h 4308227"/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969489 w 7761768"/>
                <a:gd name="connsiteY8" fmla="*/ 3301679 h 4308227"/>
                <a:gd name="connsiteX9" fmla="*/ 4423145 w 7761768"/>
                <a:gd name="connsiteY9" fmla="*/ 3046496 h 4308227"/>
                <a:gd name="connsiteX10" fmla="*/ 4968949 w 7761768"/>
                <a:gd name="connsiteY10" fmla="*/ 3074851 h 4308227"/>
                <a:gd name="connsiteX11" fmla="*/ 5684875 w 7761768"/>
                <a:gd name="connsiteY11" fmla="*/ 3634832 h 4308227"/>
                <a:gd name="connsiteX12" fmla="*/ 6542568 w 7761768"/>
                <a:gd name="connsiteY12" fmla="*/ 4187725 h 4308227"/>
                <a:gd name="connsiteX13" fmla="*/ 7761768 w 7761768"/>
                <a:gd name="connsiteY13" fmla="*/ 4308227 h 4308227"/>
                <a:gd name="connsiteX0" fmla="*/ 0 w 7761768"/>
                <a:gd name="connsiteY0" fmla="*/ 3893403 h 3914668"/>
                <a:gd name="connsiteX1" fmla="*/ 425302 w 7761768"/>
                <a:gd name="connsiteY1" fmla="*/ 3787078 h 3914668"/>
                <a:gd name="connsiteX2" fmla="*/ 843516 w 7761768"/>
                <a:gd name="connsiteY2" fmla="*/ 3489366 h 3914668"/>
                <a:gd name="connsiteX3" fmla="*/ 1212112 w 7761768"/>
                <a:gd name="connsiteY3" fmla="*/ 2815971 h 3914668"/>
                <a:gd name="connsiteX4" fmla="*/ 2062716 w 7761768"/>
                <a:gd name="connsiteY4" fmla="*/ 299599 h 3914668"/>
                <a:gd name="connsiteX5" fmla="*/ 2480930 w 7761768"/>
                <a:gd name="connsiteY5" fmla="*/ 3879226 h 3914668"/>
                <a:gd name="connsiteX6" fmla="*/ 2955851 w 7761768"/>
                <a:gd name="connsiteY6" fmla="*/ 65682 h 3914668"/>
                <a:gd name="connsiteX7" fmla="*/ 3565451 w 7761768"/>
                <a:gd name="connsiteY7" fmla="*/ 1568417 h 3914668"/>
                <a:gd name="connsiteX8" fmla="*/ 3969489 w 7761768"/>
                <a:gd name="connsiteY8" fmla="*/ 2908120 h 3914668"/>
                <a:gd name="connsiteX9" fmla="*/ 4423145 w 7761768"/>
                <a:gd name="connsiteY9" fmla="*/ 2652937 h 3914668"/>
                <a:gd name="connsiteX10" fmla="*/ 4968949 w 7761768"/>
                <a:gd name="connsiteY10" fmla="*/ 2681292 h 3914668"/>
                <a:gd name="connsiteX11" fmla="*/ 5684875 w 7761768"/>
                <a:gd name="connsiteY11" fmla="*/ 3241273 h 3914668"/>
                <a:gd name="connsiteX12" fmla="*/ 6542568 w 7761768"/>
                <a:gd name="connsiteY12" fmla="*/ 3794166 h 3914668"/>
                <a:gd name="connsiteX13" fmla="*/ 7761768 w 7761768"/>
                <a:gd name="connsiteY13" fmla="*/ 3914668 h 3914668"/>
                <a:gd name="connsiteX0" fmla="*/ 0 w 7761768"/>
                <a:gd name="connsiteY0" fmla="*/ 3604100 h 3629630"/>
                <a:gd name="connsiteX1" fmla="*/ 425302 w 7761768"/>
                <a:gd name="connsiteY1" fmla="*/ 3497775 h 3629630"/>
                <a:gd name="connsiteX2" fmla="*/ 843516 w 7761768"/>
                <a:gd name="connsiteY2" fmla="*/ 3200063 h 3629630"/>
                <a:gd name="connsiteX3" fmla="*/ 1212112 w 7761768"/>
                <a:gd name="connsiteY3" fmla="*/ 2526668 h 3629630"/>
                <a:gd name="connsiteX4" fmla="*/ 2062716 w 7761768"/>
                <a:gd name="connsiteY4" fmla="*/ 10296 h 3629630"/>
                <a:gd name="connsiteX5" fmla="*/ 2480930 w 7761768"/>
                <a:gd name="connsiteY5" fmla="*/ 3589923 h 3629630"/>
                <a:gd name="connsiteX6" fmla="*/ 3352800 w 7761768"/>
                <a:gd name="connsiteY6" fmla="*/ 1888714 h 3629630"/>
                <a:gd name="connsiteX7" fmla="*/ 3565451 w 7761768"/>
                <a:gd name="connsiteY7" fmla="*/ 1279114 h 3629630"/>
                <a:gd name="connsiteX8" fmla="*/ 3969489 w 7761768"/>
                <a:gd name="connsiteY8" fmla="*/ 2618817 h 3629630"/>
                <a:gd name="connsiteX9" fmla="*/ 4423145 w 7761768"/>
                <a:gd name="connsiteY9" fmla="*/ 2363634 h 3629630"/>
                <a:gd name="connsiteX10" fmla="*/ 4968949 w 7761768"/>
                <a:gd name="connsiteY10" fmla="*/ 2391989 h 3629630"/>
                <a:gd name="connsiteX11" fmla="*/ 5684875 w 7761768"/>
                <a:gd name="connsiteY11" fmla="*/ 2951970 h 3629630"/>
                <a:gd name="connsiteX12" fmla="*/ 6542568 w 7761768"/>
                <a:gd name="connsiteY12" fmla="*/ 3504863 h 3629630"/>
                <a:gd name="connsiteX13" fmla="*/ 7761768 w 7761768"/>
                <a:gd name="connsiteY13" fmla="*/ 3625365 h 3629630"/>
                <a:gd name="connsiteX0" fmla="*/ 0 w 7761768"/>
                <a:gd name="connsiteY0" fmla="*/ 3604100 h 3625365"/>
                <a:gd name="connsiteX1" fmla="*/ 425302 w 7761768"/>
                <a:gd name="connsiteY1" fmla="*/ 3497775 h 3625365"/>
                <a:gd name="connsiteX2" fmla="*/ 843516 w 7761768"/>
                <a:gd name="connsiteY2" fmla="*/ 3200063 h 3625365"/>
                <a:gd name="connsiteX3" fmla="*/ 1212112 w 7761768"/>
                <a:gd name="connsiteY3" fmla="*/ 2526668 h 3625365"/>
                <a:gd name="connsiteX4" fmla="*/ 2062716 w 7761768"/>
                <a:gd name="connsiteY4" fmla="*/ 10296 h 3625365"/>
                <a:gd name="connsiteX5" fmla="*/ 2480930 w 7761768"/>
                <a:gd name="connsiteY5" fmla="*/ 3589923 h 3625365"/>
                <a:gd name="connsiteX6" fmla="*/ 3352800 w 7761768"/>
                <a:gd name="connsiteY6" fmla="*/ 1888714 h 3625365"/>
                <a:gd name="connsiteX7" fmla="*/ 3444948 w 7761768"/>
                <a:gd name="connsiteY7" fmla="*/ 3072472 h 3625365"/>
                <a:gd name="connsiteX8" fmla="*/ 3969489 w 7761768"/>
                <a:gd name="connsiteY8" fmla="*/ 2618817 h 3625365"/>
                <a:gd name="connsiteX9" fmla="*/ 4423145 w 7761768"/>
                <a:gd name="connsiteY9" fmla="*/ 2363634 h 3625365"/>
                <a:gd name="connsiteX10" fmla="*/ 4968949 w 7761768"/>
                <a:gd name="connsiteY10" fmla="*/ 2391989 h 3625365"/>
                <a:gd name="connsiteX11" fmla="*/ 5684875 w 7761768"/>
                <a:gd name="connsiteY11" fmla="*/ 2951970 h 3625365"/>
                <a:gd name="connsiteX12" fmla="*/ 6542568 w 7761768"/>
                <a:gd name="connsiteY12" fmla="*/ 3504863 h 3625365"/>
                <a:gd name="connsiteX13" fmla="*/ 7761768 w 7761768"/>
                <a:gd name="connsiteY13" fmla="*/ 3625365 h 3625365"/>
                <a:gd name="connsiteX0" fmla="*/ 0 w 7761768"/>
                <a:gd name="connsiteY0" fmla="*/ 3604100 h 3625365"/>
                <a:gd name="connsiteX1" fmla="*/ 425302 w 7761768"/>
                <a:gd name="connsiteY1" fmla="*/ 3497775 h 3625365"/>
                <a:gd name="connsiteX2" fmla="*/ 843516 w 7761768"/>
                <a:gd name="connsiteY2" fmla="*/ 3200063 h 3625365"/>
                <a:gd name="connsiteX3" fmla="*/ 1212112 w 7761768"/>
                <a:gd name="connsiteY3" fmla="*/ 2526668 h 3625365"/>
                <a:gd name="connsiteX4" fmla="*/ 2062716 w 7761768"/>
                <a:gd name="connsiteY4" fmla="*/ 10296 h 3625365"/>
                <a:gd name="connsiteX5" fmla="*/ 2480930 w 7761768"/>
                <a:gd name="connsiteY5" fmla="*/ 3589923 h 3625365"/>
                <a:gd name="connsiteX6" fmla="*/ 3352800 w 7761768"/>
                <a:gd name="connsiteY6" fmla="*/ 1888714 h 3625365"/>
                <a:gd name="connsiteX7" fmla="*/ 3444948 w 7761768"/>
                <a:gd name="connsiteY7" fmla="*/ 3072472 h 3625365"/>
                <a:gd name="connsiteX8" fmla="*/ 3990754 w 7761768"/>
                <a:gd name="connsiteY8" fmla="*/ 2661347 h 3625365"/>
                <a:gd name="connsiteX9" fmla="*/ 4423145 w 7761768"/>
                <a:gd name="connsiteY9" fmla="*/ 2363634 h 3625365"/>
                <a:gd name="connsiteX10" fmla="*/ 4968949 w 7761768"/>
                <a:gd name="connsiteY10" fmla="*/ 2391989 h 3625365"/>
                <a:gd name="connsiteX11" fmla="*/ 5684875 w 7761768"/>
                <a:gd name="connsiteY11" fmla="*/ 2951970 h 3625365"/>
                <a:gd name="connsiteX12" fmla="*/ 6542568 w 7761768"/>
                <a:gd name="connsiteY12" fmla="*/ 3504863 h 3625365"/>
                <a:gd name="connsiteX13" fmla="*/ 7761768 w 7761768"/>
                <a:gd name="connsiteY13" fmla="*/ 3625365 h 3625365"/>
                <a:gd name="connsiteX0" fmla="*/ 0 w 7761768"/>
                <a:gd name="connsiteY0" fmla="*/ 3604100 h 3625365"/>
                <a:gd name="connsiteX1" fmla="*/ 425302 w 7761768"/>
                <a:gd name="connsiteY1" fmla="*/ 3497775 h 3625365"/>
                <a:gd name="connsiteX2" fmla="*/ 843516 w 7761768"/>
                <a:gd name="connsiteY2" fmla="*/ 3200063 h 3625365"/>
                <a:gd name="connsiteX3" fmla="*/ 1212112 w 7761768"/>
                <a:gd name="connsiteY3" fmla="*/ 2526668 h 3625365"/>
                <a:gd name="connsiteX4" fmla="*/ 2062716 w 7761768"/>
                <a:gd name="connsiteY4" fmla="*/ 10296 h 3625365"/>
                <a:gd name="connsiteX5" fmla="*/ 2480930 w 7761768"/>
                <a:gd name="connsiteY5" fmla="*/ 3589923 h 3625365"/>
                <a:gd name="connsiteX6" fmla="*/ 3352800 w 7761768"/>
                <a:gd name="connsiteY6" fmla="*/ 1888714 h 3625365"/>
                <a:gd name="connsiteX7" fmla="*/ 3444948 w 7761768"/>
                <a:gd name="connsiteY7" fmla="*/ 3072472 h 3625365"/>
                <a:gd name="connsiteX8" fmla="*/ 3990754 w 7761768"/>
                <a:gd name="connsiteY8" fmla="*/ 2661347 h 3625365"/>
                <a:gd name="connsiteX9" fmla="*/ 4423145 w 7761768"/>
                <a:gd name="connsiteY9" fmla="*/ 2399076 h 3625365"/>
                <a:gd name="connsiteX10" fmla="*/ 4968949 w 7761768"/>
                <a:gd name="connsiteY10" fmla="*/ 2391989 h 3625365"/>
                <a:gd name="connsiteX11" fmla="*/ 5684875 w 7761768"/>
                <a:gd name="connsiteY11" fmla="*/ 2951970 h 3625365"/>
                <a:gd name="connsiteX12" fmla="*/ 6542568 w 7761768"/>
                <a:gd name="connsiteY12" fmla="*/ 3504863 h 3625365"/>
                <a:gd name="connsiteX13" fmla="*/ 7761768 w 7761768"/>
                <a:gd name="connsiteY13" fmla="*/ 3625365 h 3625365"/>
                <a:gd name="connsiteX0" fmla="*/ 0 w 7761768"/>
                <a:gd name="connsiteY0" fmla="*/ 3604100 h 3625365"/>
                <a:gd name="connsiteX1" fmla="*/ 425302 w 7761768"/>
                <a:gd name="connsiteY1" fmla="*/ 3497775 h 3625365"/>
                <a:gd name="connsiteX2" fmla="*/ 843516 w 7761768"/>
                <a:gd name="connsiteY2" fmla="*/ 3200063 h 3625365"/>
                <a:gd name="connsiteX3" fmla="*/ 1212112 w 7761768"/>
                <a:gd name="connsiteY3" fmla="*/ 2526668 h 3625365"/>
                <a:gd name="connsiteX4" fmla="*/ 2062716 w 7761768"/>
                <a:gd name="connsiteY4" fmla="*/ 10296 h 3625365"/>
                <a:gd name="connsiteX5" fmla="*/ 2480930 w 7761768"/>
                <a:gd name="connsiteY5" fmla="*/ 3589923 h 3625365"/>
                <a:gd name="connsiteX6" fmla="*/ 3352800 w 7761768"/>
                <a:gd name="connsiteY6" fmla="*/ 1888714 h 3625365"/>
                <a:gd name="connsiteX7" fmla="*/ 3444948 w 7761768"/>
                <a:gd name="connsiteY7" fmla="*/ 3072472 h 3625365"/>
                <a:gd name="connsiteX8" fmla="*/ 3990754 w 7761768"/>
                <a:gd name="connsiteY8" fmla="*/ 2661347 h 3625365"/>
                <a:gd name="connsiteX9" fmla="*/ 4423145 w 7761768"/>
                <a:gd name="connsiteY9" fmla="*/ 2399076 h 3625365"/>
                <a:gd name="connsiteX10" fmla="*/ 4961861 w 7761768"/>
                <a:gd name="connsiteY10" fmla="*/ 2413254 h 3625365"/>
                <a:gd name="connsiteX11" fmla="*/ 5684875 w 7761768"/>
                <a:gd name="connsiteY11" fmla="*/ 2951970 h 3625365"/>
                <a:gd name="connsiteX12" fmla="*/ 6542568 w 7761768"/>
                <a:gd name="connsiteY12" fmla="*/ 3504863 h 3625365"/>
                <a:gd name="connsiteX13" fmla="*/ 7761768 w 7761768"/>
                <a:gd name="connsiteY13" fmla="*/ 3625365 h 3625365"/>
                <a:gd name="connsiteX0" fmla="*/ 0 w 7761768"/>
                <a:gd name="connsiteY0" fmla="*/ 3604100 h 3625365"/>
                <a:gd name="connsiteX1" fmla="*/ 425302 w 7761768"/>
                <a:gd name="connsiteY1" fmla="*/ 3497775 h 3625365"/>
                <a:gd name="connsiteX2" fmla="*/ 843516 w 7761768"/>
                <a:gd name="connsiteY2" fmla="*/ 3200063 h 3625365"/>
                <a:gd name="connsiteX3" fmla="*/ 1212112 w 7761768"/>
                <a:gd name="connsiteY3" fmla="*/ 2526668 h 3625365"/>
                <a:gd name="connsiteX4" fmla="*/ 2062716 w 7761768"/>
                <a:gd name="connsiteY4" fmla="*/ 10296 h 3625365"/>
                <a:gd name="connsiteX5" fmla="*/ 2480930 w 7761768"/>
                <a:gd name="connsiteY5" fmla="*/ 3589923 h 3625365"/>
                <a:gd name="connsiteX6" fmla="*/ 3352800 w 7761768"/>
                <a:gd name="connsiteY6" fmla="*/ 1888714 h 3625365"/>
                <a:gd name="connsiteX7" fmla="*/ 3444948 w 7761768"/>
                <a:gd name="connsiteY7" fmla="*/ 3072472 h 3625365"/>
                <a:gd name="connsiteX8" fmla="*/ 3990754 w 7761768"/>
                <a:gd name="connsiteY8" fmla="*/ 2661347 h 3625365"/>
                <a:gd name="connsiteX9" fmla="*/ 4423145 w 7761768"/>
                <a:gd name="connsiteY9" fmla="*/ 2399076 h 3625365"/>
                <a:gd name="connsiteX10" fmla="*/ 4961861 w 7761768"/>
                <a:gd name="connsiteY10" fmla="*/ 2413254 h 3625365"/>
                <a:gd name="connsiteX11" fmla="*/ 5684875 w 7761768"/>
                <a:gd name="connsiteY11" fmla="*/ 2951970 h 3625365"/>
                <a:gd name="connsiteX12" fmla="*/ 6542568 w 7761768"/>
                <a:gd name="connsiteY12" fmla="*/ 3504863 h 3625365"/>
                <a:gd name="connsiteX13" fmla="*/ 7761768 w 7761768"/>
                <a:gd name="connsiteY13" fmla="*/ 3625365 h 3625365"/>
                <a:gd name="connsiteX0" fmla="*/ 0 w 7761768"/>
                <a:gd name="connsiteY0" fmla="*/ 3604100 h 3625365"/>
                <a:gd name="connsiteX1" fmla="*/ 425302 w 7761768"/>
                <a:gd name="connsiteY1" fmla="*/ 3497775 h 3625365"/>
                <a:gd name="connsiteX2" fmla="*/ 843516 w 7761768"/>
                <a:gd name="connsiteY2" fmla="*/ 3200063 h 3625365"/>
                <a:gd name="connsiteX3" fmla="*/ 1212112 w 7761768"/>
                <a:gd name="connsiteY3" fmla="*/ 2526668 h 3625365"/>
                <a:gd name="connsiteX4" fmla="*/ 2062716 w 7761768"/>
                <a:gd name="connsiteY4" fmla="*/ 10296 h 3625365"/>
                <a:gd name="connsiteX5" fmla="*/ 2480930 w 7761768"/>
                <a:gd name="connsiteY5" fmla="*/ 3589923 h 3625365"/>
                <a:gd name="connsiteX6" fmla="*/ 3352800 w 7761768"/>
                <a:gd name="connsiteY6" fmla="*/ 1888714 h 3625365"/>
                <a:gd name="connsiteX7" fmla="*/ 3444948 w 7761768"/>
                <a:gd name="connsiteY7" fmla="*/ 3072472 h 3625365"/>
                <a:gd name="connsiteX8" fmla="*/ 3997843 w 7761768"/>
                <a:gd name="connsiteY8" fmla="*/ 2675524 h 3625365"/>
                <a:gd name="connsiteX9" fmla="*/ 4423145 w 7761768"/>
                <a:gd name="connsiteY9" fmla="*/ 2399076 h 3625365"/>
                <a:gd name="connsiteX10" fmla="*/ 4961861 w 7761768"/>
                <a:gd name="connsiteY10" fmla="*/ 2413254 h 3625365"/>
                <a:gd name="connsiteX11" fmla="*/ 5684875 w 7761768"/>
                <a:gd name="connsiteY11" fmla="*/ 2951970 h 3625365"/>
                <a:gd name="connsiteX12" fmla="*/ 6542568 w 7761768"/>
                <a:gd name="connsiteY12" fmla="*/ 3504863 h 3625365"/>
                <a:gd name="connsiteX13" fmla="*/ 7761768 w 7761768"/>
                <a:gd name="connsiteY13" fmla="*/ 3625365 h 3625365"/>
                <a:gd name="connsiteX0" fmla="*/ 0 w 7761768"/>
                <a:gd name="connsiteY0" fmla="*/ 3604100 h 3625365"/>
                <a:gd name="connsiteX1" fmla="*/ 425302 w 7761768"/>
                <a:gd name="connsiteY1" fmla="*/ 3497775 h 3625365"/>
                <a:gd name="connsiteX2" fmla="*/ 843516 w 7761768"/>
                <a:gd name="connsiteY2" fmla="*/ 3200063 h 3625365"/>
                <a:gd name="connsiteX3" fmla="*/ 1212112 w 7761768"/>
                <a:gd name="connsiteY3" fmla="*/ 2526668 h 3625365"/>
                <a:gd name="connsiteX4" fmla="*/ 2062716 w 7761768"/>
                <a:gd name="connsiteY4" fmla="*/ 10296 h 3625365"/>
                <a:gd name="connsiteX5" fmla="*/ 2480930 w 7761768"/>
                <a:gd name="connsiteY5" fmla="*/ 3589923 h 3625365"/>
                <a:gd name="connsiteX6" fmla="*/ 3352800 w 7761768"/>
                <a:gd name="connsiteY6" fmla="*/ 1888714 h 3625365"/>
                <a:gd name="connsiteX7" fmla="*/ 3444948 w 7761768"/>
                <a:gd name="connsiteY7" fmla="*/ 3072472 h 3625365"/>
                <a:gd name="connsiteX8" fmla="*/ 3997843 w 7761768"/>
                <a:gd name="connsiteY8" fmla="*/ 2675524 h 3625365"/>
                <a:gd name="connsiteX9" fmla="*/ 4416056 w 7761768"/>
                <a:gd name="connsiteY9" fmla="*/ 2406164 h 3625365"/>
                <a:gd name="connsiteX10" fmla="*/ 4961861 w 7761768"/>
                <a:gd name="connsiteY10" fmla="*/ 2413254 h 3625365"/>
                <a:gd name="connsiteX11" fmla="*/ 5684875 w 7761768"/>
                <a:gd name="connsiteY11" fmla="*/ 2951970 h 3625365"/>
                <a:gd name="connsiteX12" fmla="*/ 6542568 w 7761768"/>
                <a:gd name="connsiteY12" fmla="*/ 3504863 h 3625365"/>
                <a:gd name="connsiteX13" fmla="*/ 7761768 w 7761768"/>
                <a:gd name="connsiteY13" fmla="*/ 3625365 h 3625365"/>
                <a:gd name="connsiteX0" fmla="*/ 0 w 7761768"/>
                <a:gd name="connsiteY0" fmla="*/ 3604100 h 3826270"/>
                <a:gd name="connsiteX1" fmla="*/ 425302 w 7761768"/>
                <a:gd name="connsiteY1" fmla="*/ 3497775 h 3826270"/>
                <a:gd name="connsiteX2" fmla="*/ 843516 w 7761768"/>
                <a:gd name="connsiteY2" fmla="*/ 3200063 h 3826270"/>
                <a:gd name="connsiteX3" fmla="*/ 1212112 w 7761768"/>
                <a:gd name="connsiteY3" fmla="*/ 2526668 h 3826270"/>
                <a:gd name="connsiteX4" fmla="*/ 2062716 w 7761768"/>
                <a:gd name="connsiteY4" fmla="*/ 10296 h 3826270"/>
                <a:gd name="connsiteX5" fmla="*/ 2480930 w 7761768"/>
                <a:gd name="connsiteY5" fmla="*/ 3589923 h 3826270"/>
                <a:gd name="connsiteX6" fmla="*/ 2941674 w 7761768"/>
                <a:gd name="connsiteY6" fmla="*/ 3441067 h 3826270"/>
                <a:gd name="connsiteX7" fmla="*/ 3444948 w 7761768"/>
                <a:gd name="connsiteY7" fmla="*/ 3072472 h 3826270"/>
                <a:gd name="connsiteX8" fmla="*/ 3997843 w 7761768"/>
                <a:gd name="connsiteY8" fmla="*/ 2675524 h 3826270"/>
                <a:gd name="connsiteX9" fmla="*/ 4416056 w 7761768"/>
                <a:gd name="connsiteY9" fmla="*/ 2406164 h 3826270"/>
                <a:gd name="connsiteX10" fmla="*/ 4961861 w 7761768"/>
                <a:gd name="connsiteY10" fmla="*/ 2413254 h 3826270"/>
                <a:gd name="connsiteX11" fmla="*/ 5684875 w 7761768"/>
                <a:gd name="connsiteY11" fmla="*/ 2951970 h 3826270"/>
                <a:gd name="connsiteX12" fmla="*/ 6542568 w 7761768"/>
                <a:gd name="connsiteY12" fmla="*/ 3504863 h 3826270"/>
                <a:gd name="connsiteX13" fmla="*/ 7761768 w 7761768"/>
                <a:gd name="connsiteY13" fmla="*/ 3625365 h 3826270"/>
                <a:gd name="connsiteX0" fmla="*/ 0 w 7761768"/>
                <a:gd name="connsiteY0" fmla="*/ 3600361 h 3648169"/>
                <a:gd name="connsiteX1" fmla="*/ 425302 w 7761768"/>
                <a:gd name="connsiteY1" fmla="*/ 3494036 h 3648169"/>
                <a:gd name="connsiteX2" fmla="*/ 843516 w 7761768"/>
                <a:gd name="connsiteY2" fmla="*/ 3196324 h 3648169"/>
                <a:gd name="connsiteX3" fmla="*/ 1212112 w 7761768"/>
                <a:gd name="connsiteY3" fmla="*/ 2522929 h 3648169"/>
                <a:gd name="connsiteX4" fmla="*/ 2062716 w 7761768"/>
                <a:gd name="connsiteY4" fmla="*/ 6557 h 3648169"/>
                <a:gd name="connsiteX5" fmla="*/ 1899683 w 7761768"/>
                <a:gd name="connsiteY5" fmla="*/ 3359357 h 3648169"/>
                <a:gd name="connsiteX6" fmla="*/ 2941674 w 7761768"/>
                <a:gd name="connsiteY6" fmla="*/ 3437328 h 3648169"/>
                <a:gd name="connsiteX7" fmla="*/ 3444948 w 7761768"/>
                <a:gd name="connsiteY7" fmla="*/ 3068733 h 3648169"/>
                <a:gd name="connsiteX8" fmla="*/ 3997843 w 7761768"/>
                <a:gd name="connsiteY8" fmla="*/ 2671785 h 3648169"/>
                <a:gd name="connsiteX9" fmla="*/ 4416056 w 7761768"/>
                <a:gd name="connsiteY9" fmla="*/ 2402425 h 3648169"/>
                <a:gd name="connsiteX10" fmla="*/ 4961861 w 7761768"/>
                <a:gd name="connsiteY10" fmla="*/ 2409515 h 3648169"/>
                <a:gd name="connsiteX11" fmla="*/ 5684875 w 7761768"/>
                <a:gd name="connsiteY11" fmla="*/ 2948231 h 3648169"/>
                <a:gd name="connsiteX12" fmla="*/ 6542568 w 7761768"/>
                <a:gd name="connsiteY12" fmla="*/ 3501124 h 3648169"/>
                <a:gd name="connsiteX13" fmla="*/ 7761768 w 7761768"/>
                <a:gd name="connsiteY13" fmla="*/ 3621626 h 3648169"/>
                <a:gd name="connsiteX0" fmla="*/ 0 w 7761768"/>
                <a:gd name="connsiteY0" fmla="*/ 1245631 h 1266896"/>
                <a:gd name="connsiteX1" fmla="*/ 425302 w 7761768"/>
                <a:gd name="connsiteY1" fmla="*/ 1139306 h 1266896"/>
                <a:gd name="connsiteX2" fmla="*/ 843516 w 7761768"/>
                <a:gd name="connsiteY2" fmla="*/ 841594 h 1266896"/>
                <a:gd name="connsiteX3" fmla="*/ 1212112 w 7761768"/>
                <a:gd name="connsiteY3" fmla="*/ 168199 h 1266896"/>
                <a:gd name="connsiteX4" fmla="*/ 928577 w 7761768"/>
                <a:gd name="connsiteY4" fmla="*/ 1181836 h 1266896"/>
                <a:gd name="connsiteX5" fmla="*/ 1899683 w 7761768"/>
                <a:gd name="connsiteY5" fmla="*/ 1004627 h 1266896"/>
                <a:gd name="connsiteX6" fmla="*/ 2941674 w 7761768"/>
                <a:gd name="connsiteY6" fmla="*/ 1082598 h 1266896"/>
                <a:gd name="connsiteX7" fmla="*/ 3444948 w 7761768"/>
                <a:gd name="connsiteY7" fmla="*/ 714003 h 1266896"/>
                <a:gd name="connsiteX8" fmla="*/ 3997843 w 7761768"/>
                <a:gd name="connsiteY8" fmla="*/ 317055 h 1266896"/>
                <a:gd name="connsiteX9" fmla="*/ 4416056 w 7761768"/>
                <a:gd name="connsiteY9" fmla="*/ 47695 h 1266896"/>
                <a:gd name="connsiteX10" fmla="*/ 4961861 w 7761768"/>
                <a:gd name="connsiteY10" fmla="*/ 54785 h 1266896"/>
                <a:gd name="connsiteX11" fmla="*/ 5684875 w 7761768"/>
                <a:gd name="connsiteY11" fmla="*/ 593501 h 1266896"/>
                <a:gd name="connsiteX12" fmla="*/ 6542568 w 7761768"/>
                <a:gd name="connsiteY12" fmla="*/ 1146394 h 1266896"/>
                <a:gd name="connsiteX13" fmla="*/ 7761768 w 7761768"/>
                <a:gd name="connsiteY13" fmla="*/ 1266896 h 1266896"/>
                <a:gd name="connsiteX0" fmla="*/ 0 w 7761768"/>
                <a:gd name="connsiteY0" fmla="*/ 1245631 h 1266896"/>
                <a:gd name="connsiteX1" fmla="*/ 425302 w 7761768"/>
                <a:gd name="connsiteY1" fmla="*/ 1139306 h 1266896"/>
                <a:gd name="connsiteX2" fmla="*/ 843516 w 7761768"/>
                <a:gd name="connsiteY2" fmla="*/ 841594 h 1266896"/>
                <a:gd name="connsiteX3" fmla="*/ 928577 w 7761768"/>
                <a:gd name="connsiteY3" fmla="*/ 1181836 h 1266896"/>
                <a:gd name="connsiteX4" fmla="*/ 1899683 w 7761768"/>
                <a:gd name="connsiteY4" fmla="*/ 1004627 h 1266896"/>
                <a:gd name="connsiteX5" fmla="*/ 2941674 w 7761768"/>
                <a:gd name="connsiteY5" fmla="*/ 1082598 h 1266896"/>
                <a:gd name="connsiteX6" fmla="*/ 3444948 w 7761768"/>
                <a:gd name="connsiteY6" fmla="*/ 714003 h 1266896"/>
                <a:gd name="connsiteX7" fmla="*/ 3997843 w 7761768"/>
                <a:gd name="connsiteY7" fmla="*/ 317055 h 1266896"/>
                <a:gd name="connsiteX8" fmla="*/ 4416056 w 7761768"/>
                <a:gd name="connsiteY8" fmla="*/ 47695 h 1266896"/>
                <a:gd name="connsiteX9" fmla="*/ 4961861 w 7761768"/>
                <a:gd name="connsiteY9" fmla="*/ 54785 h 1266896"/>
                <a:gd name="connsiteX10" fmla="*/ 5684875 w 7761768"/>
                <a:gd name="connsiteY10" fmla="*/ 593501 h 1266896"/>
                <a:gd name="connsiteX11" fmla="*/ 6542568 w 7761768"/>
                <a:gd name="connsiteY11" fmla="*/ 1146394 h 1266896"/>
                <a:gd name="connsiteX12" fmla="*/ 7761768 w 7761768"/>
                <a:gd name="connsiteY12" fmla="*/ 1266896 h 1266896"/>
                <a:gd name="connsiteX0" fmla="*/ 0 w 7761768"/>
                <a:gd name="connsiteY0" fmla="*/ 1245631 h 1266896"/>
                <a:gd name="connsiteX1" fmla="*/ 425302 w 7761768"/>
                <a:gd name="connsiteY1" fmla="*/ 1139306 h 1266896"/>
                <a:gd name="connsiteX2" fmla="*/ 843516 w 7761768"/>
                <a:gd name="connsiteY2" fmla="*/ 841594 h 1266896"/>
                <a:gd name="connsiteX3" fmla="*/ 1254642 w 7761768"/>
                <a:gd name="connsiteY3" fmla="*/ 1174748 h 1266896"/>
                <a:gd name="connsiteX4" fmla="*/ 1899683 w 7761768"/>
                <a:gd name="connsiteY4" fmla="*/ 1004627 h 1266896"/>
                <a:gd name="connsiteX5" fmla="*/ 2941674 w 7761768"/>
                <a:gd name="connsiteY5" fmla="*/ 1082598 h 1266896"/>
                <a:gd name="connsiteX6" fmla="*/ 3444948 w 7761768"/>
                <a:gd name="connsiteY6" fmla="*/ 714003 h 1266896"/>
                <a:gd name="connsiteX7" fmla="*/ 3997843 w 7761768"/>
                <a:gd name="connsiteY7" fmla="*/ 317055 h 1266896"/>
                <a:gd name="connsiteX8" fmla="*/ 4416056 w 7761768"/>
                <a:gd name="connsiteY8" fmla="*/ 47695 h 1266896"/>
                <a:gd name="connsiteX9" fmla="*/ 4961861 w 7761768"/>
                <a:gd name="connsiteY9" fmla="*/ 54785 h 1266896"/>
                <a:gd name="connsiteX10" fmla="*/ 5684875 w 7761768"/>
                <a:gd name="connsiteY10" fmla="*/ 593501 h 1266896"/>
                <a:gd name="connsiteX11" fmla="*/ 6542568 w 7761768"/>
                <a:gd name="connsiteY11" fmla="*/ 1146394 h 1266896"/>
                <a:gd name="connsiteX12" fmla="*/ 7761768 w 7761768"/>
                <a:gd name="connsiteY12" fmla="*/ 1266896 h 1266896"/>
                <a:gd name="connsiteX0" fmla="*/ 0 w 7761768"/>
                <a:gd name="connsiteY0" fmla="*/ 1245631 h 1266896"/>
                <a:gd name="connsiteX1" fmla="*/ 425302 w 7761768"/>
                <a:gd name="connsiteY1" fmla="*/ 1139306 h 1266896"/>
                <a:gd name="connsiteX2" fmla="*/ 843516 w 7761768"/>
                <a:gd name="connsiteY2" fmla="*/ 841594 h 1266896"/>
                <a:gd name="connsiteX3" fmla="*/ 1899683 w 7761768"/>
                <a:gd name="connsiteY3" fmla="*/ 1004627 h 1266896"/>
                <a:gd name="connsiteX4" fmla="*/ 2941674 w 7761768"/>
                <a:gd name="connsiteY4" fmla="*/ 1082598 h 1266896"/>
                <a:gd name="connsiteX5" fmla="*/ 3444948 w 7761768"/>
                <a:gd name="connsiteY5" fmla="*/ 714003 h 1266896"/>
                <a:gd name="connsiteX6" fmla="*/ 3997843 w 7761768"/>
                <a:gd name="connsiteY6" fmla="*/ 317055 h 1266896"/>
                <a:gd name="connsiteX7" fmla="*/ 4416056 w 7761768"/>
                <a:gd name="connsiteY7" fmla="*/ 47695 h 1266896"/>
                <a:gd name="connsiteX8" fmla="*/ 4961861 w 7761768"/>
                <a:gd name="connsiteY8" fmla="*/ 54785 h 1266896"/>
                <a:gd name="connsiteX9" fmla="*/ 5684875 w 7761768"/>
                <a:gd name="connsiteY9" fmla="*/ 593501 h 1266896"/>
                <a:gd name="connsiteX10" fmla="*/ 6542568 w 7761768"/>
                <a:gd name="connsiteY10" fmla="*/ 1146394 h 1266896"/>
                <a:gd name="connsiteX11" fmla="*/ 7761768 w 7761768"/>
                <a:gd name="connsiteY11" fmla="*/ 1266896 h 1266896"/>
                <a:gd name="connsiteX0" fmla="*/ 0 w 7761768"/>
                <a:gd name="connsiteY0" fmla="*/ 1245631 h 1266896"/>
                <a:gd name="connsiteX1" fmla="*/ 1013637 w 7761768"/>
                <a:gd name="connsiteY1" fmla="*/ 1188925 h 1266896"/>
                <a:gd name="connsiteX2" fmla="*/ 843516 w 7761768"/>
                <a:gd name="connsiteY2" fmla="*/ 841594 h 1266896"/>
                <a:gd name="connsiteX3" fmla="*/ 1899683 w 7761768"/>
                <a:gd name="connsiteY3" fmla="*/ 1004627 h 1266896"/>
                <a:gd name="connsiteX4" fmla="*/ 2941674 w 7761768"/>
                <a:gd name="connsiteY4" fmla="*/ 1082598 h 1266896"/>
                <a:gd name="connsiteX5" fmla="*/ 3444948 w 7761768"/>
                <a:gd name="connsiteY5" fmla="*/ 714003 h 1266896"/>
                <a:gd name="connsiteX6" fmla="*/ 3997843 w 7761768"/>
                <a:gd name="connsiteY6" fmla="*/ 317055 h 1266896"/>
                <a:gd name="connsiteX7" fmla="*/ 4416056 w 7761768"/>
                <a:gd name="connsiteY7" fmla="*/ 47695 h 1266896"/>
                <a:gd name="connsiteX8" fmla="*/ 4961861 w 7761768"/>
                <a:gd name="connsiteY8" fmla="*/ 54785 h 1266896"/>
                <a:gd name="connsiteX9" fmla="*/ 5684875 w 7761768"/>
                <a:gd name="connsiteY9" fmla="*/ 593501 h 1266896"/>
                <a:gd name="connsiteX10" fmla="*/ 6542568 w 7761768"/>
                <a:gd name="connsiteY10" fmla="*/ 1146394 h 1266896"/>
                <a:gd name="connsiteX11" fmla="*/ 7761768 w 7761768"/>
                <a:gd name="connsiteY11" fmla="*/ 1266896 h 1266896"/>
                <a:gd name="connsiteX0" fmla="*/ 0 w 7761768"/>
                <a:gd name="connsiteY0" fmla="*/ 1245631 h 1266896"/>
                <a:gd name="connsiteX1" fmla="*/ 1013637 w 7761768"/>
                <a:gd name="connsiteY1" fmla="*/ 1188925 h 1266896"/>
                <a:gd name="connsiteX2" fmla="*/ 2069804 w 7761768"/>
                <a:gd name="connsiteY2" fmla="*/ 1167659 h 1266896"/>
                <a:gd name="connsiteX3" fmla="*/ 1899683 w 7761768"/>
                <a:gd name="connsiteY3" fmla="*/ 1004627 h 1266896"/>
                <a:gd name="connsiteX4" fmla="*/ 2941674 w 7761768"/>
                <a:gd name="connsiteY4" fmla="*/ 1082598 h 1266896"/>
                <a:gd name="connsiteX5" fmla="*/ 3444948 w 7761768"/>
                <a:gd name="connsiteY5" fmla="*/ 714003 h 1266896"/>
                <a:gd name="connsiteX6" fmla="*/ 3997843 w 7761768"/>
                <a:gd name="connsiteY6" fmla="*/ 317055 h 1266896"/>
                <a:gd name="connsiteX7" fmla="*/ 4416056 w 7761768"/>
                <a:gd name="connsiteY7" fmla="*/ 47695 h 1266896"/>
                <a:gd name="connsiteX8" fmla="*/ 4961861 w 7761768"/>
                <a:gd name="connsiteY8" fmla="*/ 54785 h 1266896"/>
                <a:gd name="connsiteX9" fmla="*/ 5684875 w 7761768"/>
                <a:gd name="connsiteY9" fmla="*/ 593501 h 1266896"/>
                <a:gd name="connsiteX10" fmla="*/ 6542568 w 7761768"/>
                <a:gd name="connsiteY10" fmla="*/ 1146394 h 1266896"/>
                <a:gd name="connsiteX11" fmla="*/ 7761768 w 7761768"/>
                <a:gd name="connsiteY11" fmla="*/ 1266896 h 1266896"/>
                <a:gd name="connsiteX0" fmla="*/ 0 w 7761768"/>
                <a:gd name="connsiteY0" fmla="*/ 1245631 h 1266896"/>
                <a:gd name="connsiteX1" fmla="*/ 1070344 w 7761768"/>
                <a:gd name="connsiteY1" fmla="*/ 1231455 h 1266896"/>
                <a:gd name="connsiteX2" fmla="*/ 2069804 w 7761768"/>
                <a:gd name="connsiteY2" fmla="*/ 1167659 h 1266896"/>
                <a:gd name="connsiteX3" fmla="*/ 1899683 w 7761768"/>
                <a:gd name="connsiteY3" fmla="*/ 1004627 h 1266896"/>
                <a:gd name="connsiteX4" fmla="*/ 2941674 w 7761768"/>
                <a:gd name="connsiteY4" fmla="*/ 1082598 h 1266896"/>
                <a:gd name="connsiteX5" fmla="*/ 3444948 w 7761768"/>
                <a:gd name="connsiteY5" fmla="*/ 714003 h 1266896"/>
                <a:gd name="connsiteX6" fmla="*/ 3997843 w 7761768"/>
                <a:gd name="connsiteY6" fmla="*/ 317055 h 1266896"/>
                <a:gd name="connsiteX7" fmla="*/ 4416056 w 7761768"/>
                <a:gd name="connsiteY7" fmla="*/ 47695 h 1266896"/>
                <a:gd name="connsiteX8" fmla="*/ 4961861 w 7761768"/>
                <a:gd name="connsiteY8" fmla="*/ 54785 h 1266896"/>
                <a:gd name="connsiteX9" fmla="*/ 5684875 w 7761768"/>
                <a:gd name="connsiteY9" fmla="*/ 593501 h 1266896"/>
                <a:gd name="connsiteX10" fmla="*/ 6542568 w 7761768"/>
                <a:gd name="connsiteY10" fmla="*/ 1146394 h 1266896"/>
                <a:gd name="connsiteX11" fmla="*/ 7761768 w 7761768"/>
                <a:gd name="connsiteY11" fmla="*/ 1266896 h 1266896"/>
                <a:gd name="connsiteX0" fmla="*/ 0 w 7761768"/>
                <a:gd name="connsiteY0" fmla="*/ 1245631 h 1266896"/>
                <a:gd name="connsiteX1" fmla="*/ 1070344 w 7761768"/>
                <a:gd name="connsiteY1" fmla="*/ 1231455 h 1266896"/>
                <a:gd name="connsiteX2" fmla="*/ 2069804 w 7761768"/>
                <a:gd name="connsiteY2" fmla="*/ 1167659 h 1266896"/>
                <a:gd name="connsiteX3" fmla="*/ 2268278 w 7761768"/>
                <a:gd name="connsiteY3" fmla="*/ 1110953 h 1266896"/>
                <a:gd name="connsiteX4" fmla="*/ 2941674 w 7761768"/>
                <a:gd name="connsiteY4" fmla="*/ 1082598 h 1266896"/>
                <a:gd name="connsiteX5" fmla="*/ 3444948 w 7761768"/>
                <a:gd name="connsiteY5" fmla="*/ 714003 h 1266896"/>
                <a:gd name="connsiteX6" fmla="*/ 3997843 w 7761768"/>
                <a:gd name="connsiteY6" fmla="*/ 317055 h 1266896"/>
                <a:gd name="connsiteX7" fmla="*/ 4416056 w 7761768"/>
                <a:gd name="connsiteY7" fmla="*/ 47695 h 1266896"/>
                <a:gd name="connsiteX8" fmla="*/ 4961861 w 7761768"/>
                <a:gd name="connsiteY8" fmla="*/ 54785 h 1266896"/>
                <a:gd name="connsiteX9" fmla="*/ 5684875 w 7761768"/>
                <a:gd name="connsiteY9" fmla="*/ 593501 h 1266896"/>
                <a:gd name="connsiteX10" fmla="*/ 6542568 w 7761768"/>
                <a:gd name="connsiteY10" fmla="*/ 1146394 h 1266896"/>
                <a:gd name="connsiteX11" fmla="*/ 7761768 w 7761768"/>
                <a:gd name="connsiteY11" fmla="*/ 1266896 h 1266896"/>
                <a:gd name="connsiteX0" fmla="*/ 0 w 7761768"/>
                <a:gd name="connsiteY0" fmla="*/ 1245631 h 1266896"/>
                <a:gd name="connsiteX1" fmla="*/ 1070344 w 7761768"/>
                <a:gd name="connsiteY1" fmla="*/ 1231455 h 1266896"/>
                <a:gd name="connsiteX2" fmla="*/ 2069804 w 7761768"/>
                <a:gd name="connsiteY2" fmla="*/ 1167659 h 1266896"/>
                <a:gd name="connsiteX3" fmla="*/ 2941674 w 7761768"/>
                <a:gd name="connsiteY3" fmla="*/ 1082598 h 1266896"/>
                <a:gd name="connsiteX4" fmla="*/ 3444948 w 7761768"/>
                <a:gd name="connsiteY4" fmla="*/ 714003 h 1266896"/>
                <a:gd name="connsiteX5" fmla="*/ 3997843 w 7761768"/>
                <a:gd name="connsiteY5" fmla="*/ 317055 h 1266896"/>
                <a:gd name="connsiteX6" fmla="*/ 4416056 w 7761768"/>
                <a:gd name="connsiteY6" fmla="*/ 47695 h 1266896"/>
                <a:gd name="connsiteX7" fmla="*/ 4961861 w 7761768"/>
                <a:gd name="connsiteY7" fmla="*/ 54785 h 1266896"/>
                <a:gd name="connsiteX8" fmla="*/ 5684875 w 7761768"/>
                <a:gd name="connsiteY8" fmla="*/ 593501 h 1266896"/>
                <a:gd name="connsiteX9" fmla="*/ 6542568 w 7761768"/>
                <a:gd name="connsiteY9" fmla="*/ 1146394 h 1266896"/>
                <a:gd name="connsiteX10" fmla="*/ 7761768 w 7761768"/>
                <a:gd name="connsiteY10" fmla="*/ 1266896 h 1266896"/>
                <a:gd name="connsiteX0" fmla="*/ 0 w 7761768"/>
                <a:gd name="connsiteY0" fmla="*/ 1245631 h 1266896"/>
                <a:gd name="connsiteX1" fmla="*/ 1070344 w 7761768"/>
                <a:gd name="connsiteY1" fmla="*/ 1231455 h 1266896"/>
                <a:gd name="connsiteX2" fmla="*/ 2268278 w 7761768"/>
                <a:gd name="connsiteY2" fmla="*/ 1238543 h 1266896"/>
                <a:gd name="connsiteX3" fmla="*/ 2941674 w 7761768"/>
                <a:gd name="connsiteY3" fmla="*/ 1082598 h 1266896"/>
                <a:gd name="connsiteX4" fmla="*/ 3444948 w 7761768"/>
                <a:gd name="connsiteY4" fmla="*/ 714003 h 1266896"/>
                <a:gd name="connsiteX5" fmla="*/ 3997843 w 7761768"/>
                <a:gd name="connsiteY5" fmla="*/ 317055 h 1266896"/>
                <a:gd name="connsiteX6" fmla="*/ 4416056 w 7761768"/>
                <a:gd name="connsiteY6" fmla="*/ 47695 h 1266896"/>
                <a:gd name="connsiteX7" fmla="*/ 4961861 w 7761768"/>
                <a:gd name="connsiteY7" fmla="*/ 54785 h 1266896"/>
                <a:gd name="connsiteX8" fmla="*/ 5684875 w 7761768"/>
                <a:gd name="connsiteY8" fmla="*/ 593501 h 1266896"/>
                <a:gd name="connsiteX9" fmla="*/ 6542568 w 7761768"/>
                <a:gd name="connsiteY9" fmla="*/ 1146394 h 1266896"/>
                <a:gd name="connsiteX10" fmla="*/ 7761768 w 7761768"/>
                <a:gd name="connsiteY10" fmla="*/ 1266896 h 1266896"/>
                <a:gd name="connsiteX0" fmla="*/ 0 w 7761768"/>
                <a:gd name="connsiteY0" fmla="*/ 1245631 h 1266896"/>
                <a:gd name="connsiteX1" fmla="*/ 1077432 w 7761768"/>
                <a:gd name="connsiteY1" fmla="*/ 1238544 h 1266896"/>
                <a:gd name="connsiteX2" fmla="*/ 2268278 w 7761768"/>
                <a:gd name="connsiteY2" fmla="*/ 1238543 h 1266896"/>
                <a:gd name="connsiteX3" fmla="*/ 2941674 w 7761768"/>
                <a:gd name="connsiteY3" fmla="*/ 1082598 h 1266896"/>
                <a:gd name="connsiteX4" fmla="*/ 3444948 w 7761768"/>
                <a:gd name="connsiteY4" fmla="*/ 714003 h 1266896"/>
                <a:gd name="connsiteX5" fmla="*/ 3997843 w 7761768"/>
                <a:gd name="connsiteY5" fmla="*/ 317055 h 1266896"/>
                <a:gd name="connsiteX6" fmla="*/ 4416056 w 7761768"/>
                <a:gd name="connsiteY6" fmla="*/ 47695 h 1266896"/>
                <a:gd name="connsiteX7" fmla="*/ 4961861 w 7761768"/>
                <a:gd name="connsiteY7" fmla="*/ 54785 h 1266896"/>
                <a:gd name="connsiteX8" fmla="*/ 5684875 w 7761768"/>
                <a:gd name="connsiteY8" fmla="*/ 593501 h 1266896"/>
                <a:gd name="connsiteX9" fmla="*/ 6542568 w 7761768"/>
                <a:gd name="connsiteY9" fmla="*/ 1146394 h 1266896"/>
                <a:gd name="connsiteX10" fmla="*/ 7761768 w 7761768"/>
                <a:gd name="connsiteY10" fmla="*/ 1266896 h 1266896"/>
                <a:gd name="connsiteX0" fmla="*/ 0 w 7761768"/>
                <a:gd name="connsiteY0" fmla="*/ 1245631 h 1266896"/>
                <a:gd name="connsiteX1" fmla="*/ 1077432 w 7761768"/>
                <a:gd name="connsiteY1" fmla="*/ 1238544 h 1266896"/>
                <a:gd name="connsiteX2" fmla="*/ 2268278 w 7761768"/>
                <a:gd name="connsiteY2" fmla="*/ 1238543 h 1266896"/>
                <a:gd name="connsiteX3" fmla="*/ 2941674 w 7761768"/>
                <a:gd name="connsiteY3" fmla="*/ 1082598 h 1266896"/>
                <a:gd name="connsiteX4" fmla="*/ 3466213 w 7761768"/>
                <a:gd name="connsiteY4" fmla="*/ 735268 h 1266896"/>
                <a:gd name="connsiteX5" fmla="*/ 3997843 w 7761768"/>
                <a:gd name="connsiteY5" fmla="*/ 317055 h 1266896"/>
                <a:gd name="connsiteX6" fmla="*/ 4416056 w 7761768"/>
                <a:gd name="connsiteY6" fmla="*/ 47695 h 1266896"/>
                <a:gd name="connsiteX7" fmla="*/ 4961861 w 7761768"/>
                <a:gd name="connsiteY7" fmla="*/ 54785 h 1266896"/>
                <a:gd name="connsiteX8" fmla="*/ 5684875 w 7761768"/>
                <a:gd name="connsiteY8" fmla="*/ 593501 h 1266896"/>
                <a:gd name="connsiteX9" fmla="*/ 6542568 w 7761768"/>
                <a:gd name="connsiteY9" fmla="*/ 1146394 h 1266896"/>
                <a:gd name="connsiteX10" fmla="*/ 7761768 w 7761768"/>
                <a:gd name="connsiteY10" fmla="*/ 1266896 h 1266896"/>
                <a:gd name="connsiteX0" fmla="*/ 0 w 7761768"/>
                <a:gd name="connsiteY0" fmla="*/ 1241187 h 1262452"/>
                <a:gd name="connsiteX1" fmla="*/ 1077432 w 7761768"/>
                <a:gd name="connsiteY1" fmla="*/ 1234100 h 1262452"/>
                <a:gd name="connsiteX2" fmla="*/ 2268278 w 7761768"/>
                <a:gd name="connsiteY2" fmla="*/ 1234099 h 1262452"/>
                <a:gd name="connsiteX3" fmla="*/ 2941674 w 7761768"/>
                <a:gd name="connsiteY3" fmla="*/ 1078154 h 1262452"/>
                <a:gd name="connsiteX4" fmla="*/ 3466213 w 7761768"/>
                <a:gd name="connsiteY4" fmla="*/ 730824 h 1262452"/>
                <a:gd name="connsiteX5" fmla="*/ 3997843 w 7761768"/>
                <a:gd name="connsiteY5" fmla="*/ 312611 h 1262452"/>
                <a:gd name="connsiteX6" fmla="*/ 4416056 w 7761768"/>
                <a:gd name="connsiteY6" fmla="*/ 43251 h 1262452"/>
                <a:gd name="connsiteX7" fmla="*/ 4954772 w 7761768"/>
                <a:gd name="connsiteY7" fmla="*/ 57429 h 1262452"/>
                <a:gd name="connsiteX8" fmla="*/ 5684875 w 7761768"/>
                <a:gd name="connsiteY8" fmla="*/ 589057 h 1262452"/>
                <a:gd name="connsiteX9" fmla="*/ 6542568 w 7761768"/>
                <a:gd name="connsiteY9" fmla="*/ 1141950 h 1262452"/>
                <a:gd name="connsiteX10" fmla="*/ 7761768 w 7761768"/>
                <a:gd name="connsiteY10" fmla="*/ 1262452 h 1262452"/>
                <a:gd name="connsiteX0" fmla="*/ 0 w 7761768"/>
                <a:gd name="connsiteY0" fmla="*/ 1237669 h 1258934"/>
                <a:gd name="connsiteX1" fmla="*/ 1077432 w 7761768"/>
                <a:gd name="connsiteY1" fmla="*/ 1230582 h 1258934"/>
                <a:gd name="connsiteX2" fmla="*/ 2268278 w 7761768"/>
                <a:gd name="connsiteY2" fmla="*/ 1230581 h 1258934"/>
                <a:gd name="connsiteX3" fmla="*/ 2941674 w 7761768"/>
                <a:gd name="connsiteY3" fmla="*/ 1074636 h 1258934"/>
                <a:gd name="connsiteX4" fmla="*/ 3466213 w 7761768"/>
                <a:gd name="connsiteY4" fmla="*/ 727306 h 1258934"/>
                <a:gd name="connsiteX5" fmla="*/ 3997843 w 7761768"/>
                <a:gd name="connsiteY5" fmla="*/ 309093 h 1258934"/>
                <a:gd name="connsiteX6" fmla="*/ 4437321 w 7761768"/>
                <a:gd name="connsiteY6" fmla="*/ 46821 h 1258934"/>
                <a:gd name="connsiteX7" fmla="*/ 4954772 w 7761768"/>
                <a:gd name="connsiteY7" fmla="*/ 53911 h 1258934"/>
                <a:gd name="connsiteX8" fmla="*/ 5684875 w 7761768"/>
                <a:gd name="connsiteY8" fmla="*/ 585539 h 1258934"/>
                <a:gd name="connsiteX9" fmla="*/ 6542568 w 7761768"/>
                <a:gd name="connsiteY9" fmla="*/ 1138432 h 1258934"/>
                <a:gd name="connsiteX10" fmla="*/ 7761768 w 7761768"/>
                <a:gd name="connsiteY10" fmla="*/ 1258934 h 1258934"/>
                <a:gd name="connsiteX0" fmla="*/ 0 w 7761768"/>
                <a:gd name="connsiteY0" fmla="*/ 1238443 h 1259708"/>
                <a:gd name="connsiteX1" fmla="*/ 1077432 w 7761768"/>
                <a:gd name="connsiteY1" fmla="*/ 1231356 h 1259708"/>
                <a:gd name="connsiteX2" fmla="*/ 2268278 w 7761768"/>
                <a:gd name="connsiteY2" fmla="*/ 1231355 h 1259708"/>
                <a:gd name="connsiteX3" fmla="*/ 2941674 w 7761768"/>
                <a:gd name="connsiteY3" fmla="*/ 1075410 h 1259708"/>
                <a:gd name="connsiteX4" fmla="*/ 3466213 w 7761768"/>
                <a:gd name="connsiteY4" fmla="*/ 728080 h 1259708"/>
                <a:gd name="connsiteX5" fmla="*/ 4012020 w 7761768"/>
                <a:gd name="connsiteY5" fmla="*/ 324044 h 1259708"/>
                <a:gd name="connsiteX6" fmla="*/ 4437321 w 7761768"/>
                <a:gd name="connsiteY6" fmla="*/ 47595 h 1259708"/>
                <a:gd name="connsiteX7" fmla="*/ 4954772 w 7761768"/>
                <a:gd name="connsiteY7" fmla="*/ 54685 h 1259708"/>
                <a:gd name="connsiteX8" fmla="*/ 5684875 w 7761768"/>
                <a:gd name="connsiteY8" fmla="*/ 586313 h 1259708"/>
                <a:gd name="connsiteX9" fmla="*/ 6542568 w 7761768"/>
                <a:gd name="connsiteY9" fmla="*/ 1139206 h 1259708"/>
                <a:gd name="connsiteX10" fmla="*/ 7761768 w 7761768"/>
                <a:gd name="connsiteY10" fmla="*/ 1259708 h 1259708"/>
                <a:gd name="connsiteX0" fmla="*/ 0 w 7761768"/>
                <a:gd name="connsiteY0" fmla="*/ 1238443 h 1259708"/>
                <a:gd name="connsiteX1" fmla="*/ 1077432 w 7761768"/>
                <a:gd name="connsiteY1" fmla="*/ 1231356 h 1259708"/>
                <a:gd name="connsiteX2" fmla="*/ 2268278 w 7761768"/>
                <a:gd name="connsiteY2" fmla="*/ 1231355 h 1259708"/>
                <a:gd name="connsiteX3" fmla="*/ 2941674 w 7761768"/>
                <a:gd name="connsiteY3" fmla="*/ 1075410 h 1259708"/>
                <a:gd name="connsiteX4" fmla="*/ 3473301 w 7761768"/>
                <a:gd name="connsiteY4" fmla="*/ 770611 h 1259708"/>
                <a:gd name="connsiteX5" fmla="*/ 4012020 w 7761768"/>
                <a:gd name="connsiteY5" fmla="*/ 324044 h 1259708"/>
                <a:gd name="connsiteX6" fmla="*/ 4437321 w 7761768"/>
                <a:gd name="connsiteY6" fmla="*/ 47595 h 1259708"/>
                <a:gd name="connsiteX7" fmla="*/ 4954772 w 7761768"/>
                <a:gd name="connsiteY7" fmla="*/ 54685 h 1259708"/>
                <a:gd name="connsiteX8" fmla="*/ 5684875 w 7761768"/>
                <a:gd name="connsiteY8" fmla="*/ 586313 h 1259708"/>
                <a:gd name="connsiteX9" fmla="*/ 6542568 w 7761768"/>
                <a:gd name="connsiteY9" fmla="*/ 1139206 h 1259708"/>
                <a:gd name="connsiteX10" fmla="*/ 7761768 w 7761768"/>
                <a:gd name="connsiteY10" fmla="*/ 1259708 h 12597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7761768" h="1259708">
                  <a:moveTo>
                    <a:pt x="0" y="1238443"/>
                  </a:moveTo>
                  <a:cubicBezTo>
                    <a:pt x="142358" y="1218950"/>
                    <a:pt x="699386" y="1232537"/>
                    <a:pt x="1077432" y="1231356"/>
                  </a:cubicBezTo>
                  <a:cubicBezTo>
                    <a:pt x="1455478" y="1230175"/>
                    <a:pt x="1957571" y="1257346"/>
                    <a:pt x="2268278" y="1231355"/>
                  </a:cubicBezTo>
                  <a:cubicBezTo>
                    <a:pt x="2578985" y="1205364"/>
                    <a:pt x="2740837" y="1152201"/>
                    <a:pt x="2941674" y="1075410"/>
                  </a:cubicBezTo>
                  <a:cubicBezTo>
                    <a:pt x="3142511" y="998619"/>
                    <a:pt x="3294910" y="895839"/>
                    <a:pt x="3473301" y="770611"/>
                  </a:cubicBezTo>
                  <a:cubicBezTo>
                    <a:pt x="3651692" y="645383"/>
                    <a:pt x="3851350" y="444547"/>
                    <a:pt x="4012020" y="324044"/>
                  </a:cubicBezTo>
                  <a:cubicBezTo>
                    <a:pt x="4172690" y="203541"/>
                    <a:pt x="4280196" y="92488"/>
                    <a:pt x="4437321" y="47595"/>
                  </a:cubicBezTo>
                  <a:cubicBezTo>
                    <a:pt x="4594446" y="2702"/>
                    <a:pt x="4746846" y="-35101"/>
                    <a:pt x="4954772" y="54685"/>
                  </a:cubicBezTo>
                  <a:cubicBezTo>
                    <a:pt x="5162698" y="144471"/>
                    <a:pt x="5420242" y="405560"/>
                    <a:pt x="5684875" y="586313"/>
                  </a:cubicBezTo>
                  <a:cubicBezTo>
                    <a:pt x="5949508" y="767066"/>
                    <a:pt x="6196419" y="1026974"/>
                    <a:pt x="6542568" y="1139206"/>
                  </a:cubicBezTo>
                  <a:cubicBezTo>
                    <a:pt x="6888717" y="1251439"/>
                    <a:pt x="7299252" y="1232536"/>
                    <a:pt x="7761768" y="1259708"/>
                  </a:cubicBezTo>
                </a:path>
              </a:pathLst>
            </a:custGeom>
            <a:noFill/>
            <a:ln w="19050" cap="flat" cmpd="sng" algn="ctr">
              <a:solidFill>
                <a:srgbClr val="FFC000"/>
              </a:solidFill>
              <a:prstDash val="lgDashDot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cxnSp>
          <p:nvCxnSpPr>
            <p:cNvPr id="335" name="Straight Connector 334">
              <a:extLst>
                <a:ext uri="{FF2B5EF4-FFF2-40B4-BE49-F238E27FC236}">
                  <a16:creationId xmlns:a16="http://schemas.microsoft.com/office/drawing/2014/main" id="{6EC9AE90-4756-9CA0-49AF-98BD99FE66BD}"/>
                </a:ext>
              </a:extLst>
            </p:cNvPr>
            <p:cNvCxnSpPr/>
            <p:nvPr/>
          </p:nvCxnSpPr>
          <p:spPr>
            <a:xfrm>
              <a:off x="7607711" y="2583856"/>
              <a:ext cx="0" cy="692493"/>
            </a:xfrm>
            <a:prstGeom prst="line">
              <a:avLst/>
            </a:prstGeom>
            <a:noFill/>
            <a:ln w="19050" cap="flat" cmpd="sng" algn="ctr">
              <a:solidFill>
                <a:srgbClr val="E7E6E6">
                  <a:lumMod val="75000"/>
                </a:srgbClr>
              </a:solidFill>
              <a:prstDash val="dash"/>
              <a:miter lim="800000"/>
            </a:ln>
            <a:effectLst/>
          </p:spPr>
        </p:cxnSp>
        <p:sp>
          <p:nvSpPr>
            <p:cNvPr id="336" name="Freeform 96">
              <a:extLst>
                <a:ext uri="{FF2B5EF4-FFF2-40B4-BE49-F238E27FC236}">
                  <a16:creationId xmlns:a16="http://schemas.microsoft.com/office/drawing/2014/main" id="{EA5F9383-9B8E-1AFB-3F04-5A04B7C92477}"/>
                </a:ext>
              </a:extLst>
            </p:cNvPr>
            <p:cNvSpPr/>
            <p:nvPr/>
          </p:nvSpPr>
          <p:spPr>
            <a:xfrm>
              <a:off x="6647087" y="2276596"/>
              <a:ext cx="1801170" cy="994959"/>
            </a:xfrm>
            <a:custGeom>
              <a:avLst/>
              <a:gdLst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948223 w 7761768"/>
                <a:gd name="connsiteY8" fmla="*/ 2621195 h 4308227"/>
                <a:gd name="connsiteX9" fmla="*/ 4494028 w 7761768"/>
                <a:gd name="connsiteY9" fmla="*/ 2883464 h 4308227"/>
                <a:gd name="connsiteX10" fmla="*/ 4968949 w 7761768"/>
                <a:gd name="connsiteY10" fmla="*/ 3074851 h 4308227"/>
                <a:gd name="connsiteX11" fmla="*/ 5621079 w 7761768"/>
                <a:gd name="connsiteY11" fmla="*/ 3585213 h 4308227"/>
                <a:gd name="connsiteX12" fmla="*/ 5996763 w 7761768"/>
                <a:gd name="connsiteY12" fmla="*/ 3911278 h 4308227"/>
                <a:gd name="connsiteX13" fmla="*/ 6542568 w 7761768"/>
                <a:gd name="connsiteY13" fmla="*/ 4187725 h 4308227"/>
                <a:gd name="connsiteX14" fmla="*/ 7761768 w 7761768"/>
                <a:gd name="connsiteY14" fmla="*/ 4308227 h 4308227"/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948223 w 7761768"/>
                <a:gd name="connsiteY8" fmla="*/ 2621195 h 4308227"/>
                <a:gd name="connsiteX9" fmla="*/ 4494028 w 7761768"/>
                <a:gd name="connsiteY9" fmla="*/ 2883464 h 4308227"/>
                <a:gd name="connsiteX10" fmla="*/ 4968949 w 7761768"/>
                <a:gd name="connsiteY10" fmla="*/ 3074851 h 4308227"/>
                <a:gd name="connsiteX11" fmla="*/ 5621079 w 7761768"/>
                <a:gd name="connsiteY11" fmla="*/ 3585213 h 4308227"/>
                <a:gd name="connsiteX12" fmla="*/ 5996763 w 7761768"/>
                <a:gd name="connsiteY12" fmla="*/ 3911278 h 4308227"/>
                <a:gd name="connsiteX13" fmla="*/ 6542568 w 7761768"/>
                <a:gd name="connsiteY13" fmla="*/ 4187725 h 4308227"/>
                <a:gd name="connsiteX14" fmla="*/ 7761768 w 7761768"/>
                <a:gd name="connsiteY14" fmla="*/ 4308227 h 4308227"/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948223 w 7761768"/>
                <a:gd name="connsiteY8" fmla="*/ 2621195 h 4308227"/>
                <a:gd name="connsiteX9" fmla="*/ 4494028 w 7761768"/>
                <a:gd name="connsiteY9" fmla="*/ 2883464 h 4308227"/>
                <a:gd name="connsiteX10" fmla="*/ 4968949 w 7761768"/>
                <a:gd name="connsiteY10" fmla="*/ 3074851 h 4308227"/>
                <a:gd name="connsiteX11" fmla="*/ 5543107 w 7761768"/>
                <a:gd name="connsiteY11" fmla="*/ 3514329 h 4308227"/>
                <a:gd name="connsiteX12" fmla="*/ 5996763 w 7761768"/>
                <a:gd name="connsiteY12" fmla="*/ 3911278 h 4308227"/>
                <a:gd name="connsiteX13" fmla="*/ 6542568 w 7761768"/>
                <a:gd name="connsiteY13" fmla="*/ 4187725 h 4308227"/>
                <a:gd name="connsiteX14" fmla="*/ 7761768 w 7761768"/>
                <a:gd name="connsiteY14" fmla="*/ 4308227 h 4308227"/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948223 w 7761768"/>
                <a:gd name="connsiteY8" fmla="*/ 2621195 h 4308227"/>
                <a:gd name="connsiteX9" fmla="*/ 4494028 w 7761768"/>
                <a:gd name="connsiteY9" fmla="*/ 2883464 h 4308227"/>
                <a:gd name="connsiteX10" fmla="*/ 4968949 w 7761768"/>
                <a:gd name="connsiteY10" fmla="*/ 3074851 h 4308227"/>
                <a:gd name="connsiteX11" fmla="*/ 5543107 w 7761768"/>
                <a:gd name="connsiteY11" fmla="*/ 3514329 h 4308227"/>
                <a:gd name="connsiteX12" fmla="*/ 5996763 w 7761768"/>
                <a:gd name="connsiteY12" fmla="*/ 3911278 h 4308227"/>
                <a:gd name="connsiteX13" fmla="*/ 6542568 w 7761768"/>
                <a:gd name="connsiteY13" fmla="*/ 4187725 h 4308227"/>
                <a:gd name="connsiteX14" fmla="*/ 7761768 w 7761768"/>
                <a:gd name="connsiteY14" fmla="*/ 4308227 h 4308227"/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948223 w 7761768"/>
                <a:gd name="connsiteY8" fmla="*/ 2621195 h 4308227"/>
                <a:gd name="connsiteX9" fmla="*/ 4494028 w 7761768"/>
                <a:gd name="connsiteY9" fmla="*/ 2883464 h 4308227"/>
                <a:gd name="connsiteX10" fmla="*/ 4968949 w 7761768"/>
                <a:gd name="connsiteY10" fmla="*/ 3074851 h 4308227"/>
                <a:gd name="connsiteX11" fmla="*/ 5543107 w 7761768"/>
                <a:gd name="connsiteY11" fmla="*/ 3514329 h 4308227"/>
                <a:gd name="connsiteX12" fmla="*/ 5996763 w 7761768"/>
                <a:gd name="connsiteY12" fmla="*/ 3911278 h 4308227"/>
                <a:gd name="connsiteX13" fmla="*/ 6542568 w 7761768"/>
                <a:gd name="connsiteY13" fmla="*/ 4187725 h 4308227"/>
                <a:gd name="connsiteX14" fmla="*/ 7761768 w 7761768"/>
                <a:gd name="connsiteY14" fmla="*/ 4308227 h 4308227"/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948223 w 7761768"/>
                <a:gd name="connsiteY8" fmla="*/ 2621195 h 4308227"/>
                <a:gd name="connsiteX9" fmla="*/ 4494028 w 7761768"/>
                <a:gd name="connsiteY9" fmla="*/ 2883464 h 4308227"/>
                <a:gd name="connsiteX10" fmla="*/ 4968949 w 7761768"/>
                <a:gd name="connsiteY10" fmla="*/ 3074851 h 4308227"/>
                <a:gd name="connsiteX11" fmla="*/ 5543107 w 7761768"/>
                <a:gd name="connsiteY11" fmla="*/ 3514329 h 4308227"/>
                <a:gd name="connsiteX12" fmla="*/ 6542568 w 7761768"/>
                <a:gd name="connsiteY12" fmla="*/ 4187725 h 4308227"/>
                <a:gd name="connsiteX13" fmla="*/ 7761768 w 7761768"/>
                <a:gd name="connsiteY13" fmla="*/ 4308227 h 4308227"/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948223 w 7761768"/>
                <a:gd name="connsiteY8" fmla="*/ 2621195 h 4308227"/>
                <a:gd name="connsiteX9" fmla="*/ 4494028 w 7761768"/>
                <a:gd name="connsiteY9" fmla="*/ 2883464 h 4308227"/>
                <a:gd name="connsiteX10" fmla="*/ 4968949 w 7761768"/>
                <a:gd name="connsiteY10" fmla="*/ 3074851 h 4308227"/>
                <a:gd name="connsiteX11" fmla="*/ 5684875 w 7761768"/>
                <a:gd name="connsiteY11" fmla="*/ 3634832 h 4308227"/>
                <a:gd name="connsiteX12" fmla="*/ 6542568 w 7761768"/>
                <a:gd name="connsiteY12" fmla="*/ 4187725 h 4308227"/>
                <a:gd name="connsiteX13" fmla="*/ 7761768 w 7761768"/>
                <a:gd name="connsiteY13" fmla="*/ 4308227 h 4308227"/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948223 w 7761768"/>
                <a:gd name="connsiteY8" fmla="*/ 2621195 h 4308227"/>
                <a:gd name="connsiteX9" fmla="*/ 4494028 w 7761768"/>
                <a:gd name="connsiteY9" fmla="*/ 2883464 h 4308227"/>
                <a:gd name="connsiteX10" fmla="*/ 4968949 w 7761768"/>
                <a:gd name="connsiteY10" fmla="*/ 3074851 h 4308227"/>
                <a:gd name="connsiteX11" fmla="*/ 5684875 w 7761768"/>
                <a:gd name="connsiteY11" fmla="*/ 3634832 h 4308227"/>
                <a:gd name="connsiteX12" fmla="*/ 6542568 w 7761768"/>
                <a:gd name="connsiteY12" fmla="*/ 4187725 h 4308227"/>
                <a:gd name="connsiteX13" fmla="*/ 7761768 w 7761768"/>
                <a:gd name="connsiteY13" fmla="*/ 4308227 h 4308227"/>
                <a:gd name="connsiteX0" fmla="*/ 0 w 7761768"/>
                <a:gd name="connsiteY0" fmla="*/ 4286962 h 4286962"/>
                <a:gd name="connsiteX1" fmla="*/ 425302 w 7761768"/>
                <a:gd name="connsiteY1" fmla="*/ 4180637 h 4286962"/>
                <a:gd name="connsiteX2" fmla="*/ 843516 w 7761768"/>
                <a:gd name="connsiteY2" fmla="*/ 3882925 h 4286962"/>
                <a:gd name="connsiteX3" fmla="*/ 1212112 w 7761768"/>
                <a:gd name="connsiteY3" fmla="*/ 3209530 h 4286962"/>
                <a:gd name="connsiteX4" fmla="*/ 2062716 w 7761768"/>
                <a:gd name="connsiteY4" fmla="*/ 693158 h 4286962"/>
                <a:gd name="connsiteX5" fmla="*/ 2516372 w 7761768"/>
                <a:gd name="connsiteY5" fmla="*/ 5585 h 4286962"/>
                <a:gd name="connsiteX6" fmla="*/ 2955851 w 7761768"/>
                <a:gd name="connsiteY6" fmla="*/ 459241 h 4286962"/>
                <a:gd name="connsiteX7" fmla="*/ 3565451 w 7761768"/>
                <a:gd name="connsiteY7" fmla="*/ 1961976 h 4286962"/>
                <a:gd name="connsiteX8" fmla="*/ 3948223 w 7761768"/>
                <a:gd name="connsiteY8" fmla="*/ 2621195 h 4286962"/>
                <a:gd name="connsiteX9" fmla="*/ 4494028 w 7761768"/>
                <a:gd name="connsiteY9" fmla="*/ 2883464 h 4286962"/>
                <a:gd name="connsiteX10" fmla="*/ 4968949 w 7761768"/>
                <a:gd name="connsiteY10" fmla="*/ 3074851 h 4286962"/>
                <a:gd name="connsiteX11" fmla="*/ 5684875 w 7761768"/>
                <a:gd name="connsiteY11" fmla="*/ 3634832 h 4286962"/>
                <a:gd name="connsiteX12" fmla="*/ 6542568 w 7761768"/>
                <a:gd name="connsiteY12" fmla="*/ 4187725 h 4286962"/>
                <a:gd name="connsiteX13" fmla="*/ 7761768 w 7761768"/>
                <a:gd name="connsiteY13" fmla="*/ 4286961 h 4286962"/>
                <a:gd name="connsiteX0" fmla="*/ 0 w 7761768"/>
                <a:gd name="connsiteY0" fmla="*/ 4286962 h 4287568"/>
                <a:gd name="connsiteX1" fmla="*/ 425302 w 7761768"/>
                <a:gd name="connsiteY1" fmla="*/ 4180637 h 4287568"/>
                <a:gd name="connsiteX2" fmla="*/ 843516 w 7761768"/>
                <a:gd name="connsiteY2" fmla="*/ 3882925 h 4287568"/>
                <a:gd name="connsiteX3" fmla="*/ 1212112 w 7761768"/>
                <a:gd name="connsiteY3" fmla="*/ 3209530 h 4287568"/>
                <a:gd name="connsiteX4" fmla="*/ 2062716 w 7761768"/>
                <a:gd name="connsiteY4" fmla="*/ 693158 h 4287568"/>
                <a:gd name="connsiteX5" fmla="*/ 2516372 w 7761768"/>
                <a:gd name="connsiteY5" fmla="*/ 5585 h 4287568"/>
                <a:gd name="connsiteX6" fmla="*/ 2955851 w 7761768"/>
                <a:gd name="connsiteY6" fmla="*/ 459241 h 4287568"/>
                <a:gd name="connsiteX7" fmla="*/ 3565451 w 7761768"/>
                <a:gd name="connsiteY7" fmla="*/ 1961976 h 4287568"/>
                <a:gd name="connsiteX8" fmla="*/ 3948223 w 7761768"/>
                <a:gd name="connsiteY8" fmla="*/ 2621195 h 4287568"/>
                <a:gd name="connsiteX9" fmla="*/ 4494028 w 7761768"/>
                <a:gd name="connsiteY9" fmla="*/ 2883464 h 4287568"/>
                <a:gd name="connsiteX10" fmla="*/ 4968949 w 7761768"/>
                <a:gd name="connsiteY10" fmla="*/ 3074851 h 4287568"/>
                <a:gd name="connsiteX11" fmla="*/ 5684875 w 7761768"/>
                <a:gd name="connsiteY11" fmla="*/ 3634832 h 4287568"/>
                <a:gd name="connsiteX12" fmla="*/ 6542568 w 7761768"/>
                <a:gd name="connsiteY12" fmla="*/ 4187725 h 4287568"/>
                <a:gd name="connsiteX13" fmla="*/ 7761768 w 7761768"/>
                <a:gd name="connsiteY13" fmla="*/ 4286961 h 42875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7761768" h="4287568">
                  <a:moveTo>
                    <a:pt x="0" y="4286962"/>
                  </a:moveTo>
                  <a:cubicBezTo>
                    <a:pt x="142358" y="4267469"/>
                    <a:pt x="284716" y="4247976"/>
                    <a:pt x="425302" y="4180637"/>
                  </a:cubicBezTo>
                  <a:cubicBezTo>
                    <a:pt x="565888" y="4113298"/>
                    <a:pt x="712381" y="4044776"/>
                    <a:pt x="843516" y="3882925"/>
                  </a:cubicBezTo>
                  <a:cubicBezTo>
                    <a:pt x="974651" y="3721074"/>
                    <a:pt x="1008912" y="3741158"/>
                    <a:pt x="1212112" y="3209530"/>
                  </a:cubicBezTo>
                  <a:cubicBezTo>
                    <a:pt x="1415312" y="2677902"/>
                    <a:pt x="1845339" y="1227149"/>
                    <a:pt x="2062716" y="693158"/>
                  </a:cubicBezTo>
                  <a:cubicBezTo>
                    <a:pt x="2280093" y="159167"/>
                    <a:pt x="2367516" y="44571"/>
                    <a:pt x="2516372" y="5585"/>
                  </a:cubicBezTo>
                  <a:cubicBezTo>
                    <a:pt x="2665228" y="-33401"/>
                    <a:pt x="2781005" y="133176"/>
                    <a:pt x="2955851" y="459241"/>
                  </a:cubicBezTo>
                  <a:cubicBezTo>
                    <a:pt x="3130698" y="785306"/>
                    <a:pt x="3400056" y="1601650"/>
                    <a:pt x="3565451" y="1961976"/>
                  </a:cubicBezTo>
                  <a:cubicBezTo>
                    <a:pt x="3730846" y="2322302"/>
                    <a:pt x="3793460" y="2467614"/>
                    <a:pt x="3948223" y="2621195"/>
                  </a:cubicBezTo>
                  <a:cubicBezTo>
                    <a:pt x="4102986" y="2774776"/>
                    <a:pt x="4309730" y="2814944"/>
                    <a:pt x="4494028" y="2883464"/>
                  </a:cubicBezTo>
                  <a:cubicBezTo>
                    <a:pt x="4678326" y="2951984"/>
                    <a:pt x="4770475" y="2949623"/>
                    <a:pt x="4968949" y="3074851"/>
                  </a:cubicBezTo>
                  <a:cubicBezTo>
                    <a:pt x="5167424" y="3200079"/>
                    <a:pt x="5422605" y="3442265"/>
                    <a:pt x="5684875" y="3634832"/>
                  </a:cubicBezTo>
                  <a:cubicBezTo>
                    <a:pt x="5947145" y="3827399"/>
                    <a:pt x="6196419" y="4079037"/>
                    <a:pt x="6542568" y="4187725"/>
                  </a:cubicBezTo>
                  <a:cubicBezTo>
                    <a:pt x="6888717" y="4296413"/>
                    <a:pt x="7299252" y="4288142"/>
                    <a:pt x="7761768" y="4286961"/>
                  </a:cubicBezTo>
                </a:path>
              </a:pathLst>
            </a:custGeom>
            <a:noFill/>
            <a:ln w="19050" cap="flat" cmpd="sng" algn="ctr">
              <a:solidFill>
                <a:srgbClr val="0BB5DD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cxnSp>
          <p:nvCxnSpPr>
            <p:cNvPr id="337" name="Straight Arrow Connector 336">
              <a:extLst>
                <a:ext uri="{FF2B5EF4-FFF2-40B4-BE49-F238E27FC236}">
                  <a16:creationId xmlns:a16="http://schemas.microsoft.com/office/drawing/2014/main" id="{6966865D-C7FD-8E4B-C727-FCEC649F6EFE}"/>
                </a:ext>
              </a:extLst>
            </p:cNvPr>
            <p:cNvCxnSpPr/>
            <p:nvPr/>
          </p:nvCxnSpPr>
          <p:spPr>
            <a:xfrm>
              <a:off x="6647087" y="3279639"/>
              <a:ext cx="1866632" cy="0"/>
            </a:xfrm>
            <a:prstGeom prst="straightConnector1">
              <a:avLst/>
            </a:prstGeom>
            <a:noFill/>
            <a:ln w="19050" cap="flat" cmpd="sng" algn="ctr">
              <a:solidFill>
                <a:srgbClr val="E7E6E6">
                  <a:lumMod val="75000"/>
                </a:srgbClr>
              </a:solidFill>
              <a:prstDash val="solid"/>
              <a:miter lim="800000"/>
              <a:tailEnd type="triangle"/>
            </a:ln>
            <a:effectLst/>
          </p:spPr>
        </p:cxnSp>
        <p:sp>
          <p:nvSpPr>
            <p:cNvPr id="338" name="Freeform 101">
              <a:extLst>
                <a:ext uri="{FF2B5EF4-FFF2-40B4-BE49-F238E27FC236}">
                  <a16:creationId xmlns:a16="http://schemas.microsoft.com/office/drawing/2014/main" id="{162AE318-7E38-87BD-0144-BFF1141A9D8A}"/>
                </a:ext>
              </a:extLst>
            </p:cNvPr>
            <p:cNvSpPr/>
            <p:nvPr/>
          </p:nvSpPr>
          <p:spPr>
            <a:xfrm>
              <a:off x="6653666" y="2277350"/>
              <a:ext cx="1769917" cy="982045"/>
            </a:xfrm>
            <a:custGeom>
              <a:avLst/>
              <a:gdLst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948223 w 7761768"/>
                <a:gd name="connsiteY8" fmla="*/ 2621195 h 4308227"/>
                <a:gd name="connsiteX9" fmla="*/ 4494028 w 7761768"/>
                <a:gd name="connsiteY9" fmla="*/ 2883464 h 4308227"/>
                <a:gd name="connsiteX10" fmla="*/ 4968949 w 7761768"/>
                <a:gd name="connsiteY10" fmla="*/ 3074851 h 4308227"/>
                <a:gd name="connsiteX11" fmla="*/ 5621079 w 7761768"/>
                <a:gd name="connsiteY11" fmla="*/ 3585213 h 4308227"/>
                <a:gd name="connsiteX12" fmla="*/ 5996763 w 7761768"/>
                <a:gd name="connsiteY12" fmla="*/ 3911278 h 4308227"/>
                <a:gd name="connsiteX13" fmla="*/ 6542568 w 7761768"/>
                <a:gd name="connsiteY13" fmla="*/ 4187725 h 4308227"/>
                <a:gd name="connsiteX14" fmla="*/ 7761768 w 7761768"/>
                <a:gd name="connsiteY14" fmla="*/ 4308227 h 4308227"/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948223 w 7761768"/>
                <a:gd name="connsiteY8" fmla="*/ 2621195 h 4308227"/>
                <a:gd name="connsiteX9" fmla="*/ 4494028 w 7761768"/>
                <a:gd name="connsiteY9" fmla="*/ 2883464 h 4308227"/>
                <a:gd name="connsiteX10" fmla="*/ 4968949 w 7761768"/>
                <a:gd name="connsiteY10" fmla="*/ 3074851 h 4308227"/>
                <a:gd name="connsiteX11" fmla="*/ 5621079 w 7761768"/>
                <a:gd name="connsiteY11" fmla="*/ 3585213 h 4308227"/>
                <a:gd name="connsiteX12" fmla="*/ 5996763 w 7761768"/>
                <a:gd name="connsiteY12" fmla="*/ 3911278 h 4308227"/>
                <a:gd name="connsiteX13" fmla="*/ 6542568 w 7761768"/>
                <a:gd name="connsiteY13" fmla="*/ 4187725 h 4308227"/>
                <a:gd name="connsiteX14" fmla="*/ 7761768 w 7761768"/>
                <a:gd name="connsiteY14" fmla="*/ 4308227 h 4308227"/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948223 w 7761768"/>
                <a:gd name="connsiteY8" fmla="*/ 2621195 h 4308227"/>
                <a:gd name="connsiteX9" fmla="*/ 4494028 w 7761768"/>
                <a:gd name="connsiteY9" fmla="*/ 2883464 h 4308227"/>
                <a:gd name="connsiteX10" fmla="*/ 4968949 w 7761768"/>
                <a:gd name="connsiteY10" fmla="*/ 3074851 h 4308227"/>
                <a:gd name="connsiteX11" fmla="*/ 5543107 w 7761768"/>
                <a:gd name="connsiteY11" fmla="*/ 3514329 h 4308227"/>
                <a:gd name="connsiteX12" fmla="*/ 5996763 w 7761768"/>
                <a:gd name="connsiteY12" fmla="*/ 3911278 h 4308227"/>
                <a:gd name="connsiteX13" fmla="*/ 6542568 w 7761768"/>
                <a:gd name="connsiteY13" fmla="*/ 4187725 h 4308227"/>
                <a:gd name="connsiteX14" fmla="*/ 7761768 w 7761768"/>
                <a:gd name="connsiteY14" fmla="*/ 4308227 h 4308227"/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948223 w 7761768"/>
                <a:gd name="connsiteY8" fmla="*/ 2621195 h 4308227"/>
                <a:gd name="connsiteX9" fmla="*/ 4494028 w 7761768"/>
                <a:gd name="connsiteY9" fmla="*/ 2883464 h 4308227"/>
                <a:gd name="connsiteX10" fmla="*/ 4968949 w 7761768"/>
                <a:gd name="connsiteY10" fmla="*/ 3074851 h 4308227"/>
                <a:gd name="connsiteX11" fmla="*/ 5543107 w 7761768"/>
                <a:gd name="connsiteY11" fmla="*/ 3514329 h 4308227"/>
                <a:gd name="connsiteX12" fmla="*/ 5996763 w 7761768"/>
                <a:gd name="connsiteY12" fmla="*/ 3911278 h 4308227"/>
                <a:gd name="connsiteX13" fmla="*/ 6542568 w 7761768"/>
                <a:gd name="connsiteY13" fmla="*/ 4187725 h 4308227"/>
                <a:gd name="connsiteX14" fmla="*/ 7761768 w 7761768"/>
                <a:gd name="connsiteY14" fmla="*/ 4308227 h 4308227"/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948223 w 7761768"/>
                <a:gd name="connsiteY8" fmla="*/ 2621195 h 4308227"/>
                <a:gd name="connsiteX9" fmla="*/ 4494028 w 7761768"/>
                <a:gd name="connsiteY9" fmla="*/ 2883464 h 4308227"/>
                <a:gd name="connsiteX10" fmla="*/ 4968949 w 7761768"/>
                <a:gd name="connsiteY10" fmla="*/ 3074851 h 4308227"/>
                <a:gd name="connsiteX11" fmla="*/ 5543107 w 7761768"/>
                <a:gd name="connsiteY11" fmla="*/ 3514329 h 4308227"/>
                <a:gd name="connsiteX12" fmla="*/ 5996763 w 7761768"/>
                <a:gd name="connsiteY12" fmla="*/ 3911278 h 4308227"/>
                <a:gd name="connsiteX13" fmla="*/ 6542568 w 7761768"/>
                <a:gd name="connsiteY13" fmla="*/ 4187725 h 4308227"/>
                <a:gd name="connsiteX14" fmla="*/ 7761768 w 7761768"/>
                <a:gd name="connsiteY14" fmla="*/ 4308227 h 4308227"/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948223 w 7761768"/>
                <a:gd name="connsiteY8" fmla="*/ 2621195 h 4308227"/>
                <a:gd name="connsiteX9" fmla="*/ 4494028 w 7761768"/>
                <a:gd name="connsiteY9" fmla="*/ 2883464 h 4308227"/>
                <a:gd name="connsiteX10" fmla="*/ 4968949 w 7761768"/>
                <a:gd name="connsiteY10" fmla="*/ 3074851 h 4308227"/>
                <a:gd name="connsiteX11" fmla="*/ 5543107 w 7761768"/>
                <a:gd name="connsiteY11" fmla="*/ 3514329 h 4308227"/>
                <a:gd name="connsiteX12" fmla="*/ 6542568 w 7761768"/>
                <a:gd name="connsiteY12" fmla="*/ 4187725 h 4308227"/>
                <a:gd name="connsiteX13" fmla="*/ 7761768 w 7761768"/>
                <a:gd name="connsiteY13" fmla="*/ 4308227 h 4308227"/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948223 w 7761768"/>
                <a:gd name="connsiteY8" fmla="*/ 2621195 h 4308227"/>
                <a:gd name="connsiteX9" fmla="*/ 4494028 w 7761768"/>
                <a:gd name="connsiteY9" fmla="*/ 2883464 h 4308227"/>
                <a:gd name="connsiteX10" fmla="*/ 4968949 w 7761768"/>
                <a:gd name="connsiteY10" fmla="*/ 3074851 h 4308227"/>
                <a:gd name="connsiteX11" fmla="*/ 5684875 w 7761768"/>
                <a:gd name="connsiteY11" fmla="*/ 3634832 h 4308227"/>
                <a:gd name="connsiteX12" fmla="*/ 6542568 w 7761768"/>
                <a:gd name="connsiteY12" fmla="*/ 4187725 h 4308227"/>
                <a:gd name="connsiteX13" fmla="*/ 7761768 w 7761768"/>
                <a:gd name="connsiteY13" fmla="*/ 4308227 h 4308227"/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948223 w 7761768"/>
                <a:gd name="connsiteY8" fmla="*/ 2621195 h 4308227"/>
                <a:gd name="connsiteX9" fmla="*/ 4494028 w 7761768"/>
                <a:gd name="connsiteY9" fmla="*/ 2883464 h 4308227"/>
                <a:gd name="connsiteX10" fmla="*/ 4968949 w 7761768"/>
                <a:gd name="connsiteY10" fmla="*/ 3074851 h 4308227"/>
                <a:gd name="connsiteX11" fmla="*/ 5684875 w 7761768"/>
                <a:gd name="connsiteY11" fmla="*/ 3634832 h 4308227"/>
                <a:gd name="connsiteX12" fmla="*/ 6542568 w 7761768"/>
                <a:gd name="connsiteY12" fmla="*/ 4187725 h 4308227"/>
                <a:gd name="connsiteX13" fmla="*/ 7761768 w 7761768"/>
                <a:gd name="connsiteY13" fmla="*/ 4308227 h 4308227"/>
                <a:gd name="connsiteX0" fmla="*/ 0 w 7761768"/>
                <a:gd name="connsiteY0" fmla="*/ 4284376 h 4305641"/>
                <a:gd name="connsiteX1" fmla="*/ 425302 w 7761768"/>
                <a:gd name="connsiteY1" fmla="*/ 4178051 h 4305641"/>
                <a:gd name="connsiteX2" fmla="*/ 843516 w 7761768"/>
                <a:gd name="connsiteY2" fmla="*/ 3880339 h 4305641"/>
                <a:gd name="connsiteX3" fmla="*/ 1212112 w 7761768"/>
                <a:gd name="connsiteY3" fmla="*/ 3206944 h 4305641"/>
                <a:gd name="connsiteX4" fmla="*/ 2062716 w 7761768"/>
                <a:gd name="connsiteY4" fmla="*/ 690572 h 4305641"/>
                <a:gd name="connsiteX5" fmla="*/ 2516372 w 7761768"/>
                <a:gd name="connsiteY5" fmla="*/ 2999 h 4305641"/>
                <a:gd name="connsiteX6" fmla="*/ 2899144 w 7761768"/>
                <a:gd name="connsiteY6" fmla="*/ 506274 h 4305641"/>
                <a:gd name="connsiteX7" fmla="*/ 3565451 w 7761768"/>
                <a:gd name="connsiteY7" fmla="*/ 1959390 h 4305641"/>
                <a:gd name="connsiteX8" fmla="*/ 3948223 w 7761768"/>
                <a:gd name="connsiteY8" fmla="*/ 2618609 h 4305641"/>
                <a:gd name="connsiteX9" fmla="*/ 4494028 w 7761768"/>
                <a:gd name="connsiteY9" fmla="*/ 2880878 h 4305641"/>
                <a:gd name="connsiteX10" fmla="*/ 4968949 w 7761768"/>
                <a:gd name="connsiteY10" fmla="*/ 3072265 h 4305641"/>
                <a:gd name="connsiteX11" fmla="*/ 5684875 w 7761768"/>
                <a:gd name="connsiteY11" fmla="*/ 3632246 h 4305641"/>
                <a:gd name="connsiteX12" fmla="*/ 6542568 w 7761768"/>
                <a:gd name="connsiteY12" fmla="*/ 4185139 h 4305641"/>
                <a:gd name="connsiteX13" fmla="*/ 7761768 w 7761768"/>
                <a:gd name="connsiteY13" fmla="*/ 4305641 h 4305641"/>
                <a:gd name="connsiteX0" fmla="*/ 0 w 7761768"/>
                <a:gd name="connsiteY0" fmla="*/ 4214443 h 4235708"/>
                <a:gd name="connsiteX1" fmla="*/ 425302 w 7761768"/>
                <a:gd name="connsiteY1" fmla="*/ 4108118 h 4235708"/>
                <a:gd name="connsiteX2" fmla="*/ 843516 w 7761768"/>
                <a:gd name="connsiteY2" fmla="*/ 3810406 h 4235708"/>
                <a:gd name="connsiteX3" fmla="*/ 1212112 w 7761768"/>
                <a:gd name="connsiteY3" fmla="*/ 3137011 h 4235708"/>
                <a:gd name="connsiteX4" fmla="*/ 2062716 w 7761768"/>
                <a:gd name="connsiteY4" fmla="*/ 620639 h 4235708"/>
                <a:gd name="connsiteX5" fmla="*/ 2509284 w 7761768"/>
                <a:gd name="connsiteY5" fmla="*/ 3950 h 4235708"/>
                <a:gd name="connsiteX6" fmla="*/ 2899144 w 7761768"/>
                <a:gd name="connsiteY6" fmla="*/ 436341 h 4235708"/>
                <a:gd name="connsiteX7" fmla="*/ 3565451 w 7761768"/>
                <a:gd name="connsiteY7" fmla="*/ 1889457 h 4235708"/>
                <a:gd name="connsiteX8" fmla="*/ 3948223 w 7761768"/>
                <a:gd name="connsiteY8" fmla="*/ 2548676 h 4235708"/>
                <a:gd name="connsiteX9" fmla="*/ 4494028 w 7761768"/>
                <a:gd name="connsiteY9" fmla="*/ 2810945 h 4235708"/>
                <a:gd name="connsiteX10" fmla="*/ 4968949 w 7761768"/>
                <a:gd name="connsiteY10" fmla="*/ 3002332 h 4235708"/>
                <a:gd name="connsiteX11" fmla="*/ 5684875 w 7761768"/>
                <a:gd name="connsiteY11" fmla="*/ 3562313 h 4235708"/>
                <a:gd name="connsiteX12" fmla="*/ 6542568 w 7761768"/>
                <a:gd name="connsiteY12" fmla="*/ 4115206 h 4235708"/>
                <a:gd name="connsiteX13" fmla="*/ 7761768 w 7761768"/>
                <a:gd name="connsiteY13" fmla="*/ 4235708 h 4235708"/>
                <a:gd name="connsiteX0" fmla="*/ 0 w 7761768"/>
                <a:gd name="connsiteY0" fmla="*/ 4210651 h 4231916"/>
                <a:gd name="connsiteX1" fmla="*/ 425302 w 7761768"/>
                <a:gd name="connsiteY1" fmla="*/ 4104326 h 4231916"/>
                <a:gd name="connsiteX2" fmla="*/ 843516 w 7761768"/>
                <a:gd name="connsiteY2" fmla="*/ 3806614 h 4231916"/>
                <a:gd name="connsiteX3" fmla="*/ 1212112 w 7761768"/>
                <a:gd name="connsiteY3" fmla="*/ 3133219 h 4231916"/>
                <a:gd name="connsiteX4" fmla="*/ 2062716 w 7761768"/>
                <a:gd name="connsiteY4" fmla="*/ 616847 h 4231916"/>
                <a:gd name="connsiteX5" fmla="*/ 2509284 w 7761768"/>
                <a:gd name="connsiteY5" fmla="*/ 158 h 4231916"/>
                <a:gd name="connsiteX6" fmla="*/ 2899144 w 7761768"/>
                <a:gd name="connsiteY6" fmla="*/ 432549 h 4231916"/>
                <a:gd name="connsiteX7" fmla="*/ 3565451 w 7761768"/>
                <a:gd name="connsiteY7" fmla="*/ 1885665 h 4231916"/>
                <a:gd name="connsiteX8" fmla="*/ 3948223 w 7761768"/>
                <a:gd name="connsiteY8" fmla="*/ 2544884 h 4231916"/>
                <a:gd name="connsiteX9" fmla="*/ 4494028 w 7761768"/>
                <a:gd name="connsiteY9" fmla="*/ 2807153 h 4231916"/>
                <a:gd name="connsiteX10" fmla="*/ 4968949 w 7761768"/>
                <a:gd name="connsiteY10" fmla="*/ 2998540 h 4231916"/>
                <a:gd name="connsiteX11" fmla="*/ 5684875 w 7761768"/>
                <a:gd name="connsiteY11" fmla="*/ 3558521 h 4231916"/>
                <a:gd name="connsiteX12" fmla="*/ 6542568 w 7761768"/>
                <a:gd name="connsiteY12" fmla="*/ 4111414 h 4231916"/>
                <a:gd name="connsiteX13" fmla="*/ 7761768 w 7761768"/>
                <a:gd name="connsiteY13" fmla="*/ 4231916 h 4231916"/>
                <a:gd name="connsiteX0" fmla="*/ 0 w 7761768"/>
                <a:gd name="connsiteY0" fmla="*/ 4210651 h 4231916"/>
                <a:gd name="connsiteX1" fmla="*/ 425302 w 7761768"/>
                <a:gd name="connsiteY1" fmla="*/ 4104326 h 4231916"/>
                <a:gd name="connsiteX2" fmla="*/ 843516 w 7761768"/>
                <a:gd name="connsiteY2" fmla="*/ 3806614 h 4231916"/>
                <a:gd name="connsiteX3" fmla="*/ 1212112 w 7761768"/>
                <a:gd name="connsiteY3" fmla="*/ 3133219 h 4231916"/>
                <a:gd name="connsiteX4" fmla="*/ 2062716 w 7761768"/>
                <a:gd name="connsiteY4" fmla="*/ 616847 h 4231916"/>
                <a:gd name="connsiteX5" fmla="*/ 2509284 w 7761768"/>
                <a:gd name="connsiteY5" fmla="*/ 158 h 4231916"/>
                <a:gd name="connsiteX6" fmla="*/ 2899144 w 7761768"/>
                <a:gd name="connsiteY6" fmla="*/ 432549 h 4231916"/>
                <a:gd name="connsiteX7" fmla="*/ 3430772 w 7761768"/>
                <a:gd name="connsiteY7" fmla="*/ 1949461 h 4231916"/>
                <a:gd name="connsiteX8" fmla="*/ 3948223 w 7761768"/>
                <a:gd name="connsiteY8" fmla="*/ 2544884 h 4231916"/>
                <a:gd name="connsiteX9" fmla="*/ 4494028 w 7761768"/>
                <a:gd name="connsiteY9" fmla="*/ 2807153 h 4231916"/>
                <a:gd name="connsiteX10" fmla="*/ 4968949 w 7761768"/>
                <a:gd name="connsiteY10" fmla="*/ 2998540 h 4231916"/>
                <a:gd name="connsiteX11" fmla="*/ 5684875 w 7761768"/>
                <a:gd name="connsiteY11" fmla="*/ 3558521 h 4231916"/>
                <a:gd name="connsiteX12" fmla="*/ 6542568 w 7761768"/>
                <a:gd name="connsiteY12" fmla="*/ 4111414 h 4231916"/>
                <a:gd name="connsiteX13" fmla="*/ 7761768 w 7761768"/>
                <a:gd name="connsiteY13" fmla="*/ 4231916 h 4231916"/>
                <a:gd name="connsiteX0" fmla="*/ 0 w 7761768"/>
                <a:gd name="connsiteY0" fmla="*/ 4210651 h 4231916"/>
                <a:gd name="connsiteX1" fmla="*/ 425302 w 7761768"/>
                <a:gd name="connsiteY1" fmla="*/ 4104326 h 4231916"/>
                <a:gd name="connsiteX2" fmla="*/ 843516 w 7761768"/>
                <a:gd name="connsiteY2" fmla="*/ 3806614 h 4231916"/>
                <a:gd name="connsiteX3" fmla="*/ 1212112 w 7761768"/>
                <a:gd name="connsiteY3" fmla="*/ 3133219 h 4231916"/>
                <a:gd name="connsiteX4" fmla="*/ 2062716 w 7761768"/>
                <a:gd name="connsiteY4" fmla="*/ 616847 h 4231916"/>
                <a:gd name="connsiteX5" fmla="*/ 2509284 w 7761768"/>
                <a:gd name="connsiteY5" fmla="*/ 158 h 4231916"/>
                <a:gd name="connsiteX6" fmla="*/ 2899144 w 7761768"/>
                <a:gd name="connsiteY6" fmla="*/ 432549 h 4231916"/>
                <a:gd name="connsiteX7" fmla="*/ 3430772 w 7761768"/>
                <a:gd name="connsiteY7" fmla="*/ 1949461 h 4231916"/>
                <a:gd name="connsiteX8" fmla="*/ 3806455 w 7761768"/>
                <a:gd name="connsiteY8" fmla="*/ 3076512 h 4231916"/>
                <a:gd name="connsiteX9" fmla="*/ 4494028 w 7761768"/>
                <a:gd name="connsiteY9" fmla="*/ 2807153 h 4231916"/>
                <a:gd name="connsiteX10" fmla="*/ 4968949 w 7761768"/>
                <a:gd name="connsiteY10" fmla="*/ 2998540 h 4231916"/>
                <a:gd name="connsiteX11" fmla="*/ 5684875 w 7761768"/>
                <a:gd name="connsiteY11" fmla="*/ 3558521 h 4231916"/>
                <a:gd name="connsiteX12" fmla="*/ 6542568 w 7761768"/>
                <a:gd name="connsiteY12" fmla="*/ 4111414 h 4231916"/>
                <a:gd name="connsiteX13" fmla="*/ 7761768 w 7761768"/>
                <a:gd name="connsiteY13" fmla="*/ 4231916 h 4231916"/>
                <a:gd name="connsiteX0" fmla="*/ 0 w 7761768"/>
                <a:gd name="connsiteY0" fmla="*/ 4210651 h 4231916"/>
                <a:gd name="connsiteX1" fmla="*/ 425302 w 7761768"/>
                <a:gd name="connsiteY1" fmla="*/ 4104326 h 4231916"/>
                <a:gd name="connsiteX2" fmla="*/ 843516 w 7761768"/>
                <a:gd name="connsiteY2" fmla="*/ 3806614 h 4231916"/>
                <a:gd name="connsiteX3" fmla="*/ 1212112 w 7761768"/>
                <a:gd name="connsiteY3" fmla="*/ 3133219 h 4231916"/>
                <a:gd name="connsiteX4" fmla="*/ 2062716 w 7761768"/>
                <a:gd name="connsiteY4" fmla="*/ 616847 h 4231916"/>
                <a:gd name="connsiteX5" fmla="*/ 2509284 w 7761768"/>
                <a:gd name="connsiteY5" fmla="*/ 158 h 4231916"/>
                <a:gd name="connsiteX6" fmla="*/ 2899144 w 7761768"/>
                <a:gd name="connsiteY6" fmla="*/ 432549 h 4231916"/>
                <a:gd name="connsiteX7" fmla="*/ 3430772 w 7761768"/>
                <a:gd name="connsiteY7" fmla="*/ 1949461 h 4231916"/>
                <a:gd name="connsiteX8" fmla="*/ 3806455 w 7761768"/>
                <a:gd name="connsiteY8" fmla="*/ 3076512 h 4231916"/>
                <a:gd name="connsiteX9" fmla="*/ 4245935 w 7761768"/>
                <a:gd name="connsiteY9" fmla="*/ 3764083 h 4231916"/>
                <a:gd name="connsiteX10" fmla="*/ 4968949 w 7761768"/>
                <a:gd name="connsiteY10" fmla="*/ 2998540 h 4231916"/>
                <a:gd name="connsiteX11" fmla="*/ 5684875 w 7761768"/>
                <a:gd name="connsiteY11" fmla="*/ 3558521 h 4231916"/>
                <a:gd name="connsiteX12" fmla="*/ 6542568 w 7761768"/>
                <a:gd name="connsiteY12" fmla="*/ 4111414 h 4231916"/>
                <a:gd name="connsiteX13" fmla="*/ 7761768 w 7761768"/>
                <a:gd name="connsiteY13" fmla="*/ 4231916 h 4231916"/>
                <a:gd name="connsiteX0" fmla="*/ 0 w 7761768"/>
                <a:gd name="connsiteY0" fmla="*/ 4210651 h 4231916"/>
                <a:gd name="connsiteX1" fmla="*/ 425302 w 7761768"/>
                <a:gd name="connsiteY1" fmla="*/ 4104326 h 4231916"/>
                <a:gd name="connsiteX2" fmla="*/ 843516 w 7761768"/>
                <a:gd name="connsiteY2" fmla="*/ 3806614 h 4231916"/>
                <a:gd name="connsiteX3" fmla="*/ 1212112 w 7761768"/>
                <a:gd name="connsiteY3" fmla="*/ 3133219 h 4231916"/>
                <a:gd name="connsiteX4" fmla="*/ 2062716 w 7761768"/>
                <a:gd name="connsiteY4" fmla="*/ 616847 h 4231916"/>
                <a:gd name="connsiteX5" fmla="*/ 2509284 w 7761768"/>
                <a:gd name="connsiteY5" fmla="*/ 158 h 4231916"/>
                <a:gd name="connsiteX6" fmla="*/ 2899144 w 7761768"/>
                <a:gd name="connsiteY6" fmla="*/ 432549 h 4231916"/>
                <a:gd name="connsiteX7" fmla="*/ 3430772 w 7761768"/>
                <a:gd name="connsiteY7" fmla="*/ 1949461 h 4231916"/>
                <a:gd name="connsiteX8" fmla="*/ 3806455 w 7761768"/>
                <a:gd name="connsiteY8" fmla="*/ 3076512 h 4231916"/>
                <a:gd name="connsiteX9" fmla="*/ 4245935 w 7761768"/>
                <a:gd name="connsiteY9" fmla="*/ 3764083 h 4231916"/>
                <a:gd name="connsiteX10" fmla="*/ 5046921 w 7761768"/>
                <a:gd name="connsiteY10" fmla="*/ 4111415 h 4231916"/>
                <a:gd name="connsiteX11" fmla="*/ 5684875 w 7761768"/>
                <a:gd name="connsiteY11" fmla="*/ 3558521 h 4231916"/>
                <a:gd name="connsiteX12" fmla="*/ 6542568 w 7761768"/>
                <a:gd name="connsiteY12" fmla="*/ 4111414 h 4231916"/>
                <a:gd name="connsiteX13" fmla="*/ 7761768 w 7761768"/>
                <a:gd name="connsiteY13" fmla="*/ 4231916 h 4231916"/>
                <a:gd name="connsiteX0" fmla="*/ 0 w 7761768"/>
                <a:gd name="connsiteY0" fmla="*/ 4210651 h 4231916"/>
                <a:gd name="connsiteX1" fmla="*/ 425302 w 7761768"/>
                <a:gd name="connsiteY1" fmla="*/ 4104326 h 4231916"/>
                <a:gd name="connsiteX2" fmla="*/ 843516 w 7761768"/>
                <a:gd name="connsiteY2" fmla="*/ 3806614 h 4231916"/>
                <a:gd name="connsiteX3" fmla="*/ 1212112 w 7761768"/>
                <a:gd name="connsiteY3" fmla="*/ 3133219 h 4231916"/>
                <a:gd name="connsiteX4" fmla="*/ 2062716 w 7761768"/>
                <a:gd name="connsiteY4" fmla="*/ 616847 h 4231916"/>
                <a:gd name="connsiteX5" fmla="*/ 2509284 w 7761768"/>
                <a:gd name="connsiteY5" fmla="*/ 158 h 4231916"/>
                <a:gd name="connsiteX6" fmla="*/ 2899144 w 7761768"/>
                <a:gd name="connsiteY6" fmla="*/ 432549 h 4231916"/>
                <a:gd name="connsiteX7" fmla="*/ 3402418 w 7761768"/>
                <a:gd name="connsiteY7" fmla="*/ 1942373 h 4231916"/>
                <a:gd name="connsiteX8" fmla="*/ 3806455 w 7761768"/>
                <a:gd name="connsiteY8" fmla="*/ 3076512 h 4231916"/>
                <a:gd name="connsiteX9" fmla="*/ 4245935 w 7761768"/>
                <a:gd name="connsiteY9" fmla="*/ 3764083 h 4231916"/>
                <a:gd name="connsiteX10" fmla="*/ 5046921 w 7761768"/>
                <a:gd name="connsiteY10" fmla="*/ 4111415 h 4231916"/>
                <a:gd name="connsiteX11" fmla="*/ 5684875 w 7761768"/>
                <a:gd name="connsiteY11" fmla="*/ 3558521 h 4231916"/>
                <a:gd name="connsiteX12" fmla="*/ 6542568 w 7761768"/>
                <a:gd name="connsiteY12" fmla="*/ 4111414 h 4231916"/>
                <a:gd name="connsiteX13" fmla="*/ 7761768 w 7761768"/>
                <a:gd name="connsiteY13" fmla="*/ 4231916 h 4231916"/>
                <a:gd name="connsiteX0" fmla="*/ 0 w 7761768"/>
                <a:gd name="connsiteY0" fmla="*/ 4210651 h 4231916"/>
                <a:gd name="connsiteX1" fmla="*/ 425302 w 7761768"/>
                <a:gd name="connsiteY1" fmla="*/ 4104326 h 4231916"/>
                <a:gd name="connsiteX2" fmla="*/ 843516 w 7761768"/>
                <a:gd name="connsiteY2" fmla="*/ 3806614 h 4231916"/>
                <a:gd name="connsiteX3" fmla="*/ 1212112 w 7761768"/>
                <a:gd name="connsiteY3" fmla="*/ 3133219 h 4231916"/>
                <a:gd name="connsiteX4" fmla="*/ 2062716 w 7761768"/>
                <a:gd name="connsiteY4" fmla="*/ 616847 h 4231916"/>
                <a:gd name="connsiteX5" fmla="*/ 2509284 w 7761768"/>
                <a:gd name="connsiteY5" fmla="*/ 158 h 4231916"/>
                <a:gd name="connsiteX6" fmla="*/ 2899144 w 7761768"/>
                <a:gd name="connsiteY6" fmla="*/ 432549 h 4231916"/>
                <a:gd name="connsiteX7" fmla="*/ 3402418 w 7761768"/>
                <a:gd name="connsiteY7" fmla="*/ 1942373 h 4231916"/>
                <a:gd name="connsiteX8" fmla="*/ 3806455 w 7761768"/>
                <a:gd name="connsiteY8" fmla="*/ 3076512 h 4231916"/>
                <a:gd name="connsiteX9" fmla="*/ 4245935 w 7761768"/>
                <a:gd name="connsiteY9" fmla="*/ 3764083 h 4231916"/>
                <a:gd name="connsiteX10" fmla="*/ 5046921 w 7761768"/>
                <a:gd name="connsiteY10" fmla="*/ 4111415 h 4231916"/>
                <a:gd name="connsiteX11" fmla="*/ 6542568 w 7761768"/>
                <a:gd name="connsiteY11" fmla="*/ 4111414 h 4231916"/>
                <a:gd name="connsiteX12" fmla="*/ 7761768 w 7761768"/>
                <a:gd name="connsiteY12" fmla="*/ 4231916 h 4231916"/>
                <a:gd name="connsiteX0" fmla="*/ 0 w 7761768"/>
                <a:gd name="connsiteY0" fmla="*/ 4210651 h 4231916"/>
                <a:gd name="connsiteX1" fmla="*/ 425302 w 7761768"/>
                <a:gd name="connsiteY1" fmla="*/ 4104326 h 4231916"/>
                <a:gd name="connsiteX2" fmla="*/ 843516 w 7761768"/>
                <a:gd name="connsiteY2" fmla="*/ 3806614 h 4231916"/>
                <a:gd name="connsiteX3" fmla="*/ 1212112 w 7761768"/>
                <a:gd name="connsiteY3" fmla="*/ 3133219 h 4231916"/>
                <a:gd name="connsiteX4" fmla="*/ 2062716 w 7761768"/>
                <a:gd name="connsiteY4" fmla="*/ 616847 h 4231916"/>
                <a:gd name="connsiteX5" fmla="*/ 2509284 w 7761768"/>
                <a:gd name="connsiteY5" fmla="*/ 158 h 4231916"/>
                <a:gd name="connsiteX6" fmla="*/ 2899144 w 7761768"/>
                <a:gd name="connsiteY6" fmla="*/ 432549 h 4231916"/>
                <a:gd name="connsiteX7" fmla="*/ 3402418 w 7761768"/>
                <a:gd name="connsiteY7" fmla="*/ 1942373 h 4231916"/>
                <a:gd name="connsiteX8" fmla="*/ 3806455 w 7761768"/>
                <a:gd name="connsiteY8" fmla="*/ 3076512 h 4231916"/>
                <a:gd name="connsiteX9" fmla="*/ 4245935 w 7761768"/>
                <a:gd name="connsiteY9" fmla="*/ 3764083 h 4231916"/>
                <a:gd name="connsiteX10" fmla="*/ 5046921 w 7761768"/>
                <a:gd name="connsiteY10" fmla="*/ 4111415 h 4231916"/>
                <a:gd name="connsiteX11" fmla="*/ 7761768 w 7761768"/>
                <a:gd name="connsiteY11" fmla="*/ 4231916 h 4231916"/>
                <a:gd name="connsiteX0" fmla="*/ 0 w 7761768"/>
                <a:gd name="connsiteY0" fmla="*/ 4210651 h 4231916"/>
                <a:gd name="connsiteX1" fmla="*/ 425302 w 7761768"/>
                <a:gd name="connsiteY1" fmla="*/ 4104326 h 4231916"/>
                <a:gd name="connsiteX2" fmla="*/ 843516 w 7761768"/>
                <a:gd name="connsiteY2" fmla="*/ 3806614 h 4231916"/>
                <a:gd name="connsiteX3" fmla="*/ 1212112 w 7761768"/>
                <a:gd name="connsiteY3" fmla="*/ 3133219 h 4231916"/>
                <a:gd name="connsiteX4" fmla="*/ 2062716 w 7761768"/>
                <a:gd name="connsiteY4" fmla="*/ 616847 h 4231916"/>
                <a:gd name="connsiteX5" fmla="*/ 2509284 w 7761768"/>
                <a:gd name="connsiteY5" fmla="*/ 158 h 4231916"/>
                <a:gd name="connsiteX6" fmla="*/ 2899144 w 7761768"/>
                <a:gd name="connsiteY6" fmla="*/ 432549 h 4231916"/>
                <a:gd name="connsiteX7" fmla="*/ 3402418 w 7761768"/>
                <a:gd name="connsiteY7" fmla="*/ 1942373 h 4231916"/>
                <a:gd name="connsiteX8" fmla="*/ 3806455 w 7761768"/>
                <a:gd name="connsiteY8" fmla="*/ 3076512 h 4231916"/>
                <a:gd name="connsiteX9" fmla="*/ 4245935 w 7761768"/>
                <a:gd name="connsiteY9" fmla="*/ 3764083 h 4231916"/>
                <a:gd name="connsiteX10" fmla="*/ 5025656 w 7761768"/>
                <a:gd name="connsiteY10" fmla="*/ 4175210 h 4231916"/>
                <a:gd name="connsiteX11" fmla="*/ 7761768 w 7761768"/>
                <a:gd name="connsiteY11" fmla="*/ 4231916 h 4231916"/>
                <a:gd name="connsiteX0" fmla="*/ 0 w 7761768"/>
                <a:gd name="connsiteY0" fmla="*/ 4210651 h 4231916"/>
                <a:gd name="connsiteX1" fmla="*/ 425302 w 7761768"/>
                <a:gd name="connsiteY1" fmla="*/ 4104326 h 4231916"/>
                <a:gd name="connsiteX2" fmla="*/ 843516 w 7761768"/>
                <a:gd name="connsiteY2" fmla="*/ 3806614 h 4231916"/>
                <a:gd name="connsiteX3" fmla="*/ 1212112 w 7761768"/>
                <a:gd name="connsiteY3" fmla="*/ 3133219 h 4231916"/>
                <a:gd name="connsiteX4" fmla="*/ 2062716 w 7761768"/>
                <a:gd name="connsiteY4" fmla="*/ 616847 h 4231916"/>
                <a:gd name="connsiteX5" fmla="*/ 2509284 w 7761768"/>
                <a:gd name="connsiteY5" fmla="*/ 158 h 4231916"/>
                <a:gd name="connsiteX6" fmla="*/ 2899144 w 7761768"/>
                <a:gd name="connsiteY6" fmla="*/ 432549 h 4231916"/>
                <a:gd name="connsiteX7" fmla="*/ 3402418 w 7761768"/>
                <a:gd name="connsiteY7" fmla="*/ 1942373 h 4231916"/>
                <a:gd name="connsiteX8" fmla="*/ 3806455 w 7761768"/>
                <a:gd name="connsiteY8" fmla="*/ 3076512 h 4231916"/>
                <a:gd name="connsiteX9" fmla="*/ 4210493 w 7761768"/>
                <a:gd name="connsiteY9" fmla="*/ 3806613 h 4231916"/>
                <a:gd name="connsiteX10" fmla="*/ 5025656 w 7761768"/>
                <a:gd name="connsiteY10" fmla="*/ 4175210 h 4231916"/>
                <a:gd name="connsiteX11" fmla="*/ 7761768 w 7761768"/>
                <a:gd name="connsiteY11" fmla="*/ 4231916 h 4231916"/>
                <a:gd name="connsiteX0" fmla="*/ 0 w 7761768"/>
                <a:gd name="connsiteY0" fmla="*/ 4210651 h 4231916"/>
                <a:gd name="connsiteX1" fmla="*/ 425302 w 7761768"/>
                <a:gd name="connsiteY1" fmla="*/ 4104326 h 4231916"/>
                <a:gd name="connsiteX2" fmla="*/ 843516 w 7761768"/>
                <a:gd name="connsiteY2" fmla="*/ 3806614 h 4231916"/>
                <a:gd name="connsiteX3" fmla="*/ 1212112 w 7761768"/>
                <a:gd name="connsiteY3" fmla="*/ 3133219 h 4231916"/>
                <a:gd name="connsiteX4" fmla="*/ 2062716 w 7761768"/>
                <a:gd name="connsiteY4" fmla="*/ 616847 h 4231916"/>
                <a:gd name="connsiteX5" fmla="*/ 2509284 w 7761768"/>
                <a:gd name="connsiteY5" fmla="*/ 158 h 4231916"/>
                <a:gd name="connsiteX6" fmla="*/ 2899144 w 7761768"/>
                <a:gd name="connsiteY6" fmla="*/ 432549 h 4231916"/>
                <a:gd name="connsiteX7" fmla="*/ 3402418 w 7761768"/>
                <a:gd name="connsiteY7" fmla="*/ 1942373 h 4231916"/>
                <a:gd name="connsiteX8" fmla="*/ 3806455 w 7761768"/>
                <a:gd name="connsiteY8" fmla="*/ 3076512 h 4231916"/>
                <a:gd name="connsiteX9" fmla="*/ 4210493 w 7761768"/>
                <a:gd name="connsiteY9" fmla="*/ 3806613 h 4231916"/>
                <a:gd name="connsiteX10" fmla="*/ 5025656 w 7761768"/>
                <a:gd name="connsiteY10" fmla="*/ 4175210 h 4231916"/>
                <a:gd name="connsiteX11" fmla="*/ 7761768 w 7761768"/>
                <a:gd name="connsiteY11" fmla="*/ 4231916 h 4231916"/>
                <a:gd name="connsiteX0" fmla="*/ 0 w 7761768"/>
                <a:gd name="connsiteY0" fmla="*/ 4210651 h 4231916"/>
                <a:gd name="connsiteX1" fmla="*/ 425302 w 7761768"/>
                <a:gd name="connsiteY1" fmla="*/ 4104326 h 4231916"/>
                <a:gd name="connsiteX2" fmla="*/ 843516 w 7761768"/>
                <a:gd name="connsiteY2" fmla="*/ 3806614 h 4231916"/>
                <a:gd name="connsiteX3" fmla="*/ 1212112 w 7761768"/>
                <a:gd name="connsiteY3" fmla="*/ 3133219 h 4231916"/>
                <a:gd name="connsiteX4" fmla="*/ 2062716 w 7761768"/>
                <a:gd name="connsiteY4" fmla="*/ 616847 h 4231916"/>
                <a:gd name="connsiteX5" fmla="*/ 2509284 w 7761768"/>
                <a:gd name="connsiteY5" fmla="*/ 158 h 4231916"/>
                <a:gd name="connsiteX6" fmla="*/ 2899144 w 7761768"/>
                <a:gd name="connsiteY6" fmla="*/ 432549 h 4231916"/>
                <a:gd name="connsiteX7" fmla="*/ 3402418 w 7761768"/>
                <a:gd name="connsiteY7" fmla="*/ 1942373 h 4231916"/>
                <a:gd name="connsiteX8" fmla="*/ 4210493 w 7761768"/>
                <a:gd name="connsiteY8" fmla="*/ 3806613 h 4231916"/>
                <a:gd name="connsiteX9" fmla="*/ 5025656 w 7761768"/>
                <a:gd name="connsiteY9" fmla="*/ 4175210 h 4231916"/>
                <a:gd name="connsiteX10" fmla="*/ 7761768 w 7761768"/>
                <a:gd name="connsiteY10" fmla="*/ 4231916 h 4231916"/>
                <a:gd name="connsiteX0" fmla="*/ 0 w 7761768"/>
                <a:gd name="connsiteY0" fmla="*/ 4210651 h 4231916"/>
                <a:gd name="connsiteX1" fmla="*/ 425302 w 7761768"/>
                <a:gd name="connsiteY1" fmla="*/ 4104326 h 4231916"/>
                <a:gd name="connsiteX2" fmla="*/ 843516 w 7761768"/>
                <a:gd name="connsiteY2" fmla="*/ 3806614 h 4231916"/>
                <a:gd name="connsiteX3" fmla="*/ 1212112 w 7761768"/>
                <a:gd name="connsiteY3" fmla="*/ 3133219 h 4231916"/>
                <a:gd name="connsiteX4" fmla="*/ 2062716 w 7761768"/>
                <a:gd name="connsiteY4" fmla="*/ 616847 h 4231916"/>
                <a:gd name="connsiteX5" fmla="*/ 2509284 w 7761768"/>
                <a:gd name="connsiteY5" fmla="*/ 158 h 4231916"/>
                <a:gd name="connsiteX6" fmla="*/ 2899144 w 7761768"/>
                <a:gd name="connsiteY6" fmla="*/ 432549 h 4231916"/>
                <a:gd name="connsiteX7" fmla="*/ 3402418 w 7761768"/>
                <a:gd name="connsiteY7" fmla="*/ 1942373 h 4231916"/>
                <a:gd name="connsiteX8" fmla="*/ 4132521 w 7761768"/>
                <a:gd name="connsiteY8" fmla="*/ 3671934 h 4231916"/>
                <a:gd name="connsiteX9" fmla="*/ 5025656 w 7761768"/>
                <a:gd name="connsiteY9" fmla="*/ 4175210 h 4231916"/>
                <a:gd name="connsiteX10" fmla="*/ 7761768 w 7761768"/>
                <a:gd name="connsiteY10" fmla="*/ 4231916 h 42319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7761768" h="4231916">
                  <a:moveTo>
                    <a:pt x="0" y="4210651"/>
                  </a:moveTo>
                  <a:cubicBezTo>
                    <a:pt x="142358" y="4191158"/>
                    <a:pt x="284716" y="4171665"/>
                    <a:pt x="425302" y="4104326"/>
                  </a:cubicBezTo>
                  <a:cubicBezTo>
                    <a:pt x="565888" y="4036987"/>
                    <a:pt x="712381" y="3968465"/>
                    <a:pt x="843516" y="3806614"/>
                  </a:cubicBezTo>
                  <a:cubicBezTo>
                    <a:pt x="974651" y="3644763"/>
                    <a:pt x="1008912" y="3664847"/>
                    <a:pt x="1212112" y="3133219"/>
                  </a:cubicBezTo>
                  <a:cubicBezTo>
                    <a:pt x="1415312" y="2601591"/>
                    <a:pt x="1846521" y="1139024"/>
                    <a:pt x="2062716" y="616847"/>
                  </a:cubicBezTo>
                  <a:cubicBezTo>
                    <a:pt x="2278911" y="94670"/>
                    <a:pt x="2369879" y="-4568"/>
                    <a:pt x="2509284" y="158"/>
                  </a:cubicBezTo>
                  <a:cubicBezTo>
                    <a:pt x="2648689" y="4884"/>
                    <a:pt x="2750288" y="108847"/>
                    <a:pt x="2899144" y="432549"/>
                  </a:cubicBezTo>
                  <a:cubicBezTo>
                    <a:pt x="3048000" y="756251"/>
                    <a:pt x="3196855" y="1402475"/>
                    <a:pt x="3402418" y="1942373"/>
                  </a:cubicBezTo>
                  <a:cubicBezTo>
                    <a:pt x="3607981" y="2482271"/>
                    <a:pt x="3861981" y="3299795"/>
                    <a:pt x="4132521" y="3671934"/>
                  </a:cubicBezTo>
                  <a:cubicBezTo>
                    <a:pt x="4321544" y="3876315"/>
                    <a:pt x="4420782" y="4081880"/>
                    <a:pt x="5025656" y="4175210"/>
                  </a:cubicBezTo>
                  <a:cubicBezTo>
                    <a:pt x="5630531" y="4268540"/>
                    <a:pt x="7196175" y="4206812"/>
                    <a:pt x="7761768" y="4231916"/>
                  </a:cubicBezTo>
                </a:path>
              </a:pathLst>
            </a:custGeom>
            <a:noFill/>
            <a:ln w="19050" cap="flat" cmpd="sng" algn="ctr">
              <a:solidFill>
                <a:srgbClr val="1FC2A7"/>
              </a:solidFill>
              <a:prstDash val="sysDot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</p:grpSp>
      <p:grpSp>
        <p:nvGrpSpPr>
          <p:cNvPr id="339" name="Group 338">
            <a:extLst>
              <a:ext uri="{FF2B5EF4-FFF2-40B4-BE49-F238E27FC236}">
                <a16:creationId xmlns:a16="http://schemas.microsoft.com/office/drawing/2014/main" id="{6CC47D85-4774-A248-CB10-56960C226DA5}"/>
              </a:ext>
            </a:extLst>
          </p:cNvPr>
          <p:cNvGrpSpPr/>
          <p:nvPr/>
        </p:nvGrpSpPr>
        <p:grpSpPr>
          <a:xfrm>
            <a:off x="4831556" y="2743761"/>
            <a:ext cx="813221" cy="706905"/>
            <a:chOff x="2203544" y="2701305"/>
            <a:chExt cx="813221" cy="706905"/>
          </a:xfrm>
        </p:grpSpPr>
        <p:pic>
          <p:nvPicPr>
            <p:cNvPr id="340" name="Graphic 339" descr="Folder">
              <a:extLst>
                <a:ext uri="{FF2B5EF4-FFF2-40B4-BE49-F238E27FC236}">
                  <a16:creationId xmlns:a16="http://schemas.microsoft.com/office/drawing/2014/main" id="{D94C97EF-8420-6FD9-AB40-78754B8F3DD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2203544" y="2701305"/>
              <a:ext cx="813221" cy="706905"/>
            </a:xfrm>
            <a:prstGeom prst="rect">
              <a:avLst/>
            </a:prstGeom>
          </p:spPr>
        </p:pic>
        <p:grpSp>
          <p:nvGrpSpPr>
            <p:cNvPr id="341" name="Group 340">
              <a:extLst>
                <a:ext uri="{FF2B5EF4-FFF2-40B4-BE49-F238E27FC236}">
                  <a16:creationId xmlns:a16="http://schemas.microsoft.com/office/drawing/2014/main" id="{1DFE19EB-535A-5BE9-9417-44F7CAA9BF08}"/>
                </a:ext>
              </a:extLst>
            </p:cNvPr>
            <p:cNvGrpSpPr/>
            <p:nvPr/>
          </p:nvGrpSpPr>
          <p:grpSpPr>
            <a:xfrm>
              <a:off x="2399750" y="2940251"/>
              <a:ext cx="408337" cy="257430"/>
              <a:chOff x="2846189" y="2844264"/>
              <a:chExt cx="616235" cy="388496"/>
            </a:xfrm>
          </p:grpSpPr>
          <p:sp>
            <p:nvSpPr>
              <p:cNvPr id="342" name="Freeform: Shape 341">
                <a:extLst>
                  <a:ext uri="{FF2B5EF4-FFF2-40B4-BE49-F238E27FC236}">
                    <a16:creationId xmlns:a16="http://schemas.microsoft.com/office/drawing/2014/main" id="{6F98F778-CE1D-576C-F94A-246390CFCCED}"/>
                  </a:ext>
                </a:extLst>
              </p:cNvPr>
              <p:cNvSpPr/>
              <p:nvPr/>
            </p:nvSpPr>
            <p:spPr>
              <a:xfrm>
                <a:off x="2913171" y="2897850"/>
                <a:ext cx="227739" cy="133964"/>
              </a:xfrm>
              <a:custGeom>
                <a:avLst/>
                <a:gdLst>
                  <a:gd name="connsiteX0" fmla="*/ 113870 w 227739"/>
                  <a:gd name="connsiteY0" fmla="*/ 133964 h 133964"/>
                  <a:gd name="connsiteX1" fmla="*/ 227739 w 227739"/>
                  <a:gd name="connsiteY1" fmla="*/ 66982 h 133964"/>
                  <a:gd name="connsiteX2" fmla="*/ 113870 w 227739"/>
                  <a:gd name="connsiteY2" fmla="*/ 0 h 133964"/>
                  <a:gd name="connsiteX3" fmla="*/ 0 w 227739"/>
                  <a:gd name="connsiteY3" fmla="*/ 66982 h 133964"/>
                  <a:gd name="connsiteX4" fmla="*/ 113870 w 227739"/>
                  <a:gd name="connsiteY4" fmla="*/ 133964 h 133964"/>
                  <a:gd name="connsiteX5" fmla="*/ 113870 w 227739"/>
                  <a:gd name="connsiteY5" fmla="*/ 26793 h 133964"/>
                  <a:gd name="connsiteX6" fmla="*/ 200946 w 227739"/>
                  <a:gd name="connsiteY6" fmla="*/ 66982 h 133964"/>
                  <a:gd name="connsiteX7" fmla="*/ 113870 w 227739"/>
                  <a:gd name="connsiteY7" fmla="*/ 107171 h 133964"/>
                  <a:gd name="connsiteX8" fmla="*/ 26793 w 227739"/>
                  <a:gd name="connsiteY8" fmla="*/ 66982 h 133964"/>
                  <a:gd name="connsiteX9" fmla="*/ 113870 w 227739"/>
                  <a:gd name="connsiteY9" fmla="*/ 26793 h 1339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27739" h="133964">
                    <a:moveTo>
                      <a:pt x="113870" y="133964"/>
                    </a:moveTo>
                    <a:cubicBezTo>
                      <a:pt x="177717" y="133964"/>
                      <a:pt x="227739" y="104539"/>
                      <a:pt x="227739" y="66982"/>
                    </a:cubicBezTo>
                    <a:cubicBezTo>
                      <a:pt x="227739" y="29425"/>
                      <a:pt x="177717" y="0"/>
                      <a:pt x="113870" y="0"/>
                    </a:cubicBezTo>
                    <a:cubicBezTo>
                      <a:pt x="50022" y="0"/>
                      <a:pt x="0" y="29425"/>
                      <a:pt x="0" y="66982"/>
                    </a:cubicBezTo>
                    <a:cubicBezTo>
                      <a:pt x="0" y="104539"/>
                      <a:pt x="50022" y="133964"/>
                      <a:pt x="113870" y="133964"/>
                    </a:cubicBezTo>
                    <a:close/>
                    <a:moveTo>
                      <a:pt x="113870" y="26793"/>
                    </a:moveTo>
                    <a:cubicBezTo>
                      <a:pt x="165185" y="26793"/>
                      <a:pt x="200946" y="47973"/>
                      <a:pt x="200946" y="66982"/>
                    </a:cubicBezTo>
                    <a:cubicBezTo>
                      <a:pt x="200946" y="85992"/>
                      <a:pt x="165185" y="107171"/>
                      <a:pt x="113870" y="107171"/>
                    </a:cubicBezTo>
                    <a:cubicBezTo>
                      <a:pt x="62555" y="107171"/>
                      <a:pt x="26793" y="85992"/>
                      <a:pt x="26793" y="66982"/>
                    </a:cubicBezTo>
                    <a:cubicBezTo>
                      <a:pt x="26793" y="47973"/>
                      <a:pt x="62555" y="26793"/>
                      <a:pt x="113870" y="26793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rgbClr val="FFC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595959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43" name="Freeform: Shape 342">
                <a:extLst>
                  <a:ext uri="{FF2B5EF4-FFF2-40B4-BE49-F238E27FC236}">
                    <a16:creationId xmlns:a16="http://schemas.microsoft.com/office/drawing/2014/main" id="{40A1CB3F-BFB3-7196-7D47-ECAB5BB0C7BA}"/>
                  </a:ext>
                </a:extLst>
              </p:cNvPr>
              <p:cNvSpPr/>
              <p:nvPr/>
            </p:nvSpPr>
            <p:spPr>
              <a:xfrm>
                <a:off x="2966757" y="2938039"/>
                <a:ext cx="120567" cy="53585"/>
              </a:xfrm>
              <a:custGeom>
                <a:avLst/>
                <a:gdLst>
                  <a:gd name="connsiteX0" fmla="*/ 120568 w 120567"/>
                  <a:gd name="connsiteY0" fmla="*/ 26793 h 53585"/>
                  <a:gd name="connsiteX1" fmla="*/ 60284 w 120567"/>
                  <a:gd name="connsiteY1" fmla="*/ 53586 h 53585"/>
                  <a:gd name="connsiteX2" fmla="*/ 0 w 120567"/>
                  <a:gd name="connsiteY2" fmla="*/ 26793 h 53585"/>
                  <a:gd name="connsiteX3" fmla="*/ 60284 w 120567"/>
                  <a:gd name="connsiteY3" fmla="*/ 0 h 53585"/>
                  <a:gd name="connsiteX4" fmla="*/ 120568 w 120567"/>
                  <a:gd name="connsiteY4" fmla="*/ 26793 h 535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0567" h="53585">
                    <a:moveTo>
                      <a:pt x="120568" y="26793"/>
                    </a:moveTo>
                    <a:cubicBezTo>
                      <a:pt x="120568" y="41590"/>
                      <a:pt x="93578" y="53586"/>
                      <a:pt x="60284" y="53586"/>
                    </a:cubicBezTo>
                    <a:cubicBezTo>
                      <a:pt x="26990" y="53586"/>
                      <a:pt x="0" y="41590"/>
                      <a:pt x="0" y="26793"/>
                    </a:cubicBezTo>
                    <a:cubicBezTo>
                      <a:pt x="0" y="11996"/>
                      <a:pt x="26990" y="0"/>
                      <a:pt x="60284" y="0"/>
                    </a:cubicBezTo>
                    <a:cubicBezTo>
                      <a:pt x="93578" y="0"/>
                      <a:pt x="120568" y="11996"/>
                      <a:pt x="120568" y="26793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rgbClr val="FFC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595959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44" name="Freeform: Shape 343">
                <a:extLst>
                  <a:ext uri="{FF2B5EF4-FFF2-40B4-BE49-F238E27FC236}">
                    <a16:creationId xmlns:a16="http://schemas.microsoft.com/office/drawing/2014/main" id="{9F34405C-A7AF-AF64-1A15-4E9077114744}"/>
                  </a:ext>
                </a:extLst>
              </p:cNvPr>
              <p:cNvSpPr/>
              <p:nvPr/>
            </p:nvSpPr>
            <p:spPr>
              <a:xfrm>
                <a:off x="2846189" y="2844264"/>
                <a:ext cx="616235" cy="388496"/>
              </a:xfrm>
              <a:custGeom>
                <a:avLst/>
                <a:gdLst>
                  <a:gd name="connsiteX0" fmla="*/ 587178 w 616235"/>
                  <a:gd name="connsiteY0" fmla="*/ 139242 h 388496"/>
                  <a:gd name="connsiteX1" fmla="*/ 359366 w 616235"/>
                  <a:gd name="connsiteY1" fmla="*/ 140287 h 388496"/>
                  <a:gd name="connsiteX2" fmla="*/ 361703 w 616235"/>
                  <a:gd name="connsiteY2" fmla="*/ 120568 h 388496"/>
                  <a:gd name="connsiteX3" fmla="*/ 180852 w 616235"/>
                  <a:gd name="connsiteY3" fmla="*/ 0 h 388496"/>
                  <a:gd name="connsiteX4" fmla="*/ 0 w 616235"/>
                  <a:gd name="connsiteY4" fmla="*/ 120568 h 388496"/>
                  <a:gd name="connsiteX5" fmla="*/ 0 w 616235"/>
                  <a:gd name="connsiteY5" fmla="*/ 259180 h 388496"/>
                  <a:gd name="connsiteX6" fmla="*/ 188615 w 616235"/>
                  <a:gd name="connsiteY6" fmla="*/ 388496 h 388496"/>
                  <a:gd name="connsiteX7" fmla="*/ 353786 w 616235"/>
                  <a:gd name="connsiteY7" fmla="*/ 334837 h 388496"/>
                  <a:gd name="connsiteX8" fmla="*/ 570674 w 616235"/>
                  <a:gd name="connsiteY8" fmla="*/ 323242 h 388496"/>
                  <a:gd name="connsiteX9" fmla="*/ 616235 w 616235"/>
                  <a:gd name="connsiteY9" fmla="*/ 343772 h 388496"/>
                  <a:gd name="connsiteX10" fmla="*/ 616235 w 616235"/>
                  <a:gd name="connsiteY10" fmla="*/ 152331 h 388496"/>
                  <a:gd name="connsiteX11" fmla="*/ 395194 w 616235"/>
                  <a:gd name="connsiteY11" fmla="*/ 169224 h 388496"/>
                  <a:gd name="connsiteX12" fmla="*/ 421987 w 616235"/>
                  <a:gd name="connsiteY12" fmla="*/ 161333 h 388496"/>
                  <a:gd name="connsiteX13" fmla="*/ 421987 w 616235"/>
                  <a:gd name="connsiteY13" fmla="*/ 247834 h 388496"/>
                  <a:gd name="connsiteX14" fmla="*/ 395194 w 616235"/>
                  <a:gd name="connsiteY14" fmla="*/ 247834 h 388496"/>
                  <a:gd name="connsiteX15" fmla="*/ 60284 w 616235"/>
                  <a:gd name="connsiteY15" fmla="*/ 214343 h 388496"/>
                  <a:gd name="connsiteX16" fmla="*/ 65964 w 616235"/>
                  <a:gd name="connsiteY16" fmla="*/ 214343 h 388496"/>
                  <a:gd name="connsiteX17" fmla="*/ 87077 w 616235"/>
                  <a:gd name="connsiteY17" fmla="*/ 224176 h 388496"/>
                  <a:gd name="connsiteX18" fmla="*/ 87077 w 616235"/>
                  <a:gd name="connsiteY18" fmla="*/ 261230 h 388496"/>
                  <a:gd name="connsiteX19" fmla="*/ 60284 w 616235"/>
                  <a:gd name="connsiteY19" fmla="*/ 261230 h 388496"/>
                  <a:gd name="connsiteX20" fmla="*/ 194248 w 616235"/>
                  <a:gd name="connsiteY20" fmla="*/ 240787 h 388496"/>
                  <a:gd name="connsiteX21" fmla="*/ 221041 w 616235"/>
                  <a:gd name="connsiteY21" fmla="*/ 238235 h 388496"/>
                  <a:gd name="connsiteX22" fmla="*/ 221041 w 616235"/>
                  <a:gd name="connsiteY22" fmla="*/ 281325 h 388496"/>
                  <a:gd name="connsiteX23" fmla="*/ 194248 w 616235"/>
                  <a:gd name="connsiteY23" fmla="*/ 281325 h 388496"/>
                  <a:gd name="connsiteX24" fmla="*/ 261230 w 616235"/>
                  <a:gd name="connsiteY24" fmla="*/ 228978 h 388496"/>
                  <a:gd name="connsiteX25" fmla="*/ 288023 w 616235"/>
                  <a:gd name="connsiteY25" fmla="*/ 218261 h 388496"/>
                  <a:gd name="connsiteX26" fmla="*/ 288023 w 616235"/>
                  <a:gd name="connsiteY26" fmla="*/ 301419 h 388496"/>
                  <a:gd name="connsiteX27" fmla="*/ 261230 w 616235"/>
                  <a:gd name="connsiteY27" fmla="*/ 301419 h 388496"/>
                  <a:gd name="connsiteX28" fmla="*/ 328212 w 616235"/>
                  <a:gd name="connsiteY28" fmla="*/ 199801 h 388496"/>
                  <a:gd name="connsiteX29" fmla="*/ 353786 w 616235"/>
                  <a:gd name="connsiteY29" fmla="*/ 187476 h 388496"/>
                  <a:gd name="connsiteX30" fmla="*/ 355005 w 616235"/>
                  <a:gd name="connsiteY30" fmla="*/ 186867 h 388496"/>
                  <a:gd name="connsiteX31" fmla="*/ 355005 w 616235"/>
                  <a:gd name="connsiteY31" fmla="*/ 234437 h 388496"/>
                  <a:gd name="connsiteX32" fmla="*/ 328212 w 616235"/>
                  <a:gd name="connsiteY32" fmla="*/ 234437 h 388496"/>
                  <a:gd name="connsiteX33" fmla="*/ 154059 w 616235"/>
                  <a:gd name="connsiteY33" fmla="*/ 314816 h 388496"/>
                  <a:gd name="connsiteX34" fmla="*/ 127266 w 616235"/>
                  <a:gd name="connsiteY34" fmla="*/ 314816 h 388496"/>
                  <a:gd name="connsiteX35" fmla="*/ 127266 w 616235"/>
                  <a:gd name="connsiteY35" fmla="*/ 235944 h 388496"/>
                  <a:gd name="connsiteX36" fmla="*/ 154059 w 616235"/>
                  <a:gd name="connsiteY36" fmla="*/ 239863 h 388496"/>
                  <a:gd name="connsiteX37" fmla="*/ 462176 w 616235"/>
                  <a:gd name="connsiteY37" fmla="*/ 200946 h 388496"/>
                  <a:gd name="connsiteX38" fmla="*/ 462176 w 616235"/>
                  <a:gd name="connsiteY38" fmla="*/ 155345 h 388496"/>
                  <a:gd name="connsiteX39" fmla="*/ 488969 w 616235"/>
                  <a:gd name="connsiteY39" fmla="*/ 155345 h 388496"/>
                  <a:gd name="connsiteX40" fmla="*/ 488969 w 616235"/>
                  <a:gd name="connsiteY40" fmla="*/ 200946 h 388496"/>
                  <a:gd name="connsiteX41" fmla="*/ 180852 w 616235"/>
                  <a:gd name="connsiteY41" fmla="*/ 40189 h 388496"/>
                  <a:gd name="connsiteX42" fmla="*/ 321514 w 616235"/>
                  <a:gd name="connsiteY42" fmla="*/ 120568 h 388496"/>
                  <a:gd name="connsiteX43" fmla="*/ 180852 w 616235"/>
                  <a:gd name="connsiteY43" fmla="*/ 200946 h 388496"/>
                  <a:gd name="connsiteX44" fmla="*/ 40189 w 616235"/>
                  <a:gd name="connsiteY44" fmla="*/ 120568 h 388496"/>
                  <a:gd name="connsiteX45" fmla="*/ 180852 w 616235"/>
                  <a:gd name="connsiteY45" fmla="*/ 40189 h 388496"/>
                  <a:gd name="connsiteX46" fmla="*/ 576046 w 616235"/>
                  <a:gd name="connsiteY46" fmla="*/ 281847 h 388496"/>
                  <a:gd name="connsiteX47" fmla="*/ 534216 w 616235"/>
                  <a:gd name="connsiteY47" fmla="*/ 268658 h 388496"/>
                  <a:gd name="connsiteX48" fmla="*/ 522460 w 616235"/>
                  <a:gd name="connsiteY48" fmla="*/ 217390 h 388496"/>
                  <a:gd name="connsiteX49" fmla="*/ 538536 w 616235"/>
                  <a:gd name="connsiteY49" fmla="*/ 164066 h 388496"/>
                  <a:gd name="connsiteX50" fmla="*/ 570687 w 616235"/>
                  <a:gd name="connsiteY50" fmla="*/ 175882 h 388496"/>
                  <a:gd name="connsiteX51" fmla="*/ 576046 w 616235"/>
                  <a:gd name="connsiteY51" fmla="*/ 178300 h 3884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616235" h="388496">
                    <a:moveTo>
                      <a:pt x="587178" y="139242"/>
                    </a:moveTo>
                    <a:cubicBezTo>
                      <a:pt x="513210" y="105932"/>
                      <a:pt x="436683" y="106421"/>
                      <a:pt x="359366" y="140287"/>
                    </a:cubicBezTo>
                    <a:cubicBezTo>
                      <a:pt x="360908" y="133827"/>
                      <a:pt x="361693" y="127210"/>
                      <a:pt x="361703" y="120568"/>
                    </a:cubicBezTo>
                    <a:cubicBezTo>
                      <a:pt x="361703" y="52963"/>
                      <a:pt x="282269" y="0"/>
                      <a:pt x="180852" y="0"/>
                    </a:cubicBezTo>
                    <a:cubicBezTo>
                      <a:pt x="79434" y="0"/>
                      <a:pt x="0" y="52963"/>
                      <a:pt x="0" y="120568"/>
                    </a:cubicBezTo>
                    <a:lnTo>
                      <a:pt x="0" y="259180"/>
                    </a:lnTo>
                    <a:cubicBezTo>
                      <a:pt x="0" y="331695"/>
                      <a:pt x="82850" y="388496"/>
                      <a:pt x="188615" y="388496"/>
                    </a:cubicBezTo>
                    <a:cubicBezTo>
                      <a:pt x="252248" y="388496"/>
                      <a:pt x="318306" y="353592"/>
                      <a:pt x="353786" y="334837"/>
                    </a:cubicBezTo>
                    <a:cubicBezTo>
                      <a:pt x="427848" y="295692"/>
                      <a:pt x="500825" y="291787"/>
                      <a:pt x="570674" y="323242"/>
                    </a:cubicBezTo>
                    <a:lnTo>
                      <a:pt x="616235" y="343772"/>
                    </a:lnTo>
                    <a:lnTo>
                      <a:pt x="616235" y="152331"/>
                    </a:lnTo>
                    <a:close/>
                    <a:moveTo>
                      <a:pt x="395194" y="169224"/>
                    </a:moveTo>
                    <a:cubicBezTo>
                      <a:pt x="403979" y="166121"/>
                      <a:pt x="412922" y="163487"/>
                      <a:pt x="421987" y="161333"/>
                    </a:cubicBezTo>
                    <a:lnTo>
                      <a:pt x="421987" y="247834"/>
                    </a:lnTo>
                    <a:lnTo>
                      <a:pt x="395194" y="247834"/>
                    </a:lnTo>
                    <a:close/>
                    <a:moveTo>
                      <a:pt x="60284" y="214343"/>
                    </a:moveTo>
                    <a:lnTo>
                      <a:pt x="65964" y="214343"/>
                    </a:lnTo>
                    <a:cubicBezTo>
                      <a:pt x="72800" y="218036"/>
                      <a:pt x="79851" y="221320"/>
                      <a:pt x="87077" y="224176"/>
                    </a:cubicBezTo>
                    <a:lnTo>
                      <a:pt x="87077" y="261230"/>
                    </a:lnTo>
                    <a:lnTo>
                      <a:pt x="60284" y="261230"/>
                    </a:lnTo>
                    <a:close/>
                    <a:moveTo>
                      <a:pt x="194248" y="240787"/>
                    </a:moveTo>
                    <a:cubicBezTo>
                      <a:pt x="203402" y="240340"/>
                      <a:pt x="212333" y="239490"/>
                      <a:pt x="221041" y="238235"/>
                    </a:cubicBezTo>
                    <a:lnTo>
                      <a:pt x="221041" y="281325"/>
                    </a:lnTo>
                    <a:lnTo>
                      <a:pt x="194248" y="281325"/>
                    </a:lnTo>
                    <a:close/>
                    <a:moveTo>
                      <a:pt x="261230" y="228978"/>
                    </a:moveTo>
                    <a:cubicBezTo>
                      <a:pt x="270397" y="226025"/>
                      <a:pt x="279349" y="222444"/>
                      <a:pt x="288023" y="218261"/>
                    </a:cubicBezTo>
                    <a:lnTo>
                      <a:pt x="288023" y="301419"/>
                    </a:lnTo>
                    <a:lnTo>
                      <a:pt x="261230" y="301419"/>
                    </a:lnTo>
                    <a:close/>
                    <a:moveTo>
                      <a:pt x="328212" y="199801"/>
                    </a:moveTo>
                    <a:cubicBezTo>
                      <a:pt x="337824" y="195548"/>
                      <a:pt x="346485" y="191334"/>
                      <a:pt x="353786" y="187476"/>
                    </a:cubicBezTo>
                    <a:cubicBezTo>
                      <a:pt x="354195" y="187262"/>
                      <a:pt x="354596" y="187081"/>
                      <a:pt x="355005" y="186867"/>
                    </a:cubicBezTo>
                    <a:lnTo>
                      <a:pt x="355005" y="234437"/>
                    </a:lnTo>
                    <a:lnTo>
                      <a:pt x="328212" y="234437"/>
                    </a:lnTo>
                    <a:close/>
                    <a:moveTo>
                      <a:pt x="154059" y="314816"/>
                    </a:moveTo>
                    <a:lnTo>
                      <a:pt x="127266" y="314816"/>
                    </a:lnTo>
                    <a:lnTo>
                      <a:pt x="127266" y="235944"/>
                    </a:lnTo>
                    <a:cubicBezTo>
                      <a:pt x="136124" y="237705"/>
                      <a:pt x="145067" y="239012"/>
                      <a:pt x="154059" y="239863"/>
                    </a:cubicBezTo>
                    <a:close/>
                    <a:moveTo>
                      <a:pt x="462176" y="200946"/>
                    </a:moveTo>
                    <a:lnTo>
                      <a:pt x="462176" y="155345"/>
                    </a:lnTo>
                    <a:cubicBezTo>
                      <a:pt x="471099" y="154802"/>
                      <a:pt x="480047" y="154802"/>
                      <a:pt x="488969" y="155345"/>
                    </a:cubicBezTo>
                    <a:lnTo>
                      <a:pt x="488969" y="200946"/>
                    </a:lnTo>
                    <a:close/>
                    <a:moveTo>
                      <a:pt x="180852" y="40189"/>
                    </a:moveTo>
                    <a:cubicBezTo>
                      <a:pt x="257097" y="40189"/>
                      <a:pt x="321514" y="77029"/>
                      <a:pt x="321514" y="120568"/>
                    </a:cubicBezTo>
                    <a:cubicBezTo>
                      <a:pt x="321514" y="164106"/>
                      <a:pt x="257097" y="200946"/>
                      <a:pt x="180852" y="200946"/>
                    </a:cubicBezTo>
                    <a:cubicBezTo>
                      <a:pt x="104606" y="200946"/>
                      <a:pt x="40189" y="164140"/>
                      <a:pt x="40189" y="120568"/>
                    </a:cubicBezTo>
                    <a:cubicBezTo>
                      <a:pt x="40189" y="76996"/>
                      <a:pt x="104606" y="40189"/>
                      <a:pt x="180852" y="40189"/>
                    </a:cubicBezTo>
                    <a:close/>
                    <a:moveTo>
                      <a:pt x="576046" y="281847"/>
                    </a:moveTo>
                    <a:cubicBezTo>
                      <a:pt x="562467" y="276370"/>
                      <a:pt x="548481" y="271961"/>
                      <a:pt x="534216" y="268658"/>
                    </a:cubicBezTo>
                    <a:cubicBezTo>
                      <a:pt x="526890" y="252533"/>
                      <a:pt x="522892" y="235096"/>
                      <a:pt x="522460" y="217390"/>
                    </a:cubicBezTo>
                    <a:cubicBezTo>
                      <a:pt x="522723" y="198461"/>
                      <a:pt x="528292" y="179986"/>
                      <a:pt x="538536" y="164066"/>
                    </a:cubicBezTo>
                    <a:cubicBezTo>
                      <a:pt x="549513" y="167257"/>
                      <a:pt x="560256" y="171205"/>
                      <a:pt x="570687" y="175882"/>
                    </a:cubicBezTo>
                    <a:lnTo>
                      <a:pt x="576046" y="178300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rgbClr val="FFC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595959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</p:grpSp>
      <p:grpSp>
        <p:nvGrpSpPr>
          <p:cNvPr id="345" name="Group 344">
            <a:extLst>
              <a:ext uri="{FF2B5EF4-FFF2-40B4-BE49-F238E27FC236}">
                <a16:creationId xmlns:a16="http://schemas.microsoft.com/office/drawing/2014/main" id="{795471B1-28BB-7A58-DA50-2F90D63270B7}"/>
              </a:ext>
            </a:extLst>
          </p:cNvPr>
          <p:cNvGrpSpPr/>
          <p:nvPr/>
        </p:nvGrpSpPr>
        <p:grpSpPr>
          <a:xfrm>
            <a:off x="7059134" y="2743761"/>
            <a:ext cx="813221" cy="706905"/>
            <a:chOff x="2203544" y="2701305"/>
            <a:chExt cx="813221" cy="706905"/>
          </a:xfrm>
        </p:grpSpPr>
        <p:pic>
          <p:nvPicPr>
            <p:cNvPr id="346" name="Graphic 345" descr="Folder">
              <a:extLst>
                <a:ext uri="{FF2B5EF4-FFF2-40B4-BE49-F238E27FC236}">
                  <a16:creationId xmlns:a16="http://schemas.microsoft.com/office/drawing/2014/main" id="{83511EF7-A22F-5189-BE98-D29C7072330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2203544" y="2701305"/>
              <a:ext cx="813221" cy="706905"/>
            </a:xfrm>
            <a:prstGeom prst="rect">
              <a:avLst/>
            </a:prstGeom>
          </p:spPr>
        </p:pic>
        <p:grpSp>
          <p:nvGrpSpPr>
            <p:cNvPr id="347" name="Group 346">
              <a:extLst>
                <a:ext uri="{FF2B5EF4-FFF2-40B4-BE49-F238E27FC236}">
                  <a16:creationId xmlns:a16="http://schemas.microsoft.com/office/drawing/2014/main" id="{D612D847-D9B4-73AA-BF94-BEC370BE6811}"/>
                </a:ext>
              </a:extLst>
            </p:cNvPr>
            <p:cNvGrpSpPr/>
            <p:nvPr/>
          </p:nvGrpSpPr>
          <p:grpSpPr>
            <a:xfrm>
              <a:off x="2399750" y="2940251"/>
              <a:ext cx="408337" cy="257430"/>
              <a:chOff x="2846189" y="2844264"/>
              <a:chExt cx="616235" cy="388496"/>
            </a:xfrm>
          </p:grpSpPr>
          <p:sp>
            <p:nvSpPr>
              <p:cNvPr id="348" name="Freeform: Shape 347">
                <a:extLst>
                  <a:ext uri="{FF2B5EF4-FFF2-40B4-BE49-F238E27FC236}">
                    <a16:creationId xmlns:a16="http://schemas.microsoft.com/office/drawing/2014/main" id="{C87689EA-C399-22AD-0097-34B2A5AAC3CE}"/>
                  </a:ext>
                </a:extLst>
              </p:cNvPr>
              <p:cNvSpPr/>
              <p:nvPr/>
            </p:nvSpPr>
            <p:spPr>
              <a:xfrm>
                <a:off x="2913171" y="2897850"/>
                <a:ext cx="227739" cy="133964"/>
              </a:xfrm>
              <a:custGeom>
                <a:avLst/>
                <a:gdLst>
                  <a:gd name="connsiteX0" fmla="*/ 113870 w 227739"/>
                  <a:gd name="connsiteY0" fmla="*/ 133964 h 133964"/>
                  <a:gd name="connsiteX1" fmla="*/ 227739 w 227739"/>
                  <a:gd name="connsiteY1" fmla="*/ 66982 h 133964"/>
                  <a:gd name="connsiteX2" fmla="*/ 113870 w 227739"/>
                  <a:gd name="connsiteY2" fmla="*/ 0 h 133964"/>
                  <a:gd name="connsiteX3" fmla="*/ 0 w 227739"/>
                  <a:gd name="connsiteY3" fmla="*/ 66982 h 133964"/>
                  <a:gd name="connsiteX4" fmla="*/ 113870 w 227739"/>
                  <a:gd name="connsiteY4" fmla="*/ 133964 h 133964"/>
                  <a:gd name="connsiteX5" fmla="*/ 113870 w 227739"/>
                  <a:gd name="connsiteY5" fmla="*/ 26793 h 133964"/>
                  <a:gd name="connsiteX6" fmla="*/ 200946 w 227739"/>
                  <a:gd name="connsiteY6" fmla="*/ 66982 h 133964"/>
                  <a:gd name="connsiteX7" fmla="*/ 113870 w 227739"/>
                  <a:gd name="connsiteY7" fmla="*/ 107171 h 133964"/>
                  <a:gd name="connsiteX8" fmla="*/ 26793 w 227739"/>
                  <a:gd name="connsiteY8" fmla="*/ 66982 h 133964"/>
                  <a:gd name="connsiteX9" fmla="*/ 113870 w 227739"/>
                  <a:gd name="connsiteY9" fmla="*/ 26793 h 1339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27739" h="133964">
                    <a:moveTo>
                      <a:pt x="113870" y="133964"/>
                    </a:moveTo>
                    <a:cubicBezTo>
                      <a:pt x="177717" y="133964"/>
                      <a:pt x="227739" y="104539"/>
                      <a:pt x="227739" y="66982"/>
                    </a:cubicBezTo>
                    <a:cubicBezTo>
                      <a:pt x="227739" y="29425"/>
                      <a:pt x="177717" y="0"/>
                      <a:pt x="113870" y="0"/>
                    </a:cubicBezTo>
                    <a:cubicBezTo>
                      <a:pt x="50022" y="0"/>
                      <a:pt x="0" y="29425"/>
                      <a:pt x="0" y="66982"/>
                    </a:cubicBezTo>
                    <a:cubicBezTo>
                      <a:pt x="0" y="104539"/>
                      <a:pt x="50022" y="133964"/>
                      <a:pt x="113870" y="133964"/>
                    </a:cubicBezTo>
                    <a:close/>
                    <a:moveTo>
                      <a:pt x="113870" y="26793"/>
                    </a:moveTo>
                    <a:cubicBezTo>
                      <a:pt x="165185" y="26793"/>
                      <a:pt x="200946" y="47973"/>
                      <a:pt x="200946" y="66982"/>
                    </a:cubicBezTo>
                    <a:cubicBezTo>
                      <a:pt x="200946" y="85992"/>
                      <a:pt x="165185" y="107171"/>
                      <a:pt x="113870" y="107171"/>
                    </a:cubicBezTo>
                    <a:cubicBezTo>
                      <a:pt x="62555" y="107171"/>
                      <a:pt x="26793" y="85992"/>
                      <a:pt x="26793" y="66982"/>
                    </a:cubicBezTo>
                    <a:cubicBezTo>
                      <a:pt x="26793" y="47973"/>
                      <a:pt x="62555" y="26793"/>
                      <a:pt x="113870" y="26793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rgbClr val="FFC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595959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49" name="Freeform: Shape 348">
                <a:extLst>
                  <a:ext uri="{FF2B5EF4-FFF2-40B4-BE49-F238E27FC236}">
                    <a16:creationId xmlns:a16="http://schemas.microsoft.com/office/drawing/2014/main" id="{22FD2142-A773-83A2-3C0A-5CD92CB68FB1}"/>
                  </a:ext>
                </a:extLst>
              </p:cNvPr>
              <p:cNvSpPr/>
              <p:nvPr/>
            </p:nvSpPr>
            <p:spPr>
              <a:xfrm>
                <a:off x="2966757" y="2938039"/>
                <a:ext cx="120567" cy="53585"/>
              </a:xfrm>
              <a:custGeom>
                <a:avLst/>
                <a:gdLst>
                  <a:gd name="connsiteX0" fmla="*/ 120568 w 120567"/>
                  <a:gd name="connsiteY0" fmla="*/ 26793 h 53585"/>
                  <a:gd name="connsiteX1" fmla="*/ 60284 w 120567"/>
                  <a:gd name="connsiteY1" fmla="*/ 53586 h 53585"/>
                  <a:gd name="connsiteX2" fmla="*/ 0 w 120567"/>
                  <a:gd name="connsiteY2" fmla="*/ 26793 h 53585"/>
                  <a:gd name="connsiteX3" fmla="*/ 60284 w 120567"/>
                  <a:gd name="connsiteY3" fmla="*/ 0 h 53585"/>
                  <a:gd name="connsiteX4" fmla="*/ 120568 w 120567"/>
                  <a:gd name="connsiteY4" fmla="*/ 26793 h 535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0567" h="53585">
                    <a:moveTo>
                      <a:pt x="120568" y="26793"/>
                    </a:moveTo>
                    <a:cubicBezTo>
                      <a:pt x="120568" y="41590"/>
                      <a:pt x="93578" y="53586"/>
                      <a:pt x="60284" y="53586"/>
                    </a:cubicBezTo>
                    <a:cubicBezTo>
                      <a:pt x="26990" y="53586"/>
                      <a:pt x="0" y="41590"/>
                      <a:pt x="0" y="26793"/>
                    </a:cubicBezTo>
                    <a:cubicBezTo>
                      <a:pt x="0" y="11996"/>
                      <a:pt x="26990" y="0"/>
                      <a:pt x="60284" y="0"/>
                    </a:cubicBezTo>
                    <a:cubicBezTo>
                      <a:pt x="93578" y="0"/>
                      <a:pt x="120568" y="11996"/>
                      <a:pt x="120568" y="26793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rgbClr val="FFC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595959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50" name="Freeform: Shape 349">
                <a:extLst>
                  <a:ext uri="{FF2B5EF4-FFF2-40B4-BE49-F238E27FC236}">
                    <a16:creationId xmlns:a16="http://schemas.microsoft.com/office/drawing/2014/main" id="{1EB1FF2D-FBE3-F52C-F8AB-E8491EE19DCC}"/>
                  </a:ext>
                </a:extLst>
              </p:cNvPr>
              <p:cNvSpPr/>
              <p:nvPr/>
            </p:nvSpPr>
            <p:spPr>
              <a:xfrm>
                <a:off x="2846189" y="2844264"/>
                <a:ext cx="616235" cy="388496"/>
              </a:xfrm>
              <a:custGeom>
                <a:avLst/>
                <a:gdLst>
                  <a:gd name="connsiteX0" fmla="*/ 587178 w 616235"/>
                  <a:gd name="connsiteY0" fmla="*/ 139242 h 388496"/>
                  <a:gd name="connsiteX1" fmla="*/ 359366 w 616235"/>
                  <a:gd name="connsiteY1" fmla="*/ 140287 h 388496"/>
                  <a:gd name="connsiteX2" fmla="*/ 361703 w 616235"/>
                  <a:gd name="connsiteY2" fmla="*/ 120568 h 388496"/>
                  <a:gd name="connsiteX3" fmla="*/ 180852 w 616235"/>
                  <a:gd name="connsiteY3" fmla="*/ 0 h 388496"/>
                  <a:gd name="connsiteX4" fmla="*/ 0 w 616235"/>
                  <a:gd name="connsiteY4" fmla="*/ 120568 h 388496"/>
                  <a:gd name="connsiteX5" fmla="*/ 0 w 616235"/>
                  <a:gd name="connsiteY5" fmla="*/ 259180 h 388496"/>
                  <a:gd name="connsiteX6" fmla="*/ 188615 w 616235"/>
                  <a:gd name="connsiteY6" fmla="*/ 388496 h 388496"/>
                  <a:gd name="connsiteX7" fmla="*/ 353786 w 616235"/>
                  <a:gd name="connsiteY7" fmla="*/ 334837 h 388496"/>
                  <a:gd name="connsiteX8" fmla="*/ 570674 w 616235"/>
                  <a:gd name="connsiteY8" fmla="*/ 323242 h 388496"/>
                  <a:gd name="connsiteX9" fmla="*/ 616235 w 616235"/>
                  <a:gd name="connsiteY9" fmla="*/ 343772 h 388496"/>
                  <a:gd name="connsiteX10" fmla="*/ 616235 w 616235"/>
                  <a:gd name="connsiteY10" fmla="*/ 152331 h 388496"/>
                  <a:gd name="connsiteX11" fmla="*/ 395194 w 616235"/>
                  <a:gd name="connsiteY11" fmla="*/ 169224 h 388496"/>
                  <a:gd name="connsiteX12" fmla="*/ 421987 w 616235"/>
                  <a:gd name="connsiteY12" fmla="*/ 161333 h 388496"/>
                  <a:gd name="connsiteX13" fmla="*/ 421987 w 616235"/>
                  <a:gd name="connsiteY13" fmla="*/ 247834 h 388496"/>
                  <a:gd name="connsiteX14" fmla="*/ 395194 w 616235"/>
                  <a:gd name="connsiteY14" fmla="*/ 247834 h 388496"/>
                  <a:gd name="connsiteX15" fmla="*/ 60284 w 616235"/>
                  <a:gd name="connsiteY15" fmla="*/ 214343 h 388496"/>
                  <a:gd name="connsiteX16" fmla="*/ 65964 w 616235"/>
                  <a:gd name="connsiteY16" fmla="*/ 214343 h 388496"/>
                  <a:gd name="connsiteX17" fmla="*/ 87077 w 616235"/>
                  <a:gd name="connsiteY17" fmla="*/ 224176 h 388496"/>
                  <a:gd name="connsiteX18" fmla="*/ 87077 w 616235"/>
                  <a:gd name="connsiteY18" fmla="*/ 261230 h 388496"/>
                  <a:gd name="connsiteX19" fmla="*/ 60284 w 616235"/>
                  <a:gd name="connsiteY19" fmla="*/ 261230 h 388496"/>
                  <a:gd name="connsiteX20" fmla="*/ 194248 w 616235"/>
                  <a:gd name="connsiteY20" fmla="*/ 240787 h 388496"/>
                  <a:gd name="connsiteX21" fmla="*/ 221041 w 616235"/>
                  <a:gd name="connsiteY21" fmla="*/ 238235 h 388496"/>
                  <a:gd name="connsiteX22" fmla="*/ 221041 w 616235"/>
                  <a:gd name="connsiteY22" fmla="*/ 281325 h 388496"/>
                  <a:gd name="connsiteX23" fmla="*/ 194248 w 616235"/>
                  <a:gd name="connsiteY23" fmla="*/ 281325 h 388496"/>
                  <a:gd name="connsiteX24" fmla="*/ 261230 w 616235"/>
                  <a:gd name="connsiteY24" fmla="*/ 228978 h 388496"/>
                  <a:gd name="connsiteX25" fmla="*/ 288023 w 616235"/>
                  <a:gd name="connsiteY25" fmla="*/ 218261 h 388496"/>
                  <a:gd name="connsiteX26" fmla="*/ 288023 w 616235"/>
                  <a:gd name="connsiteY26" fmla="*/ 301419 h 388496"/>
                  <a:gd name="connsiteX27" fmla="*/ 261230 w 616235"/>
                  <a:gd name="connsiteY27" fmla="*/ 301419 h 388496"/>
                  <a:gd name="connsiteX28" fmla="*/ 328212 w 616235"/>
                  <a:gd name="connsiteY28" fmla="*/ 199801 h 388496"/>
                  <a:gd name="connsiteX29" fmla="*/ 353786 w 616235"/>
                  <a:gd name="connsiteY29" fmla="*/ 187476 h 388496"/>
                  <a:gd name="connsiteX30" fmla="*/ 355005 w 616235"/>
                  <a:gd name="connsiteY30" fmla="*/ 186867 h 388496"/>
                  <a:gd name="connsiteX31" fmla="*/ 355005 w 616235"/>
                  <a:gd name="connsiteY31" fmla="*/ 234437 h 388496"/>
                  <a:gd name="connsiteX32" fmla="*/ 328212 w 616235"/>
                  <a:gd name="connsiteY32" fmla="*/ 234437 h 388496"/>
                  <a:gd name="connsiteX33" fmla="*/ 154059 w 616235"/>
                  <a:gd name="connsiteY33" fmla="*/ 314816 h 388496"/>
                  <a:gd name="connsiteX34" fmla="*/ 127266 w 616235"/>
                  <a:gd name="connsiteY34" fmla="*/ 314816 h 388496"/>
                  <a:gd name="connsiteX35" fmla="*/ 127266 w 616235"/>
                  <a:gd name="connsiteY35" fmla="*/ 235944 h 388496"/>
                  <a:gd name="connsiteX36" fmla="*/ 154059 w 616235"/>
                  <a:gd name="connsiteY36" fmla="*/ 239863 h 388496"/>
                  <a:gd name="connsiteX37" fmla="*/ 462176 w 616235"/>
                  <a:gd name="connsiteY37" fmla="*/ 200946 h 388496"/>
                  <a:gd name="connsiteX38" fmla="*/ 462176 w 616235"/>
                  <a:gd name="connsiteY38" fmla="*/ 155345 h 388496"/>
                  <a:gd name="connsiteX39" fmla="*/ 488969 w 616235"/>
                  <a:gd name="connsiteY39" fmla="*/ 155345 h 388496"/>
                  <a:gd name="connsiteX40" fmla="*/ 488969 w 616235"/>
                  <a:gd name="connsiteY40" fmla="*/ 200946 h 388496"/>
                  <a:gd name="connsiteX41" fmla="*/ 180852 w 616235"/>
                  <a:gd name="connsiteY41" fmla="*/ 40189 h 388496"/>
                  <a:gd name="connsiteX42" fmla="*/ 321514 w 616235"/>
                  <a:gd name="connsiteY42" fmla="*/ 120568 h 388496"/>
                  <a:gd name="connsiteX43" fmla="*/ 180852 w 616235"/>
                  <a:gd name="connsiteY43" fmla="*/ 200946 h 388496"/>
                  <a:gd name="connsiteX44" fmla="*/ 40189 w 616235"/>
                  <a:gd name="connsiteY44" fmla="*/ 120568 h 388496"/>
                  <a:gd name="connsiteX45" fmla="*/ 180852 w 616235"/>
                  <a:gd name="connsiteY45" fmla="*/ 40189 h 388496"/>
                  <a:gd name="connsiteX46" fmla="*/ 576046 w 616235"/>
                  <a:gd name="connsiteY46" fmla="*/ 281847 h 388496"/>
                  <a:gd name="connsiteX47" fmla="*/ 534216 w 616235"/>
                  <a:gd name="connsiteY47" fmla="*/ 268658 h 388496"/>
                  <a:gd name="connsiteX48" fmla="*/ 522460 w 616235"/>
                  <a:gd name="connsiteY48" fmla="*/ 217390 h 388496"/>
                  <a:gd name="connsiteX49" fmla="*/ 538536 w 616235"/>
                  <a:gd name="connsiteY49" fmla="*/ 164066 h 388496"/>
                  <a:gd name="connsiteX50" fmla="*/ 570687 w 616235"/>
                  <a:gd name="connsiteY50" fmla="*/ 175882 h 388496"/>
                  <a:gd name="connsiteX51" fmla="*/ 576046 w 616235"/>
                  <a:gd name="connsiteY51" fmla="*/ 178300 h 3884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616235" h="388496">
                    <a:moveTo>
                      <a:pt x="587178" y="139242"/>
                    </a:moveTo>
                    <a:cubicBezTo>
                      <a:pt x="513210" y="105932"/>
                      <a:pt x="436683" y="106421"/>
                      <a:pt x="359366" y="140287"/>
                    </a:cubicBezTo>
                    <a:cubicBezTo>
                      <a:pt x="360908" y="133827"/>
                      <a:pt x="361693" y="127210"/>
                      <a:pt x="361703" y="120568"/>
                    </a:cubicBezTo>
                    <a:cubicBezTo>
                      <a:pt x="361703" y="52963"/>
                      <a:pt x="282269" y="0"/>
                      <a:pt x="180852" y="0"/>
                    </a:cubicBezTo>
                    <a:cubicBezTo>
                      <a:pt x="79434" y="0"/>
                      <a:pt x="0" y="52963"/>
                      <a:pt x="0" y="120568"/>
                    </a:cubicBezTo>
                    <a:lnTo>
                      <a:pt x="0" y="259180"/>
                    </a:lnTo>
                    <a:cubicBezTo>
                      <a:pt x="0" y="331695"/>
                      <a:pt x="82850" y="388496"/>
                      <a:pt x="188615" y="388496"/>
                    </a:cubicBezTo>
                    <a:cubicBezTo>
                      <a:pt x="252248" y="388496"/>
                      <a:pt x="318306" y="353592"/>
                      <a:pt x="353786" y="334837"/>
                    </a:cubicBezTo>
                    <a:cubicBezTo>
                      <a:pt x="427848" y="295692"/>
                      <a:pt x="500825" y="291787"/>
                      <a:pt x="570674" y="323242"/>
                    </a:cubicBezTo>
                    <a:lnTo>
                      <a:pt x="616235" y="343772"/>
                    </a:lnTo>
                    <a:lnTo>
                      <a:pt x="616235" y="152331"/>
                    </a:lnTo>
                    <a:close/>
                    <a:moveTo>
                      <a:pt x="395194" y="169224"/>
                    </a:moveTo>
                    <a:cubicBezTo>
                      <a:pt x="403979" y="166121"/>
                      <a:pt x="412922" y="163487"/>
                      <a:pt x="421987" y="161333"/>
                    </a:cubicBezTo>
                    <a:lnTo>
                      <a:pt x="421987" y="247834"/>
                    </a:lnTo>
                    <a:lnTo>
                      <a:pt x="395194" y="247834"/>
                    </a:lnTo>
                    <a:close/>
                    <a:moveTo>
                      <a:pt x="60284" y="214343"/>
                    </a:moveTo>
                    <a:lnTo>
                      <a:pt x="65964" y="214343"/>
                    </a:lnTo>
                    <a:cubicBezTo>
                      <a:pt x="72800" y="218036"/>
                      <a:pt x="79851" y="221320"/>
                      <a:pt x="87077" y="224176"/>
                    </a:cubicBezTo>
                    <a:lnTo>
                      <a:pt x="87077" y="261230"/>
                    </a:lnTo>
                    <a:lnTo>
                      <a:pt x="60284" y="261230"/>
                    </a:lnTo>
                    <a:close/>
                    <a:moveTo>
                      <a:pt x="194248" y="240787"/>
                    </a:moveTo>
                    <a:cubicBezTo>
                      <a:pt x="203402" y="240340"/>
                      <a:pt x="212333" y="239490"/>
                      <a:pt x="221041" y="238235"/>
                    </a:cubicBezTo>
                    <a:lnTo>
                      <a:pt x="221041" y="281325"/>
                    </a:lnTo>
                    <a:lnTo>
                      <a:pt x="194248" y="281325"/>
                    </a:lnTo>
                    <a:close/>
                    <a:moveTo>
                      <a:pt x="261230" y="228978"/>
                    </a:moveTo>
                    <a:cubicBezTo>
                      <a:pt x="270397" y="226025"/>
                      <a:pt x="279349" y="222444"/>
                      <a:pt x="288023" y="218261"/>
                    </a:cubicBezTo>
                    <a:lnTo>
                      <a:pt x="288023" y="301419"/>
                    </a:lnTo>
                    <a:lnTo>
                      <a:pt x="261230" y="301419"/>
                    </a:lnTo>
                    <a:close/>
                    <a:moveTo>
                      <a:pt x="328212" y="199801"/>
                    </a:moveTo>
                    <a:cubicBezTo>
                      <a:pt x="337824" y="195548"/>
                      <a:pt x="346485" y="191334"/>
                      <a:pt x="353786" y="187476"/>
                    </a:cubicBezTo>
                    <a:cubicBezTo>
                      <a:pt x="354195" y="187262"/>
                      <a:pt x="354596" y="187081"/>
                      <a:pt x="355005" y="186867"/>
                    </a:cubicBezTo>
                    <a:lnTo>
                      <a:pt x="355005" y="234437"/>
                    </a:lnTo>
                    <a:lnTo>
                      <a:pt x="328212" y="234437"/>
                    </a:lnTo>
                    <a:close/>
                    <a:moveTo>
                      <a:pt x="154059" y="314816"/>
                    </a:moveTo>
                    <a:lnTo>
                      <a:pt x="127266" y="314816"/>
                    </a:lnTo>
                    <a:lnTo>
                      <a:pt x="127266" y="235944"/>
                    </a:lnTo>
                    <a:cubicBezTo>
                      <a:pt x="136124" y="237705"/>
                      <a:pt x="145067" y="239012"/>
                      <a:pt x="154059" y="239863"/>
                    </a:cubicBezTo>
                    <a:close/>
                    <a:moveTo>
                      <a:pt x="462176" y="200946"/>
                    </a:moveTo>
                    <a:lnTo>
                      <a:pt x="462176" y="155345"/>
                    </a:lnTo>
                    <a:cubicBezTo>
                      <a:pt x="471099" y="154802"/>
                      <a:pt x="480047" y="154802"/>
                      <a:pt x="488969" y="155345"/>
                    </a:cubicBezTo>
                    <a:lnTo>
                      <a:pt x="488969" y="200946"/>
                    </a:lnTo>
                    <a:close/>
                    <a:moveTo>
                      <a:pt x="180852" y="40189"/>
                    </a:moveTo>
                    <a:cubicBezTo>
                      <a:pt x="257097" y="40189"/>
                      <a:pt x="321514" y="77029"/>
                      <a:pt x="321514" y="120568"/>
                    </a:cubicBezTo>
                    <a:cubicBezTo>
                      <a:pt x="321514" y="164106"/>
                      <a:pt x="257097" y="200946"/>
                      <a:pt x="180852" y="200946"/>
                    </a:cubicBezTo>
                    <a:cubicBezTo>
                      <a:pt x="104606" y="200946"/>
                      <a:pt x="40189" y="164140"/>
                      <a:pt x="40189" y="120568"/>
                    </a:cubicBezTo>
                    <a:cubicBezTo>
                      <a:pt x="40189" y="76996"/>
                      <a:pt x="104606" y="40189"/>
                      <a:pt x="180852" y="40189"/>
                    </a:cubicBezTo>
                    <a:close/>
                    <a:moveTo>
                      <a:pt x="576046" y="281847"/>
                    </a:moveTo>
                    <a:cubicBezTo>
                      <a:pt x="562467" y="276370"/>
                      <a:pt x="548481" y="271961"/>
                      <a:pt x="534216" y="268658"/>
                    </a:cubicBezTo>
                    <a:cubicBezTo>
                      <a:pt x="526890" y="252533"/>
                      <a:pt x="522892" y="235096"/>
                      <a:pt x="522460" y="217390"/>
                    </a:cubicBezTo>
                    <a:cubicBezTo>
                      <a:pt x="522723" y="198461"/>
                      <a:pt x="528292" y="179986"/>
                      <a:pt x="538536" y="164066"/>
                    </a:cubicBezTo>
                    <a:cubicBezTo>
                      <a:pt x="549513" y="167257"/>
                      <a:pt x="560256" y="171205"/>
                      <a:pt x="570687" y="175882"/>
                    </a:cubicBezTo>
                    <a:lnTo>
                      <a:pt x="576046" y="178300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rgbClr val="FFC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595959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</p:grpSp>
      <p:grpSp>
        <p:nvGrpSpPr>
          <p:cNvPr id="351" name="Group 350">
            <a:extLst>
              <a:ext uri="{FF2B5EF4-FFF2-40B4-BE49-F238E27FC236}">
                <a16:creationId xmlns:a16="http://schemas.microsoft.com/office/drawing/2014/main" id="{77B84C8D-4B70-0B97-14B7-98BF4526025C}"/>
              </a:ext>
            </a:extLst>
          </p:cNvPr>
          <p:cNvGrpSpPr/>
          <p:nvPr/>
        </p:nvGrpSpPr>
        <p:grpSpPr>
          <a:xfrm>
            <a:off x="9407857" y="2743761"/>
            <a:ext cx="813221" cy="706905"/>
            <a:chOff x="2203544" y="2701305"/>
            <a:chExt cx="813221" cy="706905"/>
          </a:xfrm>
        </p:grpSpPr>
        <p:pic>
          <p:nvPicPr>
            <p:cNvPr id="352" name="Graphic 351" descr="Folder">
              <a:extLst>
                <a:ext uri="{FF2B5EF4-FFF2-40B4-BE49-F238E27FC236}">
                  <a16:creationId xmlns:a16="http://schemas.microsoft.com/office/drawing/2014/main" id="{A84B246E-0990-5F74-04A5-B9ACFF8D950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2203544" y="2701305"/>
              <a:ext cx="813221" cy="706905"/>
            </a:xfrm>
            <a:prstGeom prst="rect">
              <a:avLst/>
            </a:prstGeom>
          </p:spPr>
        </p:pic>
        <p:grpSp>
          <p:nvGrpSpPr>
            <p:cNvPr id="353" name="Group 352">
              <a:extLst>
                <a:ext uri="{FF2B5EF4-FFF2-40B4-BE49-F238E27FC236}">
                  <a16:creationId xmlns:a16="http://schemas.microsoft.com/office/drawing/2014/main" id="{DED78A4E-F153-3163-2276-53821E434EE4}"/>
                </a:ext>
              </a:extLst>
            </p:cNvPr>
            <p:cNvGrpSpPr/>
            <p:nvPr/>
          </p:nvGrpSpPr>
          <p:grpSpPr>
            <a:xfrm>
              <a:off x="2399750" y="2940251"/>
              <a:ext cx="408337" cy="257430"/>
              <a:chOff x="2846189" y="2844264"/>
              <a:chExt cx="616235" cy="388496"/>
            </a:xfrm>
          </p:grpSpPr>
          <p:sp>
            <p:nvSpPr>
              <p:cNvPr id="354" name="Freeform: Shape 353">
                <a:extLst>
                  <a:ext uri="{FF2B5EF4-FFF2-40B4-BE49-F238E27FC236}">
                    <a16:creationId xmlns:a16="http://schemas.microsoft.com/office/drawing/2014/main" id="{78A52187-57F9-0253-A0C2-6439BB62D380}"/>
                  </a:ext>
                </a:extLst>
              </p:cNvPr>
              <p:cNvSpPr/>
              <p:nvPr/>
            </p:nvSpPr>
            <p:spPr>
              <a:xfrm>
                <a:off x="2913171" y="2897850"/>
                <a:ext cx="227739" cy="133964"/>
              </a:xfrm>
              <a:custGeom>
                <a:avLst/>
                <a:gdLst>
                  <a:gd name="connsiteX0" fmla="*/ 113870 w 227739"/>
                  <a:gd name="connsiteY0" fmla="*/ 133964 h 133964"/>
                  <a:gd name="connsiteX1" fmla="*/ 227739 w 227739"/>
                  <a:gd name="connsiteY1" fmla="*/ 66982 h 133964"/>
                  <a:gd name="connsiteX2" fmla="*/ 113870 w 227739"/>
                  <a:gd name="connsiteY2" fmla="*/ 0 h 133964"/>
                  <a:gd name="connsiteX3" fmla="*/ 0 w 227739"/>
                  <a:gd name="connsiteY3" fmla="*/ 66982 h 133964"/>
                  <a:gd name="connsiteX4" fmla="*/ 113870 w 227739"/>
                  <a:gd name="connsiteY4" fmla="*/ 133964 h 133964"/>
                  <a:gd name="connsiteX5" fmla="*/ 113870 w 227739"/>
                  <a:gd name="connsiteY5" fmla="*/ 26793 h 133964"/>
                  <a:gd name="connsiteX6" fmla="*/ 200946 w 227739"/>
                  <a:gd name="connsiteY6" fmla="*/ 66982 h 133964"/>
                  <a:gd name="connsiteX7" fmla="*/ 113870 w 227739"/>
                  <a:gd name="connsiteY7" fmla="*/ 107171 h 133964"/>
                  <a:gd name="connsiteX8" fmla="*/ 26793 w 227739"/>
                  <a:gd name="connsiteY8" fmla="*/ 66982 h 133964"/>
                  <a:gd name="connsiteX9" fmla="*/ 113870 w 227739"/>
                  <a:gd name="connsiteY9" fmla="*/ 26793 h 1339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27739" h="133964">
                    <a:moveTo>
                      <a:pt x="113870" y="133964"/>
                    </a:moveTo>
                    <a:cubicBezTo>
                      <a:pt x="177717" y="133964"/>
                      <a:pt x="227739" y="104539"/>
                      <a:pt x="227739" y="66982"/>
                    </a:cubicBezTo>
                    <a:cubicBezTo>
                      <a:pt x="227739" y="29425"/>
                      <a:pt x="177717" y="0"/>
                      <a:pt x="113870" y="0"/>
                    </a:cubicBezTo>
                    <a:cubicBezTo>
                      <a:pt x="50022" y="0"/>
                      <a:pt x="0" y="29425"/>
                      <a:pt x="0" y="66982"/>
                    </a:cubicBezTo>
                    <a:cubicBezTo>
                      <a:pt x="0" y="104539"/>
                      <a:pt x="50022" y="133964"/>
                      <a:pt x="113870" y="133964"/>
                    </a:cubicBezTo>
                    <a:close/>
                    <a:moveTo>
                      <a:pt x="113870" y="26793"/>
                    </a:moveTo>
                    <a:cubicBezTo>
                      <a:pt x="165185" y="26793"/>
                      <a:pt x="200946" y="47973"/>
                      <a:pt x="200946" y="66982"/>
                    </a:cubicBezTo>
                    <a:cubicBezTo>
                      <a:pt x="200946" y="85992"/>
                      <a:pt x="165185" y="107171"/>
                      <a:pt x="113870" y="107171"/>
                    </a:cubicBezTo>
                    <a:cubicBezTo>
                      <a:pt x="62555" y="107171"/>
                      <a:pt x="26793" y="85992"/>
                      <a:pt x="26793" y="66982"/>
                    </a:cubicBezTo>
                    <a:cubicBezTo>
                      <a:pt x="26793" y="47973"/>
                      <a:pt x="62555" y="26793"/>
                      <a:pt x="113870" y="26793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rgbClr val="FFC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595959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55" name="Freeform: Shape 354">
                <a:extLst>
                  <a:ext uri="{FF2B5EF4-FFF2-40B4-BE49-F238E27FC236}">
                    <a16:creationId xmlns:a16="http://schemas.microsoft.com/office/drawing/2014/main" id="{AB65D4BA-F50B-DF75-7B88-16454BA97F0A}"/>
                  </a:ext>
                </a:extLst>
              </p:cNvPr>
              <p:cNvSpPr/>
              <p:nvPr/>
            </p:nvSpPr>
            <p:spPr>
              <a:xfrm>
                <a:off x="2966757" y="2938039"/>
                <a:ext cx="120567" cy="53585"/>
              </a:xfrm>
              <a:custGeom>
                <a:avLst/>
                <a:gdLst>
                  <a:gd name="connsiteX0" fmla="*/ 120568 w 120567"/>
                  <a:gd name="connsiteY0" fmla="*/ 26793 h 53585"/>
                  <a:gd name="connsiteX1" fmla="*/ 60284 w 120567"/>
                  <a:gd name="connsiteY1" fmla="*/ 53586 h 53585"/>
                  <a:gd name="connsiteX2" fmla="*/ 0 w 120567"/>
                  <a:gd name="connsiteY2" fmla="*/ 26793 h 53585"/>
                  <a:gd name="connsiteX3" fmla="*/ 60284 w 120567"/>
                  <a:gd name="connsiteY3" fmla="*/ 0 h 53585"/>
                  <a:gd name="connsiteX4" fmla="*/ 120568 w 120567"/>
                  <a:gd name="connsiteY4" fmla="*/ 26793 h 535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0567" h="53585">
                    <a:moveTo>
                      <a:pt x="120568" y="26793"/>
                    </a:moveTo>
                    <a:cubicBezTo>
                      <a:pt x="120568" y="41590"/>
                      <a:pt x="93578" y="53586"/>
                      <a:pt x="60284" y="53586"/>
                    </a:cubicBezTo>
                    <a:cubicBezTo>
                      <a:pt x="26990" y="53586"/>
                      <a:pt x="0" y="41590"/>
                      <a:pt x="0" y="26793"/>
                    </a:cubicBezTo>
                    <a:cubicBezTo>
                      <a:pt x="0" y="11996"/>
                      <a:pt x="26990" y="0"/>
                      <a:pt x="60284" y="0"/>
                    </a:cubicBezTo>
                    <a:cubicBezTo>
                      <a:pt x="93578" y="0"/>
                      <a:pt x="120568" y="11996"/>
                      <a:pt x="120568" y="26793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rgbClr val="FFC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595959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56" name="Freeform: Shape 355">
                <a:extLst>
                  <a:ext uri="{FF2B5EF4-FFF2-40B4-BE49-F238E27FC236}">
                    <a16:creationId xmlns:a16="http://schemas.microsoft.com/office/drawing/2014/main" id="{42593B1D-D077-D948-21DC-217B5508871E}"/>
                  </a:ext>
                </a:extLst>
              </p:cNvPr>
              <p:cNvSpPr/>
              <p:nvPr/>
            </p:nvSpPr>
            <p:spPr>
              <a:xfrm>
                <a:off x="2846189" y="2844264"/>
                <a:ext cx="616235" cy="388496"/>
              </a:xfrm>
              <a:custGeom>
                <a:avLst/>
                <a:gdLst>
                  <a:gd name="connsiteX0" fmla="*/ 587178 w 616235"/>
                  <a:gd name="connsiteY0" fmla="*/ 139242 h 388496"/>
                  <a:gd name="connsiteX1" fmla="*/ 359366 w 616235"/>
                  <a:gd name="connsiteY1" fmla="*/ 140287 h 388496"/>
                  <a:gd name="connsiteX2" fmla="*/ 361703 w 616235"/>
                  <a:gd name="connsiteY2" fmla="*/ 120568 h 388496"/>
                  <a:gd name="connsiteX3" fmla="*/ 180852 w 616235"/>
                  <a:gd name="connsiteY3" fmla="*/ 0 h 388496"/>
                  <a:gd name="connsiteX4" fmla="*/ 0 w 616235"/>
                  <a:gd name="connsiteY4" fmla="*/ 120568 h 388496"/>
                  <a:gd name="connsiteX5" fmla="*/ 0 w 616235"/>
                  <a:gd name="connsiteY5" fmla="*/ 259180 h 388496"/>
                  <a:gd name="connsiteX6" fmla="*/ 188615 w 616235"/>
                  <a:gd name="connsiteY6" fmla="*/ 388496 h 388496"/>
                  <a:gd name="connsiteX7" fmla="*/ 353786 w 616235"/>
                  <a:gd name="connsiteY7" fmla="*/ 334837 h 388496"/>
                  <a:gd name="connsiteX8" fmla="*/ 570674 w 616235"/>
                  <a:gd name="connsiteY8" fmla="*/ 323242 h 388496"/>
                  <a:gd name="connsiteX9" fmla="*/ 616235 w 616235"/>
                  <a:gd name="connsiteY9" fmla="*/ 343772 h 388496"/>
                  <a:gd name="connsiteX10" fmla="*/ 616235 w 616235"/>
                  <a:gd name="connsiteY10" fmla="*/ 152331 h 388496"/>
                  <a:gd name="connsiteX11" fmla="*/ 395194 w 616235"/>
                  <a:gd name="connsiteY11" fmla="*/ 169224 h 388496"/>
                  <a:gd name="connsiteX12" fmla="*/ 421987 w 616235"/>
                  <a:gd name="connsiteY12" fmla="*/ 161333 h 388496"/>
                  <a:gd name="connsiteX13" fmla="*/ 421987 w 616235"/>
                  <a:gd name="connsiteY13" fmla="*/ 247834 h 388496"/>
                  <a:gd name="connsiteX14" fmla="*/ 395194 w 616235"/>
                  <a:gd name="connsiteY14" fmla="*/ 247834 h 388496"/>
                  <a:gd name="connsiteX15" fmla="*/ 60284 w 616235"/>
                  <a:gd name="connsiteY15" fmla="*/ 214343 h 388496"/>
                  <a:gd name="connsiteX16" fmla="*/ 65964 w 616235"/>
                  <a:gd name="connsiteY16" fmla="*/ 214343 h 388496"/>
                  <a:gd name="connsiteX17" fmla="*/ 87077 w 616235"/>
                  <a:gd name="connsiteY17" fmla="*/ 224176 h 388496"/>
                  <a:gd name="connsiteX18" fmla="*/ 87077 w 616235"/>
                  <a:gd name="connsiteY18" fmla="*/ 261230 h 388496"/>
                  <a:gd name="connsiteX19" fmla="*/ 60284 w 616235"/>
                  <a:gd name="connsiteY19" fmla="*/ 261230 h 388496"/>
                  <a:gd name="connsiteX20" fmla="*/ 194248 w 616235"/>
                  <a:gd name="connsiteY20" fmla="*/ 240787 h 388496"/>
                  <a:gd name="connsiteX21" fmla="*/ 221041 w 616235"/>
                  <a:gd name="connsiteY21" fmla="*/ 238235 h 388496"/>
                  <a:gd name="connsiteX22" fmla="*/ 221041 w 616235"/>
                  <a:gd name="connsiteY22" fmla="*/ 281325 h 388496"/>
                  <a:gd name="connsiteX23" fmla="*/ 194248 w 616235"/>
                  <a:gd name="connsiteY23" fmla="*/ 281325 h 388496"/>
                  <a:gd name="connsiteX24" fmla="*/ 261230 w 616235"/>
                  <a:gd name="connsiteY24" fmla="*/ 228978 h 388496"/>
                  <a:gd name="connsiteX25" fmla="*/ 288023 w 616235"/>
                  <a:gd name="connsiteY25" fmla="*/ 218261 h 388496"/>
                  <a:gd name="connsiteX26" fmla="*/ 288023 w 616235"/>
                  <a:gd name="connsiteY26" fmla="*/ 301419 h 388496"/>
                  <a:gd name="connsiteX27" fmla="*/ 261230 w 616235"/>
                  <a:gd name="connsiteY27" fmla="*/ 301419 h 388496"/>
                  <a:gd name="connsiteX28" fmla="*/ 328212 w 616235"/>
                  <a:gd name="connsiteY28" fmla="*/ 199801 h 388496"/>
                  <a:gd name="connsiteX29" fmla="*/ 353786 w 616235"/>
                  <a:gd name="connsiteY29" fmla="*/ 187476 h 388496"/>
                  <a:gd name="connsiteX30" fmla="*/ 355005 w 616235"/>
                  <a:gd name="connsiteY30" fmla="*/ 186867 h 388496"/>
                  <a:gd name="connsiteX31" fmla="*/ 355005 w 616235"/>
                  <a:gd name="connsiteY31" fmla="*/ 234437 h 388496"/>
                  <a:gd name="connsiteX32" fmla="*/ 328212 w 616235"/>
                  <a:gd name="connsiteY32" fmla="*/ 234437 h 388496"/>
                  <a:gd name="connsiteX33" fmla="*/ 154059 w 616235"/>
                  <a:gd name="connsiteY33" fmla="*/ 314816 h 388496"/>
                  <a:gd name="connsiteX34" fmla="*/ 127266 w 616235"/>
                  <a:gd name="connsiteY34" fmla="*/ 314816 h 388496"/>
                  <a:gd name="connsiteX35" fmla="*/ 127266 w 616235"/>
                  <a:gd name="connsiteY35" fmla="*/ 235944 h 388496"/>
                  <a:gd name="connsiteX36" fmla="*/ 154059 w 616235"/>
                  <a:gd name="connsiteY36" fmla="*/ 239863 h 388496"/>
                  <a:gd name="connsiteX37" fmla="*/ 462176 w 616235"/>
                  <a:gd name="connsiteY37" fmla="*/ 200946 h 388496"/>
                  <a:gd name="connsiteX38" fmla="*/ 462176 w 616235"/>
                  <a:gd name="connsiteY38" fmla="*/ 155345 h 388496"/>
                  <a:gd name="connsiteX39" fmla="*/ 488969 w 616235"/>
                  <a:gd name="connsiteY39" fmla="*/ 155345 h 388496"/>
                  <a:gd name="connsiteX40" fmla="*/ 488969 w 616235"/>
                  <a:gd name="connsiteY40" fmla="*/ 200946 h 388496"/>
                  <a:gd name="connsiteX41" fmla="*/ 180852 w 616235"/>
                  <a:gd name="connsiteY41" fmla="*/ 40189 h 388496"/>
                  <a:gd name="connsiteX42" fmla="*/ 321514 w 616235"/>
                  <a:gd name="connsiteY42" fmla="*/ 120568 h 388496"/>
                  <a:gd name="connsiteX43" fmla="*/ 180852 w 616235"/>
                  <a:gd name="connsiteY43" fmla="*/ 200946 h 388496"/>
                  <a:gd name="connsiteX44" fmla="*/ 40189 w 616235"/>
                  <a:gd name="connsiteY44" fmla="*/ 120568 h 388496"/>
                  <a:gd name="connsiteX45" fmla="*/ 180852 w 616235"/>
                  <a:gd name="connsiteY45" fmla="*/ 40189 h 388496"/>
                  <a:gd name="connsiteX46" fmla="*/ 576046 w 616235"/>
                  <a:gd name="connsiteY46" fmla="*/ 281847 h 388496"/>
                  <a:gd name="connsiteX47" fmla="*/ 534216 w 616235"/>
                  <a:gd name="connsiteY47" fmla="*/ 268658 h 388496"/>
                  <a:gd name="connsiteX48" fmla="*/ 522460 w 616235"/>
                  <a:gd name="connsiteY48" fmla="*/ 217390 h 388496"/>
                  <a:gd name="connsiteX49" fmla="*/ 538536 w 616235"/>
                  <a:gd name="connsiteY49" fmla="*/ 164066 h 388496"/>
                  <a:gd name="connsiteX50" fmla="*/ 570687 w 616235"/>
                  <a:gd name="connsiteY50" fmla="*/ 175882 h 388496"/>
                  <a:gd name="connsiteX51" fmla="*/ 576046 w 616235"/>
                  <a:gd name="connsiteY51" fmla="*/ 178300 h 3884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616235" h="388496">
                    <a:moveTo>
                      <a:pt x="587178" y="139242"/>
                    </a:moveTo>
                    <a:cubicBezTo>
                      <a:pt x="513210" y="105932"/>
                      <a:pt x="436683" y="106421"/>
                      <a:pt x="359366" y="140287"/>
                    </a:cubicBezTo>
                    <a:cubicBezTo>
                      <a:pt x="360908" y="133827"/>
                      <a:pt x="361693" y="127210"/>
                      <a:pt x="361703" y="120568"/>
                    </a:cubicBezTo>
                    <a:cubicBezTo>
                      <a:pt x="361703" y="52963"/>
                      <a:pt x="282269" y="0"/>
                      <a:pt x="180852" y="0"/>
                    </a:cubicBezTo>
                    <a:cubicBezTo>
                      <a:pt x="79434" y="0"/>
                      <a:pt x="0" y="52963"/>
                      <a:pt x="0" y="120568"/>
                    </a:cubicBezTo>
                    <a:lnTo>
                      <a:pt x="0" y="259180"/>
                    </a:lnTo>
                    <a:cubicBezTo>
                      <a:pt x="0" y="331695"/>
                      <a:pt x="82850" y="388496"/>
                      <a:pt x="188615" y="388496"/>
                    </a:cubicBezTo>
                    <a:cubicBezTo>
                      <a:pt x="252248" y="388496"/>
                      <a:pt x="318306" y="353592"/>
                      <a:pt x="353786" y="334837"/>
                    </a:cubicBezTo>
                    <a:cubicBezTo>
                      <a:pt x="427848" y="295692"/>
                      <a:pt x="500825" y="291787"/>
                      <a:pt x="570674" y="323242"/>
                    </a:cubicBezTo>
                    <a:lnTo>
                      <a:pt x="616235" y="343772"/>
                    </a:lnTo>
                    <a:lnTo>
                      <a:pt x="616235" y="152331"/>
                    </a:lnTo>
                    <a:close/>
                    <a:moveTo>
                      <a:pt x="395194" y="169224"/>
                    </a:moveTo>
                    <a:cubicBezTo>
                      <a:pt x="403979" y="166121"/>
                      <a:pt x="412922" y="163487"/>
                      <a:pt x="421987" y="161333"/>
                    </a:cubicBezTo>
                    <a:lnTo>
                      <a:pt x="421987" y="247834"/>
                    </a:lnTo>
                    <a:lnTo>
                      <a:pt x="395194" y="247834"/>
                    </a:lnTo>
                    <a:close/>
                    <a:moveTo>
                      <a:pt x="60284" y="214343"/>
                    </a:moveTo>
                    <a:lnTo>
                      <a:pt x="65964" y="214343"/>
                    </a:lnTo>
                    <a:cubicBezTo>
                      <a:pt x="72800" y="218036"/>
                      <a:pt x="79851" y="221320"/>
                      <a:pt x="87077" y="224176"/>
                    </a:cubicBezTo>
                    <a:lnTo>
                      <a:pt x="87077" y="261230"/>
                    </a:lnTo>
                    <a:lnTo>
                      <a:pt x="60284" y="261230"/>
                    </a:lnTo>
                    <a:close/>
                    <a:moveTo>
                      <a:pt x="194248" y="240787"/>
                    </a:moveTo>
                    <a:cubicBezTo>
                      <a:pt x="203402" y="240340"/>
                      <a:pt x="212333" y="239490"/>
                      <a:pt x="221041" y="238235"/>
                    </a:cubicBezTo>
                    <a:lnTo>
                      <a:pt x="221041" y="281325"/>
                    </a:lnTo>
                    <a:lnTo>
                      <a:pt x="194248" y="281325"/>
                    </a:lnTo>
                    <a:close/>
                    <a:moveTo>
                      <a:pt x="261230" y="228978"/>
                    </a:moveTo>
                    <a:cubicBezTo>
                      <a:pt x="270397" y="226025"/>
                      <a:pt x="279349" y="222444"/>
                      <a:pt x="288023" y="218261"/>
                    </a:cubicBezTo>
                    <a:lnTo>
                      <a:pt x="288023" y="301419"/>
                    </a:lnTo>
                    <a:lnTo>
                      <a:pt x="261230" y="301419"/>
                    </a:lnTo>
                    <a:close/>
                    <a:moveTo>
                      <a:pt x="328212" y="199801"/>
                    </a:moveTo>
                    <a:cubicBezTo>
                      <a:pt x="337824" y="195548"/>
                      <a:pt x="346485" y="191334"/>
                      <a:pt x="353786" y="187476"/>
                    </a:cubicBezTo>
                    <a:cubicBezTo>
                      <a:pt x="354195" y="187262"/>
                      <a:pt x="354596" y="187081"/>
                      <a:pt x="355005" y="186867"/>
                    </a:cubicBezTo>
                    <a:lnTo>
                      <a:pt x="355005" y="234437"/>
                    </a:lnTo>
                    <a:lnTo>
                      <a:pt x="328212" y="234437"/>
                    </a:lnTo>
                    <a:close/>
                    <a:moveTo>
                      <a:pt x="154059" y="314816"/>
                    </a:moveTo>
                    <a:lnTo>
                      <a:pt x="127266" y="314816"/>
                    </a:lnTo>
                    <a:lnTo>
                      <a:pt x="127266" y="235944"/>
                    </a:lnTo>
                    <a:cubicBezTo>
                      <a:pt x="136124" y="237705"/>
                      <a:pt x="145067" y="239012"/>
                      <a:pt x="154059" y="239863"/>
                    </a:cubicBezTo>
                    <a:close/>
                    <a:moveTo>
                      <a:pt x="462176" y="200946"/>
                    </a:moveTo>
                    <a:lnTo>
                      <a:pt x="462176" y="155345"/>
                    </a:lnTo>
                    <a:cubicBezTo>
                      <a:pt x="471099" y="154802"/>
                      <a:pt x="480047" y="154802"/>
                      <a:pt x="488969" y="155345"/>
                    </a:cubicBezTo>
                    <a:lnTo>
                      <a:pt x="488969" y="200946"/>
                    </a:lnTo>
                    <a:close/>
                    <a:moveTo>
                      <a:pt x="180852" y="40189"/>
                    </a:moveTo>
                    <a:cubicBezTo>
                      <a:pt x="257097" y="40189"/>
                      <a:pt x="321514" y="77029"/>
                      <a:pt x="321514" y="120568"/>
                    </a:cubicBezTo>
                    <a:cubicBezTo>
                      <a:pt x="321514" y="164106"/>
                      <a:pt x="257097" y="200946"/>
                      <a:pt x="180852" y="200946"/>
                    </a:cubicBezTo>
                    <a:cubicBezTo>
                      <a:pt x="104606" y="200946"/>
                      <a:pt x="40189" y="164140"/>
                      <a:pt x="40189" y="120568"/>
                    </a:cubicBezTo>
                    <a:cubicBezTo>
                      <a:pt x="40189" y="76996"/>
                      <a:pt x="104606" y="40189"/>
                      <a:pt x="180852" y="40189"/>
                    </a:cubicBezTo>
                    <a:close/>
                    <a:moveTo>
                      <a:pt x="576046" y="281847"/>
                    </a:moveTo>
                    <a:cubicBezTo>
                      <a:pt x="562467" y="276370"/>
                      <a:pt x="548481" y="271961"/>
                      <a:pt x="534216" y="268658"/>
                    </a:cubicBezTo>
                    <a:cubicBezTo>
                      <a:pt x="526890" y="252533"/>
                      <a:pt x="522892" y="235096"/>
                      <a:pt x="522460" y="217390"/>
                    </a:cubicBezTo>
                    <a:cubicBezTo>
                      <a:pt x="522723" y="198461"/>
                      <a:pt x="528292" y="179986"/>
                      <a:pt x="538536" y="164066"/>
                    </a:cubicBezTo>
                    <a:cubicBezTo>
                      <a:pt x="549513" y="167257"/>
                      <a:pt x="560256" y="171205"/>
                      <a:pt x="570687" y="175882"/>
                    </a:cubicBezTo>
                    <a:lnTo>
                      <a:pt x="576046" y="178300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rgbClr val="FFC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595959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</p:grpSp>
      <p:sp>
        <p:nvSpPr>
          <p:cNvPr id="357" name="TextBox 356">
            <a:extLst>
              <a:ext uri="{FF2B5EF4-FFF2-40B4-BE49-F238E27FC236}">
                <a16:creationId xmlns:a16="http://schemas.microsoft.com/office/drawing/2014/main" id="{F10866E1-3CCF-8FE6-1539-D19ABC7D1EFA}"/>
              </a:ext>
            </a:extLst>
          </p:cNvPr>
          <p:cNvSpPr txBox="1"/>
          <p:nvPr/>
        </p:nvSpPr>
        <p:spPr>
          <a:xfrm>
            <a:off x="4958283" y="3280561"/>
            <a:ext cx="104227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 err="1">
                <a:ln>
                  <a:noFill/>
                </a:ln>
                <a:solidFill>
                  <a:srgbClr val="3A3838"/>
                </a:solidFill>
                <a:effectLst/>
                <a:uLnTx/>
                <a:uFillTx/>
                <a:latin typeface="Calibri" panose="020F0502020204030204"/>
              </a:rPr>
              <a:t>TurboIDAssay</a:t>
            </a:r>
            <a:endParaRPr kumimoji="0" lang="en-US" sz="1200" b="0" i="0" u="none" strike="noStrike" kern="0" cap="none" spc="0" normalizeH="0" baseline="0" noProof="0" dirty="0">
              <a:ln>
                <a:noFill/>
              </a:ln>
              <a:solidFill>
                <a:srgbClr val="3A3838"/>
              </a:solidFill>
              <a:effectLst/>
              <a:uLnTx/>
              <a:uFillTx/>
              <a:latin typeface="Calibri" panose="020F0502020204030204"/>
            </a:endParaRPr>
          </a:p>
        </p:txBody>
      </p:sp>
      <p:sp>
        <p:nvSpPr>
          <p:cNvPr id="358" name="TextBox 357">
            <a:extLst>
              <a:ext uri="{FF2B5EF4-FFF2-40B4-BE49-F238E27FC236}">
                <a16:creationId xmlns:a16="http://schemas.microsoft.com/office/drawing/2014/main" id="{6E7E745B-558C-CB28-6D07-718706A25E60}"/>
              </a:ext>
            </a:extLst>
          </p:cNvPr>
          <p:cNvSpPr txBox="1"/>
          <p:nvPr/>
        </p:nvSpPr>
        <p:spPr>
          <a:xfrm>
            <a:off x="7591333" y="3280561"/>
            <a:ext cx="38664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3A3838"/>
                </a:solidFill>
                <a:effectLst/>
                <a:uLnTx/>
                <a:uFillTx/>
                <a:latin typeface="Calibri" panose="020F0502020204030204"/>
              </a:rPr>
              <a:t>MS</a:t>
            </a:r>
          </a:p>
        </p:txBody>
      </p:sp>
      <p:sp>
        <p:nvSpPr>
          <p:cNvPr id="359" name="TextBox 358">
            <a:extLst>
              <a:ext uri="{FF2B5EF4-FFF2-40B4-BE49-F238E27FC236}">
                <a16:creationId xmlns:a16="http://schemas.microsoft.com/office/drawing/2014/main" id="{5F2FDD25-71CC-AE76-CDD0-E4113BF5E368}"/>
              </a:ext>
            </a:extLst>
          </p:cNvPr>
          <p:cNvSpPr txBox="1"/>
          <p:nvPr/>
        </p:nvSpPr>
        <p:spPr>
          <a:xfrm>
            <a:off x="9902797" y="3280561"/>
            <a:ext cx="63992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 err="1">
                <a:ln>
                  <a:noFill/>
                </a:ln>
                <a:solidFill>
                  <a:srgbClr val="3A3838"/>
                </a:solidFill>
                <a:effectLst/>
                <a:uLnTx/>
                <a:uFillTx/>
                <a:latin typeface="Calibri" panose="020F0502020204030204"/>
              </a:rPr>
              <a:t>MSEval</a:t>
            </a:r>
            <a:endParaRPr kumimoji="0" lang="en-US" sz="1200" b="0" i="0" u="none" strike="noStrike" kern="0" cap="none" spc="0" normalizeH="0" baseline="0" noProof="0" dirty="0">
              <a:ln>
                <a:noFill/>
              </a:ln>
              <a:solidFill>
                <a:srgbClr val="3A3838"/>
              </a:solidFill>
              <a:effectLst/>
              <a:uLnTx/>
              <a:uFillTx/>
              <a:latin typeface="Calibri" panose="020F0502020204030204"/>
            </a:endParaRPr>
          </a:p>
        </p:txBody>
      </p:sp>
      <p:sp>
        <p:nvSpPr>
          <p:cNvPr id="360" name="TextBox 359">
            <a:extLst>
              <a:ext uri="{FF2B5EF4-FFF2-40B4-BE49-F238E27FC236}">
                <a16:creationId xmlns:a16="http://schemas.microsoft.com/office/drawing/2014/main" id="{377495A6-6390-634D-E3FC-26B6AE2E95CF}"/>
              </a:ext>
            </a:extLst>
          </p:cNvPr>
          <p:cNvSpPr txBox="1"/>
          <p:nvPr/>
        </p:nvSpPr>
        <p:spPr>
          <a:xfrm>
            <a:off x="9354598" y="3808332"/>
            <a:ext cx="134684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595959"/>
                </a:solidFill>
                <a:effectLst/>
                <a:uLnTx/>
                <a:uFillTx/>
                <a:latin typeface="Calibri" panose="020F0502020204030204"/>
              </a:rPr>
              <a:t>Data Processing</a:t>
            </a:r>
          </a:p>
        </p:txBody>
      </p:sp>
      <p:grpSp>
        <p:nvGrpSpPr>
          <p:cNvPr id="361" name="Group 360">
            <a:extLst>
              <a:ext uri="{FF2B5EF4-FFF2-40B4-BE49-F238E27FC236}">
                <a16:creationId xmlns:a16="http://schemas.microsoft.com/office/drawing/2014/main" id="{DEB2948D-95EA-B78E-1DC3-FF9DC7D5D21B}"/>
              </a:ext>
            </a:extLst>
          </p:cNvPr>
          <p:cNvGrpSpPr/>
          <p:nvPr/>
        </p:nvGrpSpPr>
        <p:grpSpPr>
          <a:xfrm>
            <a:off x="5816029" y="1443659"/>
            <a:ext cx="286601" cy="237165"/>
            <a:chOff x="5085481" y="2862781"/>
            <a:chExt cx="1227461" cy="1168495"/>
          </a:xfrm>
        </p:grpSpPr>
        <p:sp>
          <p:nvSpPr>
            <p:cNvPr id="362" name="Freeform: Shape 361">
              <a:extLst>
                <a:ext uri="{FF2B5EF4-FFF2-40B4-BE49-F238E27FC236}">
                  <a16:creationId xmlns:a16="http://schemas.microsoft.com/office/drawing/2014/main" id="{535F76BB-585A-79E4-778A-07122AB45101}"/>
                </a:ext>
              </a:extLst>
            </p:cNvPr>
            <p:cNvSpPr/>
            <p:nvPr/>
          </p:nvSpPr>
          <p:spPr>
            <a:xfrm>
              <a:off x="5185521" y="2862781"/>
              <a:ext cx="1127421" cy="1018228"/>
            </a:xfrm>
            <a:custGeom>
              <a:avLst/>
              <a:gdLst>
                <a:gd name="connsiteX0" fmla="*/ 68184 w 2589719"/>
                <a:gd name="connsiteY0" fmla="*/ 1745002 h 2136997"/>
                <a:gd name="connsiteX1" fmla="*/ 2870 w 2589719"/>
                <a:gd name="connsiteY1" fmla="*/ 1745002 h 2136997"/>
                <a:gd name="connsiteX2" fmla="*/ 161490 w 2589719"/>
                <a:gd name="connsiteY2" fmla="*/ 905247 h 2136997"/>
                <a:gd name="connsiteX3" fmla="*/ 609359 w 2589719"/>
                <a:gd name="connsiteY3" fmla="*/ 364072 h 2136997"/>
                <a:gd name="connsiteX4" fmla="*/ 1299825 w 2589719"/>
                <a:gd name="connsiteY4" fmla="*/ 205451 h 2136997"/>
                <a:gd name="connsiteX5" fmla="*/ 1999621 w 2589719"/>
                <a:gd name="connsiteY5" fmla="*/ 186790 h 2136997"/>
                <a:gd name="connsiteX6" fmla="*/ 2522135 w 2589719"/>
                <a:gd name="connsiteY6" fmla="*/ 178 h 2136997"/>
                <a:gd name="connsiteX7" fmla="*/ 2578119 w 2589719"/>
                <a:gd name="connsiteY7" fmla="*/ 224112 h 2136997"/>
                <a:gd name="connsiteX8" fmla="*/ 2475482 w 2589719"/>
                <a:gd name="connsiteY8" fmla="*/ 765288 h 2136997"/>
                <a:gd name="connsiteX9" fmla="*/ 2074265 w 2589719"/>
                <a:gd name="connsiteY9" fmla="*/ 1605043 h 2136997"/>
                <a:gd name="connsiteX10" fmla="*/ 1579743 w 2589719"/>
                <a:gd name="connsiteY10" fmla="*/ 1987598 h 2136997"/>
                <a:gd name="connsiteX11" fmla="*/ 870616 w 2589719"/>
                <a:gd name="connsiteY11" fmla="*/ 2136888 h 2136997"/>
                <a:gd name="connsiteX12" fmla="*/ 180151 w 2589719"/>
                <a:gd name="connsiteY12" fmla="*/ 1968937 h 2136997"/>
                <a:gd name="connsiteX13" fmla="*/ 68184 w 2589719"/>
                <a:gd name="connsiteY13" fmla="*/ 1745002 h 2136997"/>
                <a:gd name="connsiteX0" fmla="*/ 12856 w 2534391"/>
                <a:gd name="connsiteY0" fmla="*/ 1745002 h 2136997"/>
                <a:gd name="connsiteX1" fmla="*/ 12856 w 2534391"/>
                <a:gd name="connsiteY1" fmla="*/ 1418431 h 2136997"/>
                <a:gd name="connsiteX2" fmla="*/ 106162 w 2534391"/>
                <a:gd name="connsiteY2" fmla="*/ 905247 h 2136997"/>
                <a:gd name="connsiteX3" fmla="*/ 554031 w 2534391"/>
                <a:gd name="connsiteY3" fmla="*/ 364072 h 2136997"/>
                <a:gd name="connsiteX4" fmla="*/ 1244497 w 2534391"/>
                <a:gd name="connsiteY4" fmla="*/ 205451 h 2136997"/>
                <a:gd name="connsiteX5" fmla="*/ 1944293 w 2534391"/>
                <a:gd name="connsiteY5" fmla="*/ 186790 h 2136997"/>
                <a:gd name="connsiteX6" fmla="*/ 2466807 w 2534391"/>
                <a:gd name="connsiteY6" fmla="*/ 178 h 2136997"/>
                <a:gd name="connsiteX7" fmla="*/ 2522791 w 2534391"/>
                <a:gd name="connsiteY7" fmla="*/ 224112 h 2136997"/>
                <a:gd name="connsiteX8" fmla="*/ 2420154 w 2534391"/>
                <a:gd name="connsiteY8" fmla="*/ 765288 h 2136997"/>
                <a:gd name="connsiteX9" fmla="*/ 2018937 w 2534391"/>
                <a:gd name="connsiteY9" fmla="*/ 1605043 h 2136997"/>
                <a:gd name="connsiteX10" fmla="*/ 1524415 w 2534391"/>
                <a:gd name="connsiteY10" fmla="*/ 1987598 h 2136997"/>
                <a:gd name="connsiteX11" fmla="*/ 815288 w 2534391"/>
                <a:gd name="connsiteY11" fmla="*/ 2136888 h 2136997"/>
                <a:gd name="connsiteX12" fmla="*/ 124823 w 2534391"/>
                <a:gd name="connsiteY12" fmla="*/ 1968937 h 2136997"/>
                <a:gd name="connsiteX13" fmla="*/ 12856 w 2534391"/>
                <a:gd name="connsiteY13" fmla="*/ 1745002 h 2136997"/>
                <a:gd name="connsiteX0" fmla="*/ 12856 w 2534391"/>
                <a:gd name="connsiteY0" fmla="*/ 1745002 h 2136997"/>
                <a:gd name="connsiteX1" fmla="*/ 12856 w 2534391"/>
                <a:gd name="connsiteY1" fmla="*/ 1418431 h 2136997"/>
                <a:gd name="connsiteX2" fmla="*/ 106162 w 2534391"/>
                <a:gd name="connsiteY2" fmla="*/ 905247 h 2136997"/>
                <a:gd name="connsiteX3" fmla="*/ 554031 w 2534391"/>
                <a:gd name="connsiteY3" fmla="*/ 364072 h 2136997"/>
                <a:gd name="connsiteX4" fmla="*/ 1244497 w 2534391"/>
                <a:gd name="connsiteY4" fmla="*/ 205451 h 2136997"/>
                <a:gd name="connsiteX5" fmla="*/ 1944293 w 2534391"/>
                <a:gd name="connsiteY5" fmla="*/ 186790 h 2136997"/>
                <a:gd name="connsiteX6" fmla="*/ 2466807 w 2534391"/>
                <a:gd name="connsiteY6" fmla="*/ 178 h 2136997"/>
                <a:gd name="connsiteX7" fmla="*/ 2522791 w 2534391"/>
                <a:gd name="connsiteY7" fmla="*/ 224112 h 2136997"/>
                <a:gd name="connsiteX8" fmla="*/ 2420154 w 2534391"/>
                <a:gd name="connsiteY8" fmla="*/ 765288 h 2136997"/>
                <a:gd name="connsiteX9" fmla="*/ 2018937 w 2534391"/>
                <a:gd name="connsiteY9" fmla="*/ 1605043 h 2136997"/>
                <a:gd name="connsiteX10" fmla="*/ 1524415 w 2534391"/>
                <a:gd name="connsiteY10" fmla="*/ 1987598 h 2136997"/>
                <a:gd name="connsiteX11" fmla="*/ 815288 w 2534391"/>
                <a:gd name="connsiteY11" fmla="*/ 2136888 h 2136997"/>
                <a:gd name="connsiteX12" fmla="*/ 124823 w 2534391"/>
                <a:gd name="connsiteY12" fmla="*/ 1968937 h 2136997"/>
                <a:gd name="connsiteX13" fmla="*/ 12856 w 2534391"/>
                <a:gd name="connsiteY13" fmla="*/ 1745002 h 2136997"/>
                <a:gd name="connsiteX0" fmla="*/ 7329 w 2528864"/>
                <a:gd name="connsiteY0" fmla="*/ 1745002 h 2136997"/>
                <a:gd name="connsiteX1" fmla="*/ 7329 w 2528864"/>
                <a:gd name="connsiteY1" fmla="*/ 1418431 h 2136997"/>
                <a:gd name="connsiteX2" fmla="*/ 100635 w 2528864"/>
                <a:gd name="connsiteY2" fmla="*/ 905247 h 2136997"/>
                <a:gd name="connsiteX3" fmla="*/ 548504 w 2528864"/>
                <a:gd name="connsiteY3" fmla="*/ 364072 h 2136997"/>
                <a:gd name="connsiteX4" fmla="*/ 1238970 w 2528864"/>
                <a:gd name="connsiteY4" fmla="*/ 205451 h 2136997"/>
                <a:gd name="connsiteX5" fmla="*/ 1938766 w 2528864"/>
                <a:gd name="connsiteY5" fmla="*/ 186790 h 2136997"/>
                <a:gd name="connsiteX6" fmla="*/ 2461280 w 2528864"/>
                <a:gd name="connsiteY6" fmla="*/ 178 h 2136997"/>
                <a:gd name="connsiteX7" fmla="*/ 2517264 w 2528864"/>
                <a:gd name="connsiteY7" fmla="*/ 224112 h 2136997"/>
                <a:gd name="connsiteX8" fmla="*/ 2414627 w 2528864"/>
                <a:gd name="connsiteY8" fmla="*/ 765288 h 2136997"/>
                <a:gd name="connsiteX9" fmla="*/ 2013410 w 2528864"/>
                <a:gd name="connsiteY9" fmla="*/ 1605043 h 2136997"/>
                <a:gd name="connsiteX10" fmla="*/ 1518888 w 2528864"/>
                <a:gd name="connsiteY10" fmla="*/ 1987598 h 2136997"/>
                <a:gd name="connsiteX11" fmla="*/ 809761 w 2528864"/>
                <a:gd name="connsiteY11" fmla="*/ 2136888 h 2136997"/>
                <a:gd name="connsiteX12" fmla="*/ 119296 w 2528864"/>
                <a:gd name="connsiteY12" fmla="*/ 1968937 h 2136997"/>
                <a:gd name="connsiteX13" fmla="*/ 18098 w 2528864"/>
                <a:gd name="connsiteY13" fmla="*/ 1776899 h 2136997"/>
                <a:gd name="connsiteX14" fmla="*/ 7329 w 2528864"/>
                <a:gd name="connsiteY14" fmla="*/ 1745002 h 2136997"/>
                <a:gd name="connsiteX0" fmla="*/ 77730 w 2599265"/>
                <a:gd name="connsiteY0" fmla="*/ 1745002 h 2136997"/>
                <a:gd name="connsiteX1" fmla="*/ 77730 w 2599265"/>
                <a:gd name="connsiteY1" fmla="*/ 1418431 h 2136997"/>
                <a:gd name="connsiteX2" fmla="*/ 171036 w 2599265"/>
                <a:gd name="connsiteY2" fmla="*/ 905247 h 2136997"/>
                <a:gd name="connsiteX3" fmla="*/ 618905 w 2599265"/>
                <a:gd name="connsiteY3" fmla="*/ 364072 h 2136997"/>
                <a:gd name="connsiteX4" fmla="*/ 1309371 w 2599265"/>
                <a:gd name="connsiteY4" fmla="*/ 205451 h 2136997"/>
                <a:gd name="connsiteX5" fmla="*/ 2009167 w 2599265"/>
                <a:gd name="connsiteY5" fmla="*/ 186790 h 2136997"/>
                <a:gd name="connsiteX6" fmla="*/ 2531681 w 2599265"/>
                <a:gd name="connsiteY6" fmla="*/ 178 h 2136997"/>
                <a:gd name="connsiteX7" fmla="*/ 2587665 w 2599265"/>
                <a:gd name="connsiteY7" fmla="*/ 224112 h 2136997"/>
                <a:gd name="connsiteX8" fmla="*/ 2485028 w 2599265"/>
                <a:gd name="connsiteY8" fmla="*/ 765288 h 2136997"/>
                <a:gd name="connsiteX9" fmla="*/ 2083811 w 2599265"/>
                <a:gd name="connsiteY9" fmla="*/ 1605043 h 2136997"/>
                <a:gd name="connsiteX10" fmla="*/ 1589289 w 2599265"/>
                <a:gd name="connsiteY10" fmla="*/ 1987598 h 2136997"/>
                <a:gd name="connsiteX11" fmla="*/ 880162 w 2599265"/>
                <a:gd name="connsiteY11" fmla="*/ 2136888 h 2136997"/>
                <a:gd name="connsiteX12" fmla="*/ 189697 w 2599265"/>
                <a:gd name="connsiteY12" fmla="*/ 1968937 h 2136997"/>
                <a:gd name="connsiteX13" fmla="*/ 2774 w 2599265"/>
                <a:gd name="connsiteY13" fmla="*/ 1905487 h 2136997"/>
                <a:gd name="connsiteX14" fmla="*/ 77730 w 2599265"/>
                <a:gd name="connsiteY14" fmla="*/ 1745002 h 2136997"/>
                <a:gd name="connsiteX0" fmla="*/ 12856 w 2534391"/>
                <a:gd name="connsiteY0" fmla="*/ 1745002 h 2136997"/>
                <a:gd name="connsiteX1" fmla="*/ 12856 w 2534391"/>
                <a:gd name="connsiteY1" fmla="*/ 1418431 h 2136997"/>
                <a:gd name="connsiteX2" fmla="*/ 106162 w 2534391"/>
                <a:gd name="connsiteY2" fmla="*/ 905247 h 2136997"/>
                <a:gd name="connsiteX3" fmla="*/ 554031 w 2534391"/>
                <a:gd name="connsiteY3" fmla="*/ 364072 h 2136997"/>
                <a:gd name="connsiteX4" fmla="*/ 1244497 w 2534391"/>
                <a:gd name="connsiteY4" fmla="*/ 205451 h 2136997"/>
                <a:gd name="connsiteX5" fmla="*/ 1944293 w 2534391"/>
                <a:gd name="connsiteY5" fmla="*/ 186790 h 2136997"/>
                <a:gd name="connsiteX6" fmla="*/ 2466807 w 2534391"/>
                <a:gd name="connsiteY6" fmla="*/ 178 h 2136997"/>
                <a:gd name="connsiteX7" fmla="*/ 2522791 w 2534391"/>
                <a:gd name="connsiteY7" fmla="*/ 224112 h 2136997"/>
                <a:gd name="connsiteX8" fmla="*/ 2420154 w 2534391"/>
                <a:gd name="connsiteY8" fmla="*/ 765288 h 2136997"/>
                <a:gd name="connsiteX9" fmla="*/ 2018937 w 2534391"/>
                <a:gd name="connsiteY9" fmla="*/ 1605043 h 2136997"/>
                <a:gd name="connsiteX10" fmla="*/ 1524415 w 2534391"/>
                <a:gd name="connsiteY10" fmla="*/ 1987598 h 2136997"/>
                <a:gd name="connsiteX11" fmla="*/ 815288 w 2534391"/>
                <a:gd name="connsiteY11" fmla="*/ 2136888 h 2136997"/>
                <a:gd name="connsiteX12" fmla="*/ 124823 w 2534391"/>
                <a:gd name="connsiteY12" fmla="*/ 1968937 h 2136997"/>
                <a:gd name="connsiteX13" fmla="*/ 12856 w 2534391"/>
                <a:gd name="connsiteY13" fmla="*/ 1745002 h 2136997"/>
                <a:gd name="connsiteX0" fmla="*/ 7990 w 2529525"/>
                <a:gd name="connsiteY0" fmla="*/ 1745002 h 2136997"/>
                <a:gd name="connsiteX1" fmla="*/ 7990 w 2529525"/>
                <a:gd name="connsiteY1" fmla="*/ 1418431 h 2136997"/>
                <a:gd name="connsiteX2" fmla="*/ 101296 w 2529525"/>
                <a:gd name="connsiteY2" fmla="*/ 905247 h 2136997"/>
                <a:gd name="connsiteX3" fmla="*/ 549165 w 2529525"/>
                <a:gd name="connsiteY3" fmla="*/ 364072 h 2136997"/>
                <a:gd name="connsiteX4" fmla="*/ 1239631 w 2529525"/>
                <a:gd name="connsiteY4" fmla="*/ 205451 h 2136997"/>
                <a:gd name="connsiteX5" fmla="*/ 1939427 w 2529525"/>
                <a:gd name="connsiteY5" fmla="*/ 186790 h 2136997"/>
                <a:gd name="connsiteX6" fmla="*/ 2461941 w 2529525"/>
                <a:gd name="connsiteY6" fmla="*/ 178 h 2136997"/>
                <a:gd name="connsiteX7" fmla="*/ 2517925 w 2529525"/>
                <a:gd name="connsiteY7" fmla="*/ 224112 h 2136997"/>
                <a:gd name="connsiteX8" fmla="*/ 2415288 w 2529525"/>
                <a:gd name="connsiteY8" fmla="*/ 765288 h 2136997"/>
                <a:gd name="connsiteX9" fmla="*/ 2014071 w 2529525"/>
                <a:gd name="connsiteY9" fmla="*/ 1605043 h 2136997"/>
                <a:gd name="connsiteX10" fmla="*/ 1519549 w 2529525"/>
                <a:gd name="connsiteY10" fmla="*/ 1987598 h 2136997"/>
                <a:gd name="connsiteX11" fmla="*/ 810422 w 2529525"/>
                <a:gd name="connsiteY11" fmla="*/ 2136888 h 2136997"/>
                <a:gd name="connsiteX12" fmla="*/ 119957 w 2529525"/>
                <a:gd name="connsiteY12" fmla="*/ 1968937 h 2136997"/>
                <a:gd name="connsiteX13" fmla="*/ 7990 w 2529525"/>
                <a:gd name="connsiteY13" fmla="*/ 1745002 h 2136997"/>
                <a:gd name="connsiteX0" fmla="*/ 7990 w 2529525"/>
                <a:gd name="connsiteY0" fmla="*/ 1745002 h 2136997"/>
                <a:gd name="connsiteX1" fmla="*/ 7990 w 2529525"/>
                <a:gd name="connsiteY1" fmla="*/ 1418431 h 2136997"/>
                <a:gd name="connsiteX2" fmla="*/ 101296 w 2529525"/>
                <a:gd name="connsiteY2" fmla="*/ 905247 h 2136997"/>
                <a:gd name="connsiteX3" fmla="*/ 549165 w 2529525"/>
                <a:gd name="connsiteY3" fmla="*/ 364072 h 2136997"/>
                <a:gd name="connsiteX4" fmla="*/ 1239631 w 2529525"/>
                <a:gd name="connsiteY4" fmla="*/ 205451 h 2136997"/>
                <a:gd name="connsiteX5" fmla="*/ 1939427 w 2529525"/>
                <a:gd name="connsiteY5" fmla="*/ 186790 h 2136997"/>
                <a:gd name="connsiteX6" fmla="*/ 2461941 w 2529525"/>
                <a:gd name="connsiteY6" fmla="*/ 178 h 2136997"/>
                <a:gd name="connsiteX7" fmla="*/ 2517925 w 2529525"/>
                <a:gd name="connsiteY7" fmla="*/ 224112 h 2136997"/>
                <a:gd name="connsiteX8" fmla="*/ 2415288 w 2529525"/>
                <a:gd name="connsiteY8" fmla="*/ 765288 h 2136997"/>
                <a:gd name="connsiteX9" fmla="*/ 2014071 w 2529525"/>
                <a:gd name="connsiteY9" fmla="*/ 1605043 h 2136997"/>
                <a:gd name="connsiteX10" fmla="*/ 1519549 w 2529525"/>
                <a:gd name="connsiteY10" fmla="*/ 1987598 h 2136997"/>
                <a:gd name="connsiteX11" fmla="*/ 810422 w 2529525"/>
                <a:gd name="connsiteY11" fmla="*/ 2136888 h 2136997"/>
                <a:gd name="connsiteX12" fmla="*/ 119957 w 2529525"/>
                <a:gd name="connsiteY12" fmla="*/ 1968937 h 2136997"/>
                <a:gd name="connsiteX13" fmla="*/ 7990 w 2529525"/>
                <a:gd name="connsiteY13" fmla="*/ 1745002 h 2136997"/>
                <a:gd name="connsiteX0" fmla="*/ 17396 w 2538931"/>
                <a:gd name="connsiteY0" fmla="*/ 1745002 h 2136997"/>
                <a:gd name="connsiteX1" fmla="*/ 17396 w 2538931"/>
                <a:gd name="connsiteY1" fmla="*/ 1418431 h 2136997"/>
                <a:gd name="connsiteX2" fmla="*/ 110702 w 2538931"/>
                <a:gd name="connsiteY2" fmla="*/ 905247 h 2136997"/>
                <a:gd name="connsiteX3" fmla="*/ 558571 w 2538931"/>
                <a:gd name="connsiteY3" fmla="*/ 364072 h 2136997"/>
                <a:gd name="connsiteX4" fmla="*/ 1249037 w 2538931"/>
                <a:gd name="connsiteY4" fmla="*/ 205451 h 2136997"/>
                <a:gd name="connsiteX5" fmla="*/ 1948833 w 2538931"/>
                <a:gd name="connsiteY5" fmla="*/ 186790 h 2136997"/>
                <a:gd name="connsiteX6" fmla="*/ 2471347 w 2538931"/>
                <a:gd name="connsiteY6" fmla="*/ 178 h 2136997"/>
                <a:gd name="connsiteX7" fmla="*/ 2527331 w 2538931"/>
                <a:gd name="connsiteY7" fmla="*/ 224112 h 2136997"/>
                <a:gd name="connsiteX8" fmla="*/ 2424694 w 2538931"/>
                <a:gd name="connsiteY8" fmla="*/ 765288 h 2136997"/>
                <a:gd name="connsiteX9" fmla="*/ 2023477 w 2538931"/>
                <a:gd name="connsiteY9" fmla="*/ 1605043 h 2136997"/>
                <a:gd name="connsiteX10" fmla="*/ 1528955 w 2538931"/>
                <a:gd name="connsiteY10" fmla="*/ 1987598 h 2136997"/>
                <a:gd name="connsiteX11" fmla="*/ 819828 w 2538931"/>
                <a:gd name="connsiteY11" fmla="*/ 2136888 h 2136997"/>
                <a:gd name="connsiteX12" fmla="*/ 196038 w 2538931"/>
                <a:gd name="connsiteY12" fmla="*/ 2026087 h 2136997"/>
                <a:gd name="connsiteX13" fmla="*/ 17396 w 2538931"/>
                <a:gd name="connsiteY13" fmla="*/ 1745002 h 2136997"/>
                <a:gd name="connsiteX0" fmla="*/ 63048 w 2584583"/>
                <a:gd name="connsiteY0" fmla="*/ 1745002 h 2136997"/>
                <a:gd name="connsiteX1" fmla="*/ 63048 w 2584583"/>
                <a:gd name="connsiteY1" fmla="*/ 1418431 h 2136997"/>
                <a:gd name="connsiteX2" fmla="*/ 156354 w 2584583"/>
                <a:gd name="connsiteY2" fmla="*/ 905247 h 2136997"/>
                <a:gd name="connsiteX3" fmla="*/ 604223 w 2584583"/>
                <a:gd name="connsiteY3" fmla="*/ 364072 h 2136997"/>
                <a:gd name="connsiteX4" fmla="*/ 1294689 w 2584583"/>
                <a:gd name="connsiteY4" fmla="*/ 205451 h 2136997"/>
                <a:gd name="connsiteX5" fmla="*/ 1994485 w 2584583"/>
                <a:gd name="connsiteY5" fmla="*/ 186790 h 2136997"/>
                <a:gd name="connsiteX6" fmla="*/ 2516999 w 2584583"/>
                <a:gd name="connsiteY6" fmla="*/ 178 h 2136997"/>
                <a:gd name="connsiteX7" fmla="*/ 2572983 w 2584583"/>
                <a:gd name="connsiteY7" fmla="*/ 224112 h 2136997"/>
                <a:gd name="connsiteX8" fmla="*/ 2470346 w 2584583"/>
                <a:gd name="connsiteY8" fmla="*/ 765288 h 2136997"/>
                <a:gd name="connsiteX9" fmla="*/ 2069129 w 2584583"/>
                <a:gd name="connsiteY9" fmla="*/ 1605043 h 2136997"/>
                <a:gd name="connsiteX10" fmla="*/ 1574607 w 2584583"/>
                <a:gd name="connsiteY10" fmla="*/ 1987598 h 2136997"/>
                <a:gd name="connsiteX11" fmla="*/ 865480 w 2584583"/>
                <a:gd name="connsiteY11" fmla="*/ 2136888 h 2136997"/>
                <a:gd name="connsiteX12" fmla="*/ 63048 w 2584583"/>
                <a:gd name="connsiteY12" fmla="*/ 1745002 h 2136997"/>
                <a:gd name="connsiteX0" fmla="*/ 81105 w 2545490"/>
                <a:gd name="connsiteY0" fmla="*/ 1854540 h 2136997"/>
                <a:gd name="connsiteX1" fmla="*/ 23955 w 2545490"/>
                <a:gd name="connsiteY1" fmla="*/ 1418431 h 2136997"/>
                <a:gd name="connsiteX2" fmla="*/ 117261 w 2545490"/>
                <a:gd name="connsiteY2" fmla="*/ 905247 h 2136997"/>
                <a:gd name="connsiteX3" fmla="*/ 565130 w 2545490"/>
                <a:gd name="connsiteY3" fmla="*/ 364072 h 2136997"/>
                <a:gd name="connsiteX4" fmla="*/ 1255596 w 2545490"/>
                <a:gd name="connsiteY4" fmla="*/ 205451 h 2136997"/>
                <a:gd name="connsiteX5" fmla="*/ 1955392 w 2545490"/>
                <a:gd name="connsiteY5" fmla="*/ 186790 h 2136997"/>
                <a:gd name="connsiteX6" fmla="*/ 2477906 w 2545490"/>
                <a:gd name="connsiteY6" fmla="*/ 178 h 2136997"/>
                <a:gd name="connsiteX7" fmla="*/ 2533890 w 2545490"/>
                <a:gd name="connsiteY7" fmla="*/ 224112 h 2136997"/>
                <a:gd name="connsiteX8" fmla="*/ 2431253 w 2545490"/>
                <a:gd name="connsiteY8" fmla="*/ 765288 h 2136997"/>
                <a:gd name="connsiteX9" fmla="*/ 2030036 w 2545490"/>
                <a:gd name="connsiteY9" fmla="*/ 1605043 h 2136997"/>
                <a:gd name="connsiteX10" fmla="*/ 1535514 w 2545490"/>
                <a:gd name="connsiteY10" fmla="*/ 1987598 h 2136997"/>
                <a:gd name="connsiteX11" fmla="*/ 826387 w 2545490"/>
                <a:gd name="connsiteY11" fmla="*/ 2136888 h 2136997"/>
                <a:gd name="connsiteX12" fmla="*/ 81105 w 2545490"/>
                <a:gd name="connsiteY12" fmla="*/ 1854540 h 2136997"/>
                <a:gd name="connsiteX0" fmla="*/ 81414 w 2545799"/>
                <a:gd name="connsiteY0" fmla="*/ 1854540 h 2080094"/>
                <a:gd name="connsiteX1" fmla="*/ 24264 w 2545799"/>
                <a:gd name="connsiteY1" fmla="*/ 1418431 h 2080094"/>
                <a:gd name="connsiteX2" fmla="*/ 117570 w 2545799"/>
                <a:gd name="connsiteY2" fmla="*/ 905247 h 2080094"/>
                <a:gd name="connsiteX3" fmla="*/ 565439 w 2545799"/>
                <a:gd name="connsiteY3" fmla="*/ 364072 h 2080094"/>
                <a:gd name="connsiteX4" fmla="*/ 1255905 w 2545799"/>
                <a:gd name="connsiteY4" fmla="*/ 205451 h 2080094"/>
                <a:gd name="connsiteX5" fmla="*/ 1955701 w 2545799"/>
                <a:gd name="connsiteY5" fmla="*/ 186790 h 2080094"/>
                <a:gd name="connsiteX6" fmla="*/ 2478215 w 2545799"/>
                <a:gd name="connsiteY6" fmla="*/ 178 h 2080094"/>
                <a:gd name="connsiteX7" fmla="*/ 2534199 w 2545799"/>
                <a:gd name="connsiteY7" fmla="*/ 224112 h 2080094"/>
                <a:gd name="connsiteX8" fmla="*/ 2431562 w 2545799"/>
                <a:gd name="connsiteY8" fmla="*/ 765288 h 2080094"/>
                <a:gd name="connsiteX9" fmla="*/ 2030345 w 2545799"/>
                <a:gd name="connsiteY9" fmla="*/ 1605043 h 2080094"/>
                <a:gd name="connsiteX10" fmla="*/ 1535823 w 2545799"/>
                <a:gd name="connsiteY10" fmla="*/ 1987598 h 2080094"/>
                <a:gd name="connsiteX11" fmla="*/ 831459 w 2545799"/>
                <a:gd name="connsiteY11" fmla="*/ 2079738 h 2080094"/>
                <a:gd name="connsiteX12" fmla="*/ 81414 w 2545799"/>
                <a:gd name="connsiteY12" fmla="*/ 1854540 h 2080094"/>
                <a:gd name="connsiteX0" fmla="*/ 81414 w 2545799"/>
                <a:gd name="connsiteY0" fmla="*/ 1854540 h 2092149"/>
                <a:gd name="connsiteX1" fmla="*/ 24264 w 2545799"/>
                <a:gd name="connsiteY1" fmla="*/ 1418431 h 2092149"/>
                <a:gd name="connsiteX2" fmla="*/ 117570 w 2545799"/>
                <a:gd name="connsiteY2" fmla="*/ 905247 h 2092149"/>
                <a:gd name="connsiteX3" fmla="*/ 565439 w 2545799"/>
                <a:gd name="connsiteY3" fmla="*/ 364072 h 2092149"/>
                <a:gd name="connsiteX4" fmla="*/ 1255905 w 2545799"/>
                <a:gd name="connsiteY4" fmla="*/ 205451 h 2092149"/>
                <a:gd name="connsiteX5" fmla="*/ 1955701 w 2545799"/>
                <a:gd name="connsiteY5" fmla="*/ 186790 h 2092149"/>
                <a:gd name="connsiteX6" fmla="*/ 2478215 w 2545799"/>
                <a:gd name="connsiteY6" fmla="*/ 178 h 2092149"/>
                <a:gd name="connsiteX7" fmla="*/ 2534199 w 2545799"/>
                <a:gd name="connsiteY7" fmla="*/ 224112 h 2092149"/>
                <a:gd name="connsiteX8" fmla="*/ 2431562 w 2545799"/>
                <a:gd name="connsiteY8" fmla="*/ 765288 h 2092149"/>
                <a:gd name="connsiteX9" fmla="*/ 2030345 w 2545799"/>
                <a:gd name="connsiteY9" fmla="*/ 1605043 h 2092149"/>
                <a:gd name="connsiteX10" fmla="*/ 1535823 w 2545799"/>
                <a:gd name="connsiteY10" fmla="*/ 1987598 h 2092149"/>
                <a:gd name="connsiteX11" fmla="*/ 831459 w 2545799"/>
                <a:gd name="connsiteY11" fmla="*/ 2079738 h 2092149"/>
                <a:gd name="connsiteX12" fmla="*/ 81414 w 2545799"/>
                <a:gd name="connsiteY12" fmla="*/ 1854540 h 2092149"/>
                <a:gd name="connsiteX0" fmla="*/ 81414 w 2545799"/>
                <a:gd name="connsiteY0" fmla="*/ 1854540 h 2079929"/>
                <a:gd name="connsiteX1" fmla="*/ 24264 w 2545799"/>
                <a:gd name="connsiteY1" fmla="*/ 1418431 h 2079929"/>
                <a:gd name="connsiteX2" fmla="*/ 117570 w 2545799"/>
                <a:gd name="connsiteY2" fmla="*/ 905247 h 2079929"/>
                <a:gd name="connsiteX3" fmla="*/ 565439 w 2545799"/>
                <a:gd name="connsiteY3" fmla="*/ 364072 h 2079929"/>
                <a:gd name="connsiteX4" fmla="*/ 1255905 w 2545799"/>
                <a:gd name="connsiteY4" fmla="*/ 205451 h 2079929"/>
                <a:gd name="connsiteX5" fmla="*/ 1955701 w 2545799"/>
                <a:gd name="connsiteY5" fmla="*/ 186790 h 2079929"/>
                <a:gd name="connsiteX6" fmla="*/ 2478215 w 2545799"/>
                <a:gd name="connsiteY6" fmla="*/ 178 h 2079929"/>
                <a:gd name="connsiteX7" fmla="*/ 2534199 w 2545799"/>
                <a:gd name="connsiteY7" fmla="*/ 224112 h 2079929"/>
                <a:gd name="connsiteX8" fmla="*/ 2431562 w 2545799"/>
                <a:gd name="connsiteY8" fmla="*/ 765288 h 2079929"/>
                <a:gd name="connsiteX9" fmla="*/ 2030345 w 2545799"/>
                <a:gd name="connsiteY9" fmla="*/ 1605043 h 2079929"/>
                <a:gd name="connsiteX10" fmla="*/ 1535823 w 2545799"/>
                <a:gd name="connsiteY10" fmla="*/ 1987598 h 2079929"/>
                <a:gd name="connsiteX11" fmla="*/ 831459 w 2545799"/>
                <a:gd name="connsiteY11" fmla="*/ 2079738 h 2079929"/>
                <a:gd name="connsiteX12" fmla="*/ 81414 w 2545799"/>
                <a:gd name="connsiteY12" fmla="*/ 1854540 h 2079929"/>
                <a:gd name="connsiteX0" fmla="*/ 69120 w 2533505"/>
                <a:gd name="connsiteY0" fmla="*/ 1854540 h 2079929"/>
                <a:gd name="connsiteX1" fmla="*/ 11970 w 2533505"/>
                <a:gd name="connsiteY1" fmla="*/ 1418431 h 2079929"/>
                <a:gd name="connsiteX2" fmla="*/ 105276 w 2533505"/>
                <a:gd name="connsiteY2" fmla="*/ 905247 h 2079929"/>
                <a:gd name="connsiteX3" fmla="*/ 553145 w 2533505"/>
                <a:gd name="connsiteY3" fmla="*/ 364072 h 2079929"/>
                <a:gd name="connsiteX4" fmla="*/ 1243611 w 2533505"/>
                <a:gd name="connsiteY4" fmla="*/ 205451 h 2079929"/>
                <a:gd name="connsiteX5" fmla="*/ 1943407 w 2533505"/>
                <a:gd name="connsiteY5" fmla="*/ 186790 h 2079929"/>
                <a:gd name="connsiteX6" fmla="*/ 2465921 w 2533505"/>
                <a:gd name="connsiteY6" fmla="*/ 178 h 2079929"/>
                <a:gd name="connsiteX7" fmla="*/ 2521905 w 2533505"/>
                <a:gd name="connsiteY7" fmla="*/ 224112 h 2079929"/>
                <a:gd name="connsiteX8" fmla="*/ 2419268 w 2533505"/>
                <a:gd name="connsiteY8" fmla="*/ 765288 h 2079929"/>
                <a:gd name="connsiteX9" fmla="*/ 2018051 w 2533505"/>
                <a:gd name="connsiteY9" fmla="*/ 1605043 h 2079929"/>
                <a:gd name="connsiteX10" fmla="*/ 1523529 w 2533505"/>
                <a:gd name="connsiteY10" fmla="*/ 1987598 h 2079929"/>
                <a:gd name="connsiteX11" fmla="*/ 819165 w 2533505"/>
                <a:gd name="connsiteY11" fmla="*/ 2079738 h 2079929"/>
                <a:gd name="connsiteX12" fmla="*/ 69120 w 2533505"/>
                <a:gd name="connsiteY12" fmla="*/ 1854540 h 2079929"/>
                <a:gd name="connsiteX0" fmla="*/ 62118 w 2526503"/>
                <a:gd name="connsiteY0" fmla="*/ 1854540 h 2079929"/>
                <a:gd name="connsiteX1" fmla="*/ 98274 w 2526503"/>
                <a:gd name="connsiteY1" fmla="*/ 905247 h 2079929"/>
                <a:gd name="connsiteX2" fmla="*/ 546143 w 2526503"/>
                <a:gd name="connsiteY2" fmla="*/ 364072 h 2079929"/>
                <a:gd name="connsiteX3" fmla="*/ 1236609 w 2526503"/>
                <a:gd name="connsiteY3" fmla="*/ 205451 h 2079929"/>
                <a:gd name="connsiteX4" fmla="*/ 1936405 w 2526503"/>
                <a:gd name="connsiteY4" fmla="*/ 186790 h 2079929"/>
                <a:gd name="connsiteX5" fmla="*/ 2458919 w 2526503"/>
                <a:gd name="connsiteY5" fmla="*/ 178 h 2079929"/>
                <a:gd name="connsiteX6" fmla="*/ 2514903 w 2526503"/>
                <a:gd name="connsiteY6" fmla="*/ 224112 h 2079929"/>
                <a:gd name="connsiteX7" fmla="*/ 2412266 w 2526503"/>
                <a:gd name="connsiteY7" fmla="*/ 765288 h 2079929"/>
                <a:gd name="connsiteX8" fmla="*/ 2011049 w 2526503"/>
                <a:gd name="connsiteY8" fmla="*/ 1605043 h 2079929"/>
                <a:gd name="connsiteX9" fmla="*/ 1516527 w 2526503"/>
                <a:gd name="connsiteY9" fmla="*/ 1987598 h 2079929"/>
                <a:gd name="connsiteX10" fmla="*/ 812163 w 2526503"/>
                <a:gd name="connsiteY10" fmla="*/ 2079738 h 2079929"/>
                <a:gd name="connsiteX11" fmla="*/ 62118 w 2526503"/>
                <a:gd name="connsiteY11" fmla="*/ 1854540 h 2079929"/>
                <a:gd name="connsiteX0" fmla="*/ 74620 w 2539005"/>
                <a:gd name="connsiteY0" fmla="*/ 1854540 h 2079929"/>
                <a:gd name="connsiteX1" fmla="*/ 110776 w 2539005"/>
                <a:gd name="connsiteY1" fmla="*/ 905247 h 2079929"/>
                <a:gd name="connsiteX2" fmla="*/ 558645 w 2539005"/>
                <a:gd name="connsiteY2" fmla="*/ 364072 h 2079929"/>
                <a:gd name="connsiteX3" fmla="*/ 1249111 w 2539005"/>
                <a:gd name="connsiteY3" fmla="*/ 205451 h 2079929"/>
                <a:gd name="connsiteX4" fmla="*/ 1948907 w 2539005"/>
                <a:gd name="connsiteY4" fmla="*/ 186790 h 2079929"/>
                <a:gd name="connsiteX5" fmla="*/ 2471421 w 2539005"/>
                <a:gd name="connsiteY5" fmla="*/ 178 h 2079929"/>
                <a:gd name="connsiteX6" fmla="*/ 2527405 w 2539005"/>
                <a:gd name="connsiteY6" fmla="*/ 224112 h 2079929"/>
                <a:gd name="connsiteX7" fmla="*/ 2424768 w 2539005"/>
                <a:gd name="connsiteY7" fmla="*/ 765288 h 2079929"/>
                <a:gd name="connsiteX8" fmla="*/ 2023551 w 2539005"/>
                <a:gd name="connsiteY8" fmla="*/ 1605043 h 2079929"/>
                <a:gd name="connsiteX9" fmla="*/ 1529029 w 2539005"/>
                <a:gd name="connsiteY9" fmla="*/ 1987598 h 2079929"/>
                <a:gd name="connsiteX10" fmla="*/ 824665 w 2539005"/>
                <a:gd name="connsiteY10" fmla="*/ 2079738 h 2079929"/>
                <a:gd name="connsiteX11" fmla="*/ 74620 w 2539005"/>
                <a:gd name="connsiteY11" fmla="*/ 1854540 h 2079929"/>
                <a:gd name="connsiteX0" fmla="*/ 74620 w 2539005"/>
                <a:gd name="connsiteY0" fmla="*/ 1854540 h 2079929"/>
                <a:gd name="connsiteX1" fmla="*/ 110776 w 2539005"/>
                <a:gd name="connsiteY1" fmla="*/ 905247 h 2079929"/>
                <a:gd name="connsiteX2" fmla="*/ 558645 w 2539005"/>
                <a:gd name="connsiteY2" fmla="*/ 364072 h 2079929"/>
                <a:gd name="connsiteX3" fmla="*/ 1249111 w 2539005"/>
                <a:gd name="connsiteY3" fmla="*/ 205451 h 2079929"/>
                <a:gd name="connsiteX4" fmla="*/ 1948907 w 2539005"/>
                <a:gd name="connsiteY4" fmla="*/ 186790 h 2079929"/>
                <a:gd name="connsiteX5" fmla="*/ 2471421 w 2539005"/>
                <a:gd name="connsiteY5" fmla="*/ 178 h 2079929"/>
                <a:gd name="connsiteX6" fmla="*/ 2527405 w 2539005"/>
                <a:gd name="connsiteY6" fmla="*/ 224112 h 2079929"/>
                <a:gd name="connsiteX7" fmla="*/ 2424768 w 2539005"/>
                <a:gd name="connsiteY7" fmla="*/ 765288 h 2079929"/>
                <a:gd name="connsiteX8" fmla="*/ 2023551 w 2539005"/>
                <a:gd name="connsiteY8" fmla="*/ 1605043 h 2079929"/>
                <a:gd name="connsiteX9" fmla="*/ 1529029 w 2539005"/>
                <a:gd name="connsiteY9" fmla="*/ 1987598 h 2079929"/>
                <a:gd name="connsiteX10" fmla="*/ 824665 w 2539005"/>
                <a:gd name="connsiteY10" fmla="*/ 2079738 h 2079929"/>
                <a:gd name="connsiteX11" fmla="*/ 74620 w 2539005"/>
                <a:gd name="connsiteY11" fmla="*/ 1854540 h 2079929"/>
                <a:gd name="connsiteX0" fmla="*/ 99951 w 2564336"/>
                <a:gd name="connsiteY0" fmla="*/ 1854540 h 2079929"/>
                <a:gd name="connsiteX1" fmla="*/ 136107 w 2564336"/>
                <a:gd name="connsiteY1" fmla="*/ 905247 h 2079929"/>
                <a:gd name="connsiteX2" fmla="*/ 1274442 w 2564336"/>
                <a:gd name="connsiteY2" fmla="*/ 205451 h 2079929"/>
                <a:gd name="connsiteX3" fmla="*/ 1974238 w 2564336"/>
                <a:gd name="connsiteY3" fmla="*/ 186790 h 2079929"/>
                <a:gd name="connsiteX4" fmla="*/ 2496752 w 2564336"/>
                <a:gd name="connsiteY4" fmla="*/ 178 h 2079929"/>
                <a:gd name="connsiteX5" fmla="*/ 2552736 w 2564336"/>
                <a:gd name="connsiteY5" fmla="*/ 224112 h 2079929"/>
                <a:gd name="connsiteX6" fmla="*/ 2450099 w 2564336"/>
                <a:gd name="connsiteY6" fmla="*/ 765288 h 2079929"/>
                <a:gd name="connsiteX7" fmla="*/ 2048882 w 2564336"/>
                <a:gd name="connsiteY7" fmla="*/ 1605043 h 2079929"/>
                <a:gd name="connsiteX8" fmla="*/ 1554360 w 2564336"/>
                <a:gd name="connsiteY8" fmla="*/ 1987598 h 2079929"/>
                <a:gd name="connsiteX9" fmla="*/ 849996 w 2564336"/>
                <a:gd name="connsiteY9" fmla="*/ 2079738 h 2079929"/>
                <a:gd name="connsiteX10" fmla="*/ 99951 w 2564336"/>
                <a:gd name="connsiteY10" fmla="*/ 1854540 h 2079929"/>
                <a:gd name="connsiteX0" fmla="*/ 99951 w 2564336"/>
                <a:gd name="connsiteY0" fmla="*/ 1854540 h 2079929"/>
                <a:gd name="connsiteX1" fmla="*/ 136107 w 2564336"/>
                <a:gd name="connsiteY1" fmla="*/ 905247 h 2079929"/>
                <a:gd name="connsiteX2" fmla="*/ 1274442 w 2564336"/>
                <a:gd name="connsiteY2" fmla="*/ 205451 h 2079929"/>
                <a:gd name="connsiteX3" fmla="*/ 1974238 w 2564336"/>
                <a:gd name="connsiteY3" fmla="*/ 186790 h 2079929"/>
                <a:gd name="connsiteX4" fmla="*/ 2496752 w 2564336"/>
                <a:gd name="connsiteY4" fmla="*/ 178 h 2079929"/>
                <a:gd name="connsiteX5" fmla="*/ 2552736 w 2564336"/>
                <a:gd name="connsiteY5" fmla="*/ 224112 h 2079929"/>
                <a:gd name="connsiteX6" fmla="*/ 2450099 w 2564336"/>
                <a:gd name="connsiteY6" fmla="*/ 765288 h 2079929"/>
                <a:gd name="connsiteX7" fmla="*/ 2048882 w 2564336"/>
                <a:gd name="connsiteY7" fmla="*/ 1605043 h 2079929"/>
                <a:gd name="connsiteX8" fmla="*/ 1554360 w 2564336"/>
                <a:gd name="connsiteY8" fmla="*/ 1987598 h 2079929"/>
                <a:gd name="connsiteX9" fmla="*/ 849996 w 2564336"/>
                <a:gd name="connsiteY9" fmla="*/ 2079738 h 2079929"/>
                <a:gd name="connsiteX10" fmla="*/ 99951 w 2564336"/>
                <a:gd name="connsiteY10" fmla="*/ 1854540 h 2079929"/>
                <a:gd name="connsiteX0" fmla="*/ 99951 w 2564336"/>
                <a:gd name="connsiteY0" fmla="*/ 1854540 h 2079929"/>
                <a:gd name="connsiteX1" fmla="*/ 136107 w 2564336"/>
                <a:gd name="connsiteY1" fmla="*/ 905247 h 2079929"/>
                <a:gd name="connsiteX2" fmla="*/ 1274442 w 2564336"/>
                <a:gd name="connsiteY2" fmla="*/ 205451 h 2079929"/>
                <a:gd name="connsiteX3" fmla="*/ 1974238 w 2564336"/>
                <a:gd name="connsiteY3" fmla="*/ 186790 h 2079929"/>
                <a:gd name="connsiteX4" fmla="*/ 2496752 w 2564336"/>
                <a:gd name="connsiteY4" fmla="*/ 178 h 2079929"/>
                <a:gd name="connsiteX5" fmla="*/ 2552736 w 2564336"/>
                <a:gd name="connsiteY5" fmla="*/ 224112 h 2079929"/>
                <a:gd name="connsiteX6" fmla="*/ 2450099 w 2564336"/>
                <a:gd name="connsiteY6" fmla="*/ 765288 h 2079929"/>
                <a:gd name="connsiteX7" fmla="*/ 2048882 w 2564336"/>
                <a:gd name="connsiteY7" fmla="*/ 1605043 h 2079929"/>
                <a:gd name="connsiteX8" fmla="*/ 1554360 w 2564336"/>
                <a:gd name="connsiteY8" fmla="*/ 1987598 h 2079929"/>
                <a:gd name="connsiteX9" fmla="*/ 849996 w 2564336"/>
                <a:gd name="connsiteY9" fmla="*/ 2079738 h 2079929"/>
                <a:gd name="connsiteX10" fmla="*/ 99951 w 2564336"/>
                <a:gd name="connsiteY10" fmla="*/ 1854540 h 2079929"/>
                <a:gd name="connsiteX0" fmla="*/ 99951 w 2564336"/>
                <a:gd name="connsiteY0" fmla="*/ 1854540 h 2079929"/>
                <a:gd name="connsiteX1" fmla="*/ 136107 w 2564336"/>
                <a:gd name="connsiteY1" fmla="*/ 905247 h 2079929"/>
                <a:gd name="connsiteX2" fmla="*/ 1274442 w 2564336"/>
                <a:gd name="connsiteY2" fmla="*/ 205451 h 2079929"/>
                <a:gd name="connsiteX3" fmla="*/ 1974238 w 2564336"/>
                <a:gd name="connsiteY3" fmla="*/ 186790 h 2079929"/>
                <a:gd name="connsiteX4" fmla="*/ 2496752 w 2564336"/>
                <a:gd name="connsiteY4" fmla="*/ 178 h 2079929"/>
                <a:gd name="connsiteX5" fmla="*/ 2552736 w 2564336"/>
                <a:gd name="connsiteY5" fmla="*/ 224112 h 2079929"/>
                <a:gd name="connsiteX6" fmla="*/ 2450099 w 2564336"/>
                <a:gd name="connsiteY6" fmla="*/ 765288 h 2079929"/>
                <a:gd name="connsiteX7" fmla="*/ 2048882 w 2564336"/>
                <a:gd name="connsiteY7" fmla="*/ 1605043 h 2079929"/>
                <a:gd name="connsiteX8" fmla="*/ 1554360 w 2564336"/>
                <a:gd name="connsiteY8" fmla="*/ 1987598 h 2079929"/>
                <a:gd name="connsiteX9" fmla="*/ 849996 w 2564336"/>
                <a:gd name="connsiteY9" fmla="*/ 2079738 h 2079929"/>
                <a:gd name="connsiteX10" fmla="*/ 99951 w 2564336"/>
                <a:gd name="connsiteY10" fmla="*/ 1854540 h 2079929"/>
                <a:gd name="connsiteX0" fmla="*/ 95793 w 2560178"/>
                <a:gd name="connsiteY0" fmla="*/ 1854543 h 2079932"/>
                <a:gd name="connsiteX1" fmla="*/ 131949 w 2560178"/>
                <a:gd name="connsiteY1" fmla="*/ 905250 h 2079932"/>
                <a:gd name="connsiteX2" fmla="*/ 1203609 w 2560178"/>
                <a:gd name="connsiteY2" fmla="*/ 224504 h 2079932"/>
                <a:gd name="connsiteX3" fmla="*/ 1970080 w 2560178"/>
                <a:gd name="connsiteY3" fmla="*/ 186793 h 2079932"/>
                <a:gd name="connsiteX4" fmla="*/ 2492594 w 2560178"/>
                <a:gd name="connsiteY4" fmla="*/ 181 h 2079932"/>
                <a:gd name="connsiteX5" fmla="*/ 2548578 w 2560178"/>
                <a:gd name="connsiteY5" fmla="*/ 224115 h 2079932"/>
                <a:gd name="connsiteX6" fmla="*/ 2445941 w 2560178"/>
                <a:gd name="connsiteY6" fmla="*/ 765291 h 2079932"/>
                <a:gd name="connsiteX7" fmla="*/ 2044724 w 2560178"/>
                <a:gd name="connsiteY7" fmla="*/ 1605046 h 2079932"/>
                <a:gd name="connsiteX8" fmla="*/ 1550202 w 2560178"/>
                <a:gd name="connsiteY8" fmla="*/ 1987601 h 2079932"/>
                <a:gd name="connsiteX9" fmla="*/ 845838 w 2560178"/>
                <a:gd name="connsiteY9" fmla="*/ 2079741 h 2079932"/>
                <a:gd name="connsiteX10" fmla="*/ 95793 w 2560178"/>
                <a:gd name="connsiteY10" fmla="*/ 1854543 h 2079932"/>
                <a:gd name="connsiteX0" fmla="*/ 90564 w 2554949"/>
                <a:gd name="connsiteY0" fmla="*/ 1854543 h 2079932"/>
                <a:gd name="connsiteX1" fmla="*/ 126720 w 2554949"/>
                <a:gd name="connsiteY1" fmla="*/ 905250 h 2079932"/>
                <a:gd name="connsiteX2" fmla="*/ 1198380 w 2554949"/>
                <a:gd name="connsiteY2" fmla="*/ 224504 h 2079932"/>
                <a:gd name="connsiteX3" fmla="*/ 1964851 w 2554949"/>
                <a:gd name="connsiteY3" fmla="*/ 186793 h 2079932"/>
                <a:gd name="connsiteX4" fmla="*/ 2487365 w 2554949"/>
                <a:gd name="connsiteY4" fmla="*/ 181 h 2079932"/>
                <a:gd name="connsiteX5" fmla="*/ 2543349 w 2554949"/>
                <a:gd name="connsiteY5" fmla="*/ 224115 h 2079932"/>
                <a:gd name="connsiteX6" fmla="*/ 2440712 w 2554949"/>
                <a:gd name="connsiteY6" fmla="*/ 765291 h 2079932"/>
                <a:gd name="connsiteX7" fmla="*/ 2039495 w 2554949"/>
                <a:gd name="connsiteY7" fmla="*/ 1605046 h 2079932"/>
                <a:gd name="connsiteX8" fmla="*/ 1544973 w 2554949"/>
                <a:gd name="connsiteY8" fmla="*/ 1987601 h 2079932"/>
                <a:gd name="connsiteX9" fmla="*/ 840609 w 2554949"/>
                <a:gd name="connsiteY9" fmla="*/ 2079741 h 2079932"/>
                <a:gd name="connsiteX10" fmla="*/ 90564 w 2554949"/>
                <a:gd name="connsiteY10" fmla="*/ 1854543 h 2079932"/>
                <a:gd name="connsiteX0" fmla="*/ 94033 w 2558418"/>
                <a:gd name="connsiteY0" fmla="*/ 1854557 h 2079946"/>
                <a:gd name="connsiteX1" fmla="*/ 130189 w 2558418"/>
                <a:gd name="connsiteY1" fmla="*/ 905264 h 2079946"/>
                <a:gd name="connsiteX2" fmla="*/ 1173274 w 2558418"/>
                <a:gd name="connsiteY2" fmla="*/ 295956 h 2079946"/>
                <a:gd name="connsiteX3" fmla="*/ 1968320 w 2558418"/>
                <a:gd name="connsiteY3" fmla="*/ 186807 h 2079946"/>
                <a:gd name="connsiteX4" fmla="*/ 2490834 w 2558418"/>
                <a:gd name="connsiteY4" fmla="*/ 195 h 2079946"/>
                <a:gd name="connsiteX5" fmla="*/ 2546818 w 2558418"/>
                <a:gd name="connsiteY5" fmla="*/ 224129 h 2079946"/>
                <a:gd name="connsiteX6" fmla="*/ 2444181 w 2558418"/>
                <a:gd name="connsiteY6" fmla="*/ 765305 h 2079946"/>
                <a:gd name="connsiteX7" fmla="*/ 2042964 w 2558418"/>
                <a:gd name="connsiteY7" fmla="*/ 1605060 h 2079946"/>
                <a:gd name="connsiteX8" fmla="*/ 1548442 w 2558418"/>
                <a:gd name="connsiteY8" fmla="*/ 1987615 h 2079946"/>
                <a:gd name="connsiteX9" fmla="*/ 844078 w 2558418"/>
                <a:gd name="connsiteY9" fmla="*/ 2079755 h 2079946"/>
                <a:gd name="connsiteX10" fmla="*/ 94033 w 2558418"/>
                <a:gd name="connsiteY10" fmla="*/ 1854557 h 2079946"/>
                <a:gd name="connsiteX0" fmla="*/ 94033 w 2558418"/>
                <a:gd name="connsiteY0" fmla="*/ 1854556 h 2079945"/>
                <a:gd name="connsiteX1" fmla="*/ 130189 w 2558418"/>
                <a:gd name="connsiteY1" fmla="*/ 905263 h 2079945"/>
                <a:gd name="connsiteX2" fmla="*/ 1173274 w 2558418"/>
                <a:gd name="connsiteY2" fmla="*/ 286430 h 2079945"/>
                <a:gd name="connsiteX3" fmla="*/ 1968320 w 2558418"/>
                <a:gd name="connsiteY3" fmla="*/ 186806 h 2079945"/>
                <a:gd name="connsiteX4" fmla="*/ 2490834 w 2558418"/>
                <a:gd name="connsiteY4" fmla="*/ 194 h 2079945"/>
                <a:gd name="connsiteX5" fmla="*/ 2546818 w 2558418"/>
                <a:gd name="connsiteY5" fmla="*/ 224128 h 2079945"/>
                <a:gd name="connsiteX6" fmla="*/ 2444181 w 2558418"/>
                <a:gd name="connsiteY6" fmla="*/ 765304 h 2079945"/>
                <a:gd name="connsiteX7" fmla="*/ 2042964 w 2558418"/>
                <a:gd name="connsiteY7" fmla="*/ 1605059 h 2079945"/>
                <a:gd name="connsiteX8" fmla="*/ 1548442 w 2558418"/>
                <a:gd name="connsiteY8" fmla="*/ 1987614 h 2079945"/>
                <a:gd name="connsiteX9" fmla="*/ 844078 w 2558418"/>
                <a:gd name="connsiteY9" fmla="*/ 2079754 h 2079945"/>
                <a:gd name="connsiteX10" fmla="*/ 94033 w 2558418"/>
                <a:gd name="connsiteY10" fmla="*/ 1854556 h 2079945"/>
                <a:gd name="connsiteX0" fmla="*/ 73773 w 2538158"/>
                <a:gd name="connsiteY0" fmla="*/ 1854556 h 2079945"/>
                <a:gd name="connsiteX1" fmla="*/ 109929 w 2538158"/>
                <a:gd name="connsiteY1" fmla="*/ 905263 h 2079945"/>
                <a:gd name="connsiteX2" fmla="*/ 1153014 w 2538158"/>
                <a:gd name="connsiteY2" fmla="*/ 286430 h 2079945"/>
                <a:gd name="connsiteX3" fmla="*/ 1948060 w 2538158"/>
                <a:gd name="connsiteY3" fmla="*/ 186806 h 2079945"/>
                <a:gd name="connsiteX4" fmla="*/ 2470574 w 2538158"/>
                <a:gd name="connsiteY4" fmla="*/ 194 h 2079945"/>
                <a:gd name="connsiteX5" fmla="*/ 2526558 w 2538158"/>
                <a:gd name="connsiteY5" fmla="*/ 224128 h 2079945"/>
                <a:gd name="connsiteX6" fmla="*/ 2423921 w 2538158"/>
                <a:gd name="connsiteY6" fmla="*/ 765304 h 2079945"/>
                <a:gd name="connsiteX7" fmla="*/ 2022704 w 2538158"/>
                <a:gd name="connsiteY7" fmla="*/ 1605059 h 2079945"/>
                <a:gd name="connsiteX8" fmla="*/ 1528182 w 2538158"/>
                <a:gd name="connsiteY8" fmla="*/ 1987614 h 2079945"/>
                <a:gd name="connsiteX9" fmla="*/ 823818 w 2538158"/>
                <a:gd name="connsiteY9" fmla="*/ 2079754 h 2079945"/>
                <a:gd name="connsiteX10" fmla="*/ 73773 w 2538158"/>
                <a:gd name="connsiteY10" fmla="*/ 1854556 h 2079945"/>
                <a:gd name="connsiteX0" fmla="*/ 108852 w 2511325"/>
                <a:gd name="connsiteY0" fmla="*/ 1849794 h 2086587"/>
                <a:gd name="connsiteX1" fmla="*/ 83096 w 2511325"/>
                <a:gd name="connsiteY1" fmla="*/ 905263 h 2086587"/>
                <a:gd name="connsiteX2" fmla="*/ 1126181 w 2511325"/>
                <a:gd name="connsiteY2" fmla="*/ 286430 h 2086587"/>
                <a:gd name="connsiteX3" fmla="*/ 1921227 w 2511325"/>
                <a:gd name="connsiteY3" fmla="*/ 186806 h 2086587"/>
                <a:gd name="connsiteX4" fmla="*/ 2443741 w 2511325"/>
                <a:gd name="connsiteY4" fmla="*/ 194 h 2086587"/>
                <a:gd name="connsiteX5" fmla="*/ 2499725 w 2511325"/>
                <a:gd name="connsiteY5" fmla="*/ 224128 h 2086587"/>
                <a:gd name="connsiteX6" fmla="*/ 2397088 w 2511325"/>
                <a:gd name="connsiteY6" fmla="*/ 765304 h 2086587"/>
                <a:gd name="connsiteX7" fmla="*/ 1995871 w 2511325"/>
                <a:gd name="connsiteY7" fmla="*/ 1605059 h 2086587"/>
                <a:gd name="connsiteX8" fmla="*/ 1501349 w 2511325"/>
                <a:gd name="connsiteY8" fmla="*/ 1987614 h 2086587"/>
                <a:gd name="connsiteX9" fmla="*/ 796985 w 2511325"/>
                <a:gd name="connsiteY9" fmla="*/ 2079754 h 2086587"/>
                <a:gd name="connsiteX10" fmla="*/ 108852 w 2511325"/>
                <a:gd name="connsiteY10" fmla="*/ 1849794 h 2086587"/>
                <a:gd name="connsiteX0" fmla="*/ 88946 w 2524756"/>
                <a:gd name="connsiteY0" fmla="*/ 1811694 h 2089074"/>
                <a:gd name="connsiteX1" fmla="*/ 96527 w 2524756"/>
                <a:gd name="connsiteY1" fmla="*/ 905263 h 2089074"/>
                <a:gd name="connsiteX2" fmla="*/ 1139612 w 2524756"/>
                <a:gd name="connsiteY2" fmla="*/ 286430 h 2089074"/>
                <a:gd name="connsiteX3" fmla="*/ 1934658 w 2524756"/>
                <a:gd name="connsiteY3" fmla="*/ 186806 h 2089074"/>
                <a:gd name="connsiteX4" fmla="*/ 2457172 w 2524756"/>
                <a:gd name="connsiteY4" fmla="*/ 194 h 2089074"/>
                <a:gd name="connsiteX5" fmla="*/ 2513156 w 2524756"/>
                <a:gd name="connsiteY5" fmla="*/ 224128 h 2089074"/>
                <a:gd name="connsiteX6" fmla="*/ 2410519 w 2524756"/>
                <a:gd name="connsiteY6" fmla="*/ 765304 h 2089074"/>
                <a:gd name="connsiteX7" fmla="*/ 2009302 w 2524756"/>
                <a:gd name="connsiteY7" fmla="*/ 1605059 h 2089074"/>
                <a:gd name="connsiteX8" fmla="*/ 1514780 w 2524756"/>
                <a:gd name="connsiteY8" fmla="*/ 1987614 h 2089074"/>
                <a:gd name="connsiteX9" fmla="*/ 810416 w 2524756"/>
                <a:gd name="connsiteY9" fmla="*/ 2079754 h 2089074"/>
                <a:gd name="connsiteX10" fmla="*/ 88946 w 2524756"/>
                <a:gd name="connsiteY10" fmla="*/ 1811694 h 2089074"/>
                <a:gd name="connsiteX0" fmla="*/ 68826 w 2504636"/>
                <a:gd name="connsiteY0" fmla="*/ 1811694 h 2089074"/>
                <a:gd name="connsiteX1" fmla="*/ 76407 w 2504636"/>
                <a:gd name="connsiteY1" fmla="*/ 905263 h 2089074"/>
                <a:gd name="connsiteX2" fmla="*/ 1119492 w 2504636"/>
                <a:gd name="connsiteY2" fmla="*/ 286430 h 2089074"/>
                <a:gd name="connsiteX3" fmla="*/ 1914538 w 2504636"/>
                <a:gd name="connsiteY3" fmla="*/ 186806 h 2089074"/>
                <a:gd name="connsiteX4" fmla="*/ 2437052 w 2504636"/>
                <a:gd name="connsiteY4" fmla="*/ 194 h 2089074"/>
                <a:gd name="connsiteX5" fmla="*/ 2493036 w 2504636"/>
                <a:gd name="connsiteY5" fmla="*/ 224128 h 2089074"/>
                <a:gd name="connsiteX6" fmla="*/ 2390399 w 2504636"/>
                <a:gd name="connsiteY6" fmla="*/ 765304 h 2089074"/>
                <a:gd name="connsiteX7" fmla="*/ 1989182 w 2504636"/>
                <a:gd name="connsiteY7" fmla="*/ 1605059 h 2089074"/>
                <a:gd name="connsiteX8" fmla="*/ 1494660 w 2504636"/>
                <a:gd name="connsiteY8" fmla="*/ 1987614 h 2089074"/>
                <a:gd name="connsiteX9" fmla="*/ 790296 w 2504636"/>
                <a:gd name="connsiteY9" fmla="*/ 2079754 h 2089074"/>
                <a:gd name="connsiteX10" fmla="*/ 68826 w 2504636"/>
                <a:gd name="connsiteY10" fmla="*/ 1811694 h 2089074"/>
                <a:gd name="connsiteX0" fmla="*/ 88946 w 2524756"/>
                <a:gd name="connsiteY0" fmla="*/ 1773594 h 2091634"/>
                <a:gd name="connsiteX1" fmla="*/ 96527 w 2524756"/>
                <a:gd name="connsiteY1" fmla="*/ 905263 h 2091634"/>
                <a:gd name="connsiteX2" fmla="*/ 1139612 w 2524756"/>
                <a:gd name="connsiteY2" fmla="*/ 286430 h 2091634"/>
                <a:gd name="connsiteX3" fmla="*/ 1934658 w 2524756"/>
                <a:gd name="connsiteY3" fmla="*/ 186806 h 2091634"/>
                <a:gd name="connsiteX4" fmla="*/ 2457172 w 2524756"/>
                <a:gd name="connsiteY4" fmla="*/ 194 h 2091634"/>
                <a:gd name="connsiteX5" fmla="*/ 2513156 w 2524756"/>
                <a:gd name="connsiteY5" fmla="*/ 224128 h 2091634"/>
                <a:gd name="connsiteX6" fmla="*/ 2410519 w 2524756"/>
                <a:gd name="connsiteY6" fmla="*/ 765304 h 2091634"/>
                <a:gd name="connsiteX7" fmla="*/ 2009302 w 2524756"/>
                <a:gd name="connsiteY7" fmla="*/ 1605059 h 2091634"/>
                <a:gd name="connsiteX8" fmla="*/ 1514780 w 2524756"/>
                <a:gd name="connsiteY8" fmla="*/ 1987614 h 2091634"/>
                <a:gd name="connsiteX9" fmla="*/ 810416 w 2524756"/>
                <a:gd name="connsiteY9" fmla="*/ 2079754 h 2091634"/>
                <a:gd name="connsiteX10" fmla="*/ 88946 w 2524756"/>
                <a:gd name="connsiteY10" fmla="*/ 1773594 h 2091634"/>
                <a:gd name="connsiteX0" fmla="*/ 88946 w 2524756"/>
                <a:gd name="connsiteY0" fmla="*/ 1773594 h 2091634"/>
                <a:gd name="connsiteX1" fmla="*/ 96527 w 2524756"/>
                <a:gd name="connsiteY1" fmla="*/ 905263 h 2091634"/>
                <a:gd name="connsiteX2" fmla="*/ 1139612 w 2524756"/>
                <a:gd name="connsiteY2" fmla="*/ 286430 h 2091634"/>
                <a:gd name="connsiteX3" fmla="*/ 1934658 w 2524756"/>
                <a:gd name="connsiteY3" fmla="*/ 186806 h 2091634"/>
                <a:gd name="connsiteX4" fmla="*/ 2457172 w 2524756"/>
                <a:gd name="connsiteY4" fmla="*/ 194 h 2091634"/>
                <a:gd name="connsiteX5" fmla="*/ 2513156 w 2524756"/>
                <a:gd name="connsiteY5" fmla="*/ 224128 h 2091634"/>
                <a:gd name="connsiteX6" fmla="*/ 2410519 w 2524756"/>
                <a:gd name="connsiteY6" fmla="*/ 765304 h 2091634"/>
                <a:gd name="connsiteX7" fmla="*/ 2009302 w 2524756"/>
                <a:gd name="connsiteY7" fmla="*/ 1605059 h 2091634"/>
                <a:gd name="connsiteX8" fmla="*/ 1514780 w 2524756"/>
                <a:gd name="connsiteY8" fmla="*/ 1987614 h 2091634"/>
                <a:gd name="connsiteX9" fmla="*/ 810416 w 2524756"/>
                <a:gd name="connsiteY9" fmla="*/ 2079754 h 2091634"/>
                <a:gd name="connsiteX10" fmla="*/ 88946 w 2524756"/>
                <a:gd name="connsiteY10" fmla="*/ 1773594 h 2091634"/>
                <a:gd name="connsiteX0" fmla="*/ 107853 w 2543663"/>
                <a:gd name="connsiteY0" fmla="*/ 1773594 h 2067233"/>
                <a:gd name="connsiteX1" fmla="*/ 115434 w 2543663"/>
                <a:gd name="connsiteY1" fmla="*/ 905263 h 2067233"/>
                <a:gd name="connsiteX2" fmla="*/ 1158519 w 2543663"/>
                <a:gd name="connsiteY2" fmla="*/ 286430 h 2067233"/>
                <a:gd name="connsiteX3" fmla="*/ 1953565 w 2543663"/>
                <a:gd name="connsiteY3" fmla="*/ 186806 h 2067233"/>
                <a:gd name="connsiteX4" fmla="*/ 2476079 w 2543663"/>
                <a:gd name="connsiteY4" fmla="*/ 194 h 2067233"/>
                <a:gd name="connsiteX5" fmla="*/ 2532063 w 2543663"/>
                <a:gd name="connsiteY5" fmla="*/ 224128 h 2067233"/>
                <a:gd name="connsiteX6" fmla="*/ 2429426 w 2543663"/>
                <a:gd name="connsiteY6" fmla="*/ 765304 h 2067233"/>
                <a:gd name="connsiteX7" fmla="*/ 2028209 w 2543663"/>
                <a:gd name="connsiteY7" fmla="*/ 1605059 h 2067233"/>
                <a:gd name="connsiteX8" fmla="*/ 1533687 w 2543663"/>
                <a:gd name="connsiteY8" fmla="*/ 1987614 h 2067233"/>
                <a:gd name="connsiteX9" fmla="*/ 843610 w 2543663"/>
                <a:gd name="connsiteY9" fmla="*/ 2051179 h 2067233"/>
                <a:gd name="connsiteX10" fmla="*/ 107853 w 2543663"/>
                <a:gd name="connsiteY10" fmla="*/ 1773594 h 2067233"/>
                <a:gd name="connsiteX0" fmla="*/ 107853 w 2543663"/>
                <a:gd name="connsiteY0" fmla="*/ 1773594 h 2054713"/>
                <a:gd name="connsiteX1" fmla="*/ 115434 w 2543663"/>
                <a:gd name="connsiteY1" fmla="*/ 905263 h 2054713"/>
                <a:gd name="connsiteX2" fmla="*/ 1158519 w 2543663"/>
                <a:gd name="connsiteY2" fmla="*/ 286430 h 2054713"/>
                <a:gd name="connsiteX3" fmla="*/ 1953565 w 2543663"/>
                <a:gd name="connsiteY3" fmla="*/ 186806 h 2054713"/>
                <a:gd name="connsiteX4" fmla="*/ 2476079 w 2543663"/>
                <a:gd name="connsiteY4" fmla="*/ 194 h 2054713"/>
                <a:gd name="connsiteX5" fmla="*/ 2532063 w 2543663"/>
                <a:gd name="connsiteY5" fmla="*/ 224128 h 2054713"/>
                <a:gd name="connsiteX6" fmla="*/ 2429426 w 2543663"/>
                <a:gd name="connsiteY6" fmla="*/ 765304 h 2054713"/>
                <a:gd name="connsiteX7" fmla="*/ 2028209 w 2543663"/>
                <a:gd name="connsiteY7" fmla="*/ 1605059 h 2054713"/>
                <a:gd name="connsiteX8" fmla="*/ 1533687 w 2543663"/>
                <a:gd name="connsiteY8" fmla="*/ 1987614 h 2054713"/>
                <a:gd name="connsiteX9" fmla="*/ 843610 w 2543663"/>
                <a:gd name="connsiteY9" fmla="*/ 2051179 h 2054713"/>
                <a:gd name="connsiteX10" fmla="*/ 107853 w 2543663"/>
                <a:gd name="connsiteY10" fmla="*/ 1773594 h 2054713"/>
                <a:gd name="connsiteX0" fmla="*/ 107853 w 2543663"/>
                <a:gd name="connsiteY0" fmla="*/ 1773594 h 2059058"/>
                <a:gd name="connsiteX1" fmla="*/ 115434 w 2543663"/>
                <a:gd name="connsiteY1" fmla="*/ 905263 h 2059058"/>
                <a:gd name="connsiteX2" fmla="*/ 1158519 w 2543663"/>
                <a:gd name="connsiteY2" fmla="*/ 286430 h 2059058"/>
                <a:gd name="connsiteX3" fmla="*/ 1953565 w 2543663"/>
                <a:gd name="connsiteY3" fmla="*/ 186806 h 2059058"/>
                <a:gd name="connsiteX4" fmla="*/ 2476079 w 2543663"/>
                <a:gd name="connsiteY4" fmla="*/ 194 h 2059058"/>
                <a:gd name="connsiteX5" fmla="*/ 2532063 w 2543663"/>
                <a:gd name="connsiteY5" fmla="*/ 224128 h 2059058"/>
                <a:gd name="connsiteX6" fmla="*/ 2429426 w 2543663"/>
                <a:gd name="connsiteY6" fmla="*/ 765304 h 2059058"/>
                <a:gd name="connsiteX7" fmla="*/ 2028209 w 2543663"/>
                <a:gd name="connsiteY7" fmla="*/ 1605059 h 2059058"/>
                <a:gd name="connsiteX8" fmla="*/ 1533687 w 2543663"/>
                <a:gd name="connsiteY8" fmla="*/ 1949514 h 2059058"/>
                <a:gd name="connsiteX9" fmla="*/ 843610 w 2543663"/>
                <a:gd name="connsiteY9" fmla="*/ 2051179 h 2059058"/>
                <a:gd name="connsiteX10" fmla="*/ 107853 w 2543663"/>
                <a:gd name="connsiteY10" fmla="*/ 1773594 h 2059058"/>
                <a:gd name="connsiteX0" fmla="*/ 107853 w 2543663"/>
                <a:gd name="connsiteY0" fmla="*/ 1773594 h 2060238"/>
                <a:gd name="connsiteX1" fmla="*/ 115434 w 2543663"/>
                <a:gd name="connsiteY1" fmla="*/ 905263 h 2060238"/>
                <a:gd name="connsiteX2" fmla="*/ 1158519 w 2543663"/>
                <a:gd name="connsiteY2" fmla="*/ 286430 h 2060238"/>
                <a:gd name="connsiteX3" fmla="*/ 1953565 w 2543663"/>
                <a:gd name="connsiteY3" fmla="*/ 186806 h 2060238"/>
                <a:gd name="connsiteX4" fmla="*/ 2476079 w 2543663"/>
                <a:gd name="connsiteY4" fmla="*/ 194 h 2060238"/>
                <a:gd name="connsiteX5" fmla="*/ 2532063 w 2543663"/>
                <a:gd name="connsiteY5" fmla="*/ 224128 h 2060238"/>
                <a:gd name="connsiteX6" fmla="*/ 2429426 w 2543663"/>
                <a:gd name="connsiteY6" fmla="*/ 765304 h 2060238"/>
                <a:gd name="connsiteX7" fmla="*/ 1985346 w 2543663"/>
                <a:gd name="connsiteY7" fmla="*/ 1528859 h 2060238"/>
                <a:gd name="connsiteX8" fmla="*/ 1533687 w 2543663"/>
                <a:gd name="connsiteY8" fmla="*/ 1949514 h 2060238"/>
                <a:gd name="connsiteX9" fmla="*/ 843610 w 2543663"/>
                <a:gd name="connsiteY9" fmla="*/ 2051179 h 2060238"/>
                <a:gd name="connsiteX10" fmla="*/ 107853 w 2543663"/>
                <a:gd name="connsiteY10" fmla="*/ 1773594 h 2060238"/>
                <a:gd name="connsiteX0" fmla="*/ 107853 w 2546818"/>
                <a:gd name="connsiteY0" fmla="*/ 1773449 h 2060093"/>
                <a:gd name="connsiteX1" fmla="*/ 115434 w 2546818"/>
                <a:gd name="connsiteY1" fmla="*/ 905118 h 2060093"/>
                <a:gd name="connsiteX2" fmla="*/ 1158519 w 2546818"/>
                <a:gd name="connsiteY2" fmla="*/ 286285 h 2060093"/>
                <a:gd name="connsiteX3" fmla="*/ 1953565 w 2546818"/>
                <a:gd name="connsiteY3" fmla="*/ 186661 h 2060093"/>
                <a:gd name="connsiteX4" fmla="*/ 2476079 w 2546818"/>
                <a:gd name="connsiteY4" fmla="*/ 49 h 2060093"/>
                <a:gd name="connsiteX5" fmla="*/ 2536826 w 2546818"/>
                <a:gd name="connsiteY5" fmla="*/ 204933 h 2060093"/>
                <a:gd name="connsiteX6" fmla="*/ 2429426 w 2546818"/>
                <a:gd name="connsiteY6" fmla="*/ 765159 h 2060093"/>
                <a:gd name="connsiteX7" fmla="*/ 1985346 w 2546818"/>
                <a:gd name="connsiteY7" fmla="*/ 1528714 h 2060093"/>
                <a:gd name="connsiteX8" fmla="*/ 1533687 w 2546818"/>
                <a:gd name="connsiteY8" fmla="*/ 1949369 h 2060093"/>
                <a:gd name="connsiteX9" fmla="*/ 843610 w 2546818"/>
                <a:gd name="connsiteY9" fmla="*/ 2051034 h 2060093"/>
                <a:gd name="connsiteX10" fmla="*/ 107853 w 2546818"/>
                <a:gd name="connsiteY10" fmla="*/ 1773449 h 2060093"/>
                <a:gd name="connsiteX0" fmla="*/ 107853 w 2546818"/>
                <a:gd name="connsiteY0" fmla="*/ 1773449 h 2060093"/>
                <a:gd name="connsiteX1" fmla="*/ 115434 w 2546818"/>
                <a:gd name="connsiteY1" fmla="*/ 905118 h 2060093"/>
                <a:gd name="connsiteX2" fmla="*/ 1158519 w 2546818"/>
                <a:gd name="connsiteY2" fmla="*/ 286285 h 2060093"/>
                <a:gd name="connsiteX3" fmla="*/ 1953565 w 2546818"/>
                <a:gd name="connsiteY3" fmla="*/ 186661 h 2060093"/>
                <a:gd name="connsiteX4" fmla="*/ 2476079 w 2546818"/>
                <a:gd name="connsiteY4" fmla="*/ 49 h 2060093"/>
                <a:gd name="connsiteX5" fmla="*/ 2536826 w 2546818"/>
                <a:gd name="connsiteY5" fmla="*/ 204933 h 2060093"/>
                <a:gd name="connsiteX6" fmla="*/ 2429426 w 2546818"/>
                <a:gd name="connsiteY6" fmla="*/ 765159 h 2060093"/>
                <a:gd name="connsiteX7" fmla="*/ 1985346 w 2546818"/>
                <a:gd name="connsiteY7" fmla="*/ 1528714 h 2060093"/>
                <a:gd name="connsiteX8" fmla="*/ 1533687 w 2546818"/>
                <a:gd name="connsiteY8" fmla="*/ 1949369 h 2060093"/>
                <a:gd name="connsiteX9" fmla="*/ 843610 w 2546818"/>
                <a:gd name="connsiteY9" fmla="*/ 2051034 h 2060093"/>
                <a:gd name="connsiteX10" fmla="*/ 107853 w 2546818"/>
                <a:gd name="connsiteY10" fmla="*/ 1773449 h 2060093"/>
                <a:gd name="connsiteX0" fmla="*/ 107853 w 2548859"/>
                <a:gd name="connsiteY0" fmla="*/ 1773449 h 2060093"/>
                <a:gd name="connsiteX1" fmla="*/ 115434 w 2548859"/>
                <a:gd name="connsiteY1" fmla="*/ 905118 h 2060093"/>
                <a:gd name="connsiteX2" fmla="*/ 1158519 w 2548859"/>
                <a:gd name="connsiteY2" fmla="*/ 286285 h 2060093"/>
                <a:gd name="connsiteX3" fmla="*/ 1953565 w 2548859"/>
                <a:gd name="connsiteY3" fmla="*/ 186661 h 2060093"/>
                <a:gd name="connsiteX4" fmla="*/ 2476079 w 2548859"/>
                <a:gd name="connsiteY4" fmla="*/ 49 h 2060093"/>
                <a:gd name="connsiteX5" fmla="*/ 2536826 w 2548859"/>
                <a:gd name="connsiteY5" fmla="*/ 204933 h 2060093"/>
                <a:gd name="connsiteX6" fmla="*/ 2400851 w 2548859"/>
                <a:gd name="connsiteY6" fmla="*/ 750871 h 2060093"/>
                <a:gd name="connsiteX7" fmla="*/ 1985346 w 2548859"/>
                <a:gd name="connsiteY7" fmla="*/ 1528714 h 2060093"/>
                <a:gd name="connsiteX8" fmla="*/ 1533687 w 2548859"/>
                <a:gd name="connsiteY8" fmla="*/ 1949369 h 2060093"/>
                <a:gd name="connsiteX9" fmla="*/ 843610 w 2548859"/>
                <a:gd name="connsiteY9" fmla="*/ 2051034 h 2060093"/>
                <a:gd name="connsiteX10" fmla="*/ 107853 w 2548859"/>
                <a:gd name="connsiteY10" fmla="*/ 1773449 h 2060093"/>
                <a:gd name="connsiteX0" fmla="*/ 107853 w 2550227"/>
                <a:gd name="connsiteY0" fmla="*/ 1773449 h 2060093"/>
                <a:gd name="connsiteX1" fmla="*/ 115434 w 2550227"/>
                <a:gd name="connsiteY1" fmla="*/ 905118 h 2060093"/>
                <a:gd name="connsiteX2" fmla="*/ 1158519 w 2550227"/>
                <a:gd name="connsiteY2" fmla="*/ 286285 h 2060093"/>
                <a:gd name="connsiteX3" fmla="*/ 1953565 w 2550227"/>
                <a:gd name="connsiteY3" fmla="*/ 186661 h 2060093"/>
                <a:gd name="connsiteX4" fmla="*/ 2476079 w 2550227"/>
                <a:gd name="connsiteY4" fmla="*/ 49 h 2060093"/>
                <a:gd name="connsiteX5" fmla="*/ 2536826 w 2550227"/>
                <a:gd name="connsiteY5" fmla="*/ 204933 h 2060093"/>
                <a:gd name="connsiteX6" fmla="*/ 2381801 w 2550227"/>
                <a:gd name="connsiteY6" fmla="*/ 722296 h 2060093"/>
                <a:gd name="connsiteX7" fmla="*/ 1985346 w 2550227"/>
                <a:gd name="connsiteY7" fmla="*/ 1528714 h 2060093"/>
                <a:gd name="connsiteX8" fmla="*/ 1533687 w 2550227"/>
                <a:gd name="connsiteY8" fmla="*/ 1949369 h 2060093"/>
                <a:gd name="connsiteX9" fmla="*/ 843610 w 2550227"/>
                <a:gd name="connsiteY9" fmla="*/ 2051034 h 2060093"/>
                <a:gd name="connsiteX10" fmla="*/ 107853 w 2550227"/>
                <a:gd name="connsiteY10" fmla="*/ 1773449 h 2060093"/>
                <a:gd name="connsiteX0" fmla="*/ 90468 w 2532842"/>
                <a:gd name="connsiteY0" fmla="*/ 1773449 h 2060093"/>
                <a:gd name="connsiteX1" fmla="*/ 98049 w 2532842"/>
                <a:gd name="connsiteY1" fmla="*/ 905118 h 2060093"/>
                <a:gd name="connsiteX2" fmla="*/ 1141134 w 2532842"/>
                <a:gd name="connsiteY2" fmla="*/ 286285 h 2060093"/>
                <a:gd name="connsiteX3" fmla="*/ 1936180 w 2532842"/>
                <a:gd name="connsiteY3" fmla="*/ 186661 h 2060093"/>
                <a:gd name="connsiteX4" fmla="*/ 2458694 w 2532842"/>
                <a:gd name="connsiteY4" fmla="*/ 49 h 2060093"/>
                <a:gd name="connsiteX5" fmla="*/ 2519441 w 2532842"/>
                <a:gd name="connsiteY5" fmla="*/ 204933 h 2060093"/>
                <a:gd name="connsiteX6" fmla="*/ 2364416 w 2532842"/>
                <a:gd name="connsiteY6" fmla="*/ 722296 h 2060093"/>
                <a:gd name="connsiteX7" fmla="*/ 1967961 w 2532842"/>
                <a:gd name="connsiteY7" fmla="*/ 1528714 h 2060093"/>
                <a:gd name="connsiteX8" fmla="*/ 1516302 w 2532842"/>
                <a:gd name="connsiteY8" fmla="*/ 1949369 h 2060093"/>
                <a:gd name="connsiteX9" fmla="*/ 826225 w 2532842"/>
                <a:gd name="connsiteY9" fmla="*/ 2051034 h 2060093"/>
                <a:gd name="connsiteX10" fmla="*/ 90468 w 2532842"/>
                <a:gd name="connsiteY10" fmla="*/ 1773449 h 20600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532842" h="2060093">
                  <a:moveTo>
                    <a:pt x="90468" y="1773449"/>
                  </a:moveTo>
                  <a:cubicBezTo>
                    <a:pt x="-30895" y="1582463"/>
                    <a:pt x="-31897" y="1158624"/>
                    <a:pt x="98049" y="905118"/>
                  </a:cubicBezTo>
                  <a:cubicBezTo>
                    <a:pt x="227995" y="651612"/>
                    <a:pt x="469426" y="295053"/>
                    <a:pt x="1141134" y="286285"/>
                  </a:cubicBezTo>
                  <a:cubicBezTo>
                    <a:pt x="1374462" y="283239"/>
                    <a:pt x="1716587" y="234367"/>
                    <a:pt x="1936180" y="186661"/>
                  </a:cubicBezTo>
                  <a:cubicBezTo>
                    <a:pt x="2155773" y="138955"/>
                    <a:pt x="2361484" y="-2996"/>
                    <a:pt x="2458694" y="49"/>
                  </a:cubicBezTo>
                  <a:cubicBezTo>
                    <a:pt x="2555904" y="3094"/>
                    <a:pt x="2535154" y="84559"/>
                    <a:pt x="2519441" y="204933"/>
                  </a:cubicBezTo>
                  <a:cubicBezTo>
                    <a:pt x="2503728" y="325307"/>
                    <a:pt x="2432516" y="568341"/>
                    <a:pt x="2364416" y="722296"/>
                  </a:cubicBezTo>
                  <a:cubicBezTo>
                    <a:pt x="2296316" y="876251"/>
                    <a:pt x="2109313" y="1324202"/>
                    <a:pt x="1967961" y="1528714"/>
                  </a:cubicBezTo>
                  <a:cubicBezTo>
                    <a:pt x="1826609" y="1733226"/>
                    <a:pt x="1706591" y="1862316"/>
                    <a:pt x="1516302" y="1949369"/>
                  </a:cubicBezTo>
                  <a:cubicBezTo>
                    <a:pt x="1326013" y="2036422"/>
                    <a:pt x="1063864" y="2080354"/>
                    <a:pt x="826225" y="2051034"/>
                  </a:cubicBezTo>
                  <a:cubicBezTo>
                    <a:pt x="588586" y="2021714"/>
                    <a:pt x="211831" y="1964435"/>
                    <a:pt x="90468" y="1773449"/>
                  </a:cubicBezTo>
                  <a:close/>
                </a:path>
              </a:pathLst>
            </a:custGeom>
            <a:noFill/>
            <a:ln w="28575" cap="rnd" cmpd="sng" algn="ctr">
              <a:solidFill>
                <a:srgbClr val="B4CE82"/>
              </a:solidFill>
              <a:prstDash val="solid"/>
              <a:headEnd type="none" w="med" len="med"/>
              <a:tailEnd type="none" w="med" len="me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rgbClr val="3A3838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sp>
          <p:nvSpPr>
            <p:cNvPr id="363" name="Freeform: Shape 362">
              <a:extLst>
                <a:ext uri="{FF2B5EF4-FFF2-40B4-BE49-F238E27FC236}">
                  <a16:creationId xmlns:a16="http://schemas.microsoft.com/office/drawing/2014/main" id="{6A30B947-0FC8-968E-B774-3564EF004828}"/>
                </a:ext>
              </a:extLst>
            </p:cNvPr>
            <p:cNvSpPr/>
            <p:nvPr/>
          </p:nvSpPr>
          <p:spPr>
            <a:xfrm>
              <a:off x="5085481" y="3449385"/>
              <a:ext cx="549475" cy="581891"/>
            </a:xfrm>
            <a:custGeom>
              <a:avLst/>
              <a:gdLst>
                <a:gd name="connsiteX0" fmla="*/ 0 w 1234440"/>
                <a:gd name="connsiteY0" fmla="*/ 1177290 h 1177290"/>
                <a:gd name="connsiteX1" fmla="*/ 1234440 w 1234440"/>
                <a:gd name="connsiteY1" fmla="*/ 0 h 1177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234440" h="1177290">
                  <a:moveTo>
                    <a:pt x="0" y="1177290"/>
                  </a:moveTo>
                  <a:cubicBezTo>
                    <a:pt x="114300" y="734377"/>
                    <a:pt x="228600" y="291465"/>
                    <a:pt x="1234440" y="0"/>
                  </a:cubicBezTo>
                </a:path>
              </a:pathLst>
            </a:custGeom>
            <a:noFill/>
            <a:ln w="28575" cap="rnd" cmpd="sng" algn="ctr">
              <a:solidFill>
                <a:srgbClr val="B4CE82"/>
              </a:solidFill>
              <a:prstDash val="solid"/>
              <a:headEnd type="none" w="med" len="med"/>
              <a:tailEnd type="none" w="med" len="me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rgbClr val="3A3838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</p:grpSp>
      <p:sp>
        <p:nvSpPr>
          <p:cNvPr id="364" name="TextBox 363">
            <a:extLst>
              <a:ext uri="{FF2B5EF4-FFF2-40B4-BE49-F238E27FC236}">
                <a16:creationId xmlns:a16="http://schemas.microsoft.com/office/drawing/2014/main" id="{EF61B3CF-39B0-C209-2B4A-7E9205A5312B}"/>
              </a:ext>
            </a:extLst>
          </p:cNvPr>
          <p:cNvSpPr txBox="1"/>
          <p:nvPr/>
        </p:nvSpPr>
        <p:spPr>
          <a:xfrm>
            <a:off x="5709055" y="1714925"/>
            <a:ext cx="52610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3A3838"/>
                </a:solidFill>
                <a:effectLst/>
                <a:uLnTx/>
                <a:uFillTx/>
                <a:latin typeface="Calibri" panose="020F0502020204030204"/>
              </a:rPr>
              <a:t>study</a:t>
            </a:r>
          </a:p>
        </p:txBody>
      </p:sp>
      <p:grpSp>
        <p:nvGrpSpPr>
          <p:cNvPr id="365" name="Group 364">
            <a:extLst>
              <a:ext uri="{FF2B5EF4-FFF2-40B4-BE49-F238E27FC236}">
                <a16:creationId xmlns:a16="http://schemas.microsoft.com/office/drawing/2014/main" id="{F3309697-134C-1CC0-A2F8-1BDCBAF26199}"/>
              </a:ext>
            </a:extLst>
          </p:cNvPr>
          <p:cNvGrpSpPr/>
          <p:nvPr/>
        </p:nvGrpSpPr>
        <p:grpSpPr>
          <a:xfrm>
            <a:off x="4456307" y="1236814"/>
            <a:ext cx="322401" cy="600165"/>
            <a:chOff x="4253132" y="2562093"/>
            <a:chExt cx="269213" cy="501153"/>
          </a:xfrm>
        </p:grpSpPr>
        <p:grpSp>
          <p:nvGrpSpPr>
            <p:cNvPr id="366" name="Group 365">
              <a:extLst>
                <a:ext uri="{FF2B5EF4-FFF2-40B4-BE49-F238E27FC236}">
                  <a16:creationId xmlns:a16="http://schemas.microsoft.com/office/drawing/2014/main" id="{071EA6FD-78E6-E136-DD6A-7B4FD4AEB7CF}"/>
                </a:ext>
              </a:extLst>
            </p:cNvPr>
            <p:cNvGrpSpPr/>
            <p:nvPr/>
          </p:nvGrpSpPr>
          <p:grpSpPr>
            <a:xfrm>
              <a:off x="4253132" y="2562093"/>
              <a:ext cx="197161" cy="321777"/>
              <a:chOff x="6621653" y="1784030"/>
              <a:chExt cx="2530550" cy="4130005"/>
            </a:xfrm>
          </p:grpSpPr>
          <p:sp>
            <p:nvSpPr>
              <p:cNvPr id="391" name="Freeform 373">
                <a:extLst>
                  <a:ext uri="{FF2B5EF4-FFF2-40B4-BE49-F238E27FC236}">
                    <a16:creationId xmlns:a16="http://schemas.microsoft.com/office/drawing/2014/main" id="{8778136A-5FE0-BFF1-BDFC-56A2E3E3EE2C}"/>
                  </a:ext>
                </a:extLst>
              </p:cNvPr>
              <p:cNvSpPr/>
              <p:nvPr/>
            </p:nvSpPr>
            <p:spPr>
              <a:xfrm>
                <a:off x="8117322" y="2669781"/>
                <a:ext cx="973937" cy="3244254"/>
              </a:xfrm>
              <a:custGeom>
                <a:avLst/>
                <a:gdLst>
                  <a:gd name="connsiteX0" fmla="*/ 0 w 973937"/>
                  <a:gd name="connsiteY0" fmla="*/ 0 h 3244254"/>
                  <a:gd name="connsiteX1" fmla="*/ 973937 w 973937"/>
                  <a:gd name="connsiteY1" fmla="*/ 0 h 3244254"/>
                  <a:gd name="connsiteX2" fmla="*/ 973937 w 973937"/>
                  <a:gd name="connsiteY2" fmla="*/ 1516289 h 3244254"/>
                  <a:gd name="connsiteX3" fmla="*/ 973937 w 973937"/>
                  <a:gd name="connsiteY3" fmla="*/ 1516290 h 3244254"/>
                  <a:gd name="connsiteX4" fmla="*/ 973937 w 973937"/>
                  <a:gd name="connsiteY4" fmla="*/ 1516290 h 3244254"/>
                  <a:gd name="connsiteX5" fmla="*/ 973698 w 973937"/>
                  <a:gd name="connsiteY5" fmla="*/ 1522323 h 3244254"/>
                  <a:gd name="connsiteX6" fmla="*/ 953949 w 973937"/>
                  <a:gd name="connsiteY6" fmla="*/ 1674116 h 3244254"/>
                  <a:gd name="connsiteX7" fmla="*/ 685992 w 973937"/>
                  <a:gd name="connsiteY7" fmla="*/ 2968401 h 3244254"/>
                  <a:gd name="connsiteX8" fmla="*/ 347253 w 973937"/>
                  <a:gd name="connsiteY8" fmla="*/ 3130187 h 3244254"/>
                  <a:gd name="connsiteX9" fmla="*/ 16365 w 973937"/>
                  <a:gd name="connsiteY9" fmla="*/ 1641949 h 3244254"/>
                  <a:gd name="connsiteX10" fmla="*/ 0 w 973937"/>
                  <a:gd name="connsiteY10" fmla="*/ 1516290 h 3244254"/>
                  <a:gd name="connsiteX11" fmla="*/ 0 w 973937"/>
                  <a:gd name="connsiteY11" fmla="*/ 1516290 h 3244254"/>
                  <a:gd name="connsiteX12" fmla="*/ 0 w 973937"/>
                  <a:gd name="connsiteY12" fmla="*/ 1516289 h 32442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73937" h="3244254">
                    <a:moveTo>
                      <a:pt x="0" y="0"/>
                    </a:moveTo>
                    <a:lnTo>
                      <a:pt x="973937" y="0"/>
                    </a:lnTo>
                    <a:lnTo>
                      <a:pt x="973937" y="1516289"/>
                    </a:lnTo>
                    <a:lnTo>
                      <a:pt x="973937" y="1516290"/>
                    </a:lnTo>
                    <a:lnTo>
                      <a:pt x="973937" y="1516290"/>
                    </a:lnTo>
                    <a:lnTo>
                      <a:pt x="973698" y="1522323"/>
                    </a:lnTo>
                    <a:cubicBezTo>
                      <a:pt x="971223" y="1552461"/>
                      <a:pt x="965324" y="1598068"/>
                      <a:pt x="953949" y="1674116"/>
                    </a:cubicBezTo>
                    <a:cubicBezTo>
                      <a:pt x="908446" y="1978307"/>
                      <a:pt x="746663" y="2781337"/>
                      <a:pt x="685992" y="2968401"/>
                    </a:cubicBezTo>
                    <a:cubicBezTo>
                      <a:pt x="625321" y="3155466"/>
                      <a:pt x="463536" y="3387190"/>
                      <a:pt x="347253" y="3130187"/>
                    </a:cubicBezTo>
                    <a:cubicBezTo>
                      <a:pt x="245504" y="2905309"/>
                      <a:pt x="93436" y="2177220"/>
                      <a:pt x="16365" y="1641949"/>
                    </a:cubicBezTo>
                    <a:lnTo>
                      <a:pt x="0" y="1516290"/>
                    </a:lnTo>
                    <a:lnTo>
                      <a:pt x="0" y="1516290"/>
                    </a:lnTo>
                    <a:lnTo>
                      <a:pt x="0" y="1516289"/>
                    </a:lnTo>
                    <a:close/>
                  </a:path>
                </a:pathLst>
              </a:custGeom>
              <a:solidFill>
                <a:srgbClr val="5B9BD5"/>
              </a:solidFill>
              <a:ln w="19050" cap="flat" cmpd="sng" algn="ctr">
                <a:solidFill>
                  <a:srgbClr val="5B9BD5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grpSp>
            <p:nvGrpSpPr>
              <p:cNvPr id="392" name="Group 391">
                <a:extLst>
                  <a:ext uri="{FF2B5EF4-FFF2-40B4-BE49-F238E27FC236}">
                    <a16:creationId xmlns:a16="http://schemas.microsoft.com/office/drawing/2014/main" id="{30F8DD8F-7CB8-F938-F41B-6CE08F04AB3D}"/>
                  </a:ext>
                </a:extLst>
              </p:cNvPr>
              <p:cNvGrpSpPr/>
              <p:nvPr/>
            </p:nvGrpSpPr>
            <p:grpSpPr>
              <a:xfrm>
                <a:off x="6621653" y="1784030"/>
                <a:ext cx="2530550" cy="880988"/>
                <a:chOff x="5345302" y="1788793"/>
                <a:chExt cx="2530550" cy="880988"/>
              </a:xfrm>
            </p:grpSpPr>
            <p:sp>
              <p:nvSpPr>
                <p:cNvPr id="396" name="Freeform 378">
                  <a:extLst>
                    <a:ext uri="{FF2B5EF4-FFF2-40B4-BE49-F238E27FC236}">
                      <a16:creationId xmlns:a16="http://schemas.microsoft.com/office/drawing/2014/main" id="{1F0086F3-4004-741D-2360-EC1334224003}"/>
                    </a:ext>
                  </a:extLst>
                </p:cNvPr>
                <p:cNvSpPr/>
                <p:nvPr/>
              </p:nvSpPr>
              <p:spPr>
                <a:xfrm>
                  <a:off x="6308729" y="2406890"/>
                  <a:ext cx="487235" cy="142639"/>
                </a:xfrm>
                <a:custGeom>
                  <a:avLst/>
                  <a:gdLst>
                    <a:gd name="connsiteX0" fmla="*/ 0 w 487235"/>
                    <a:gd name="connsiteY0" fmla="*/ 0 h 142639"/>
                    <a:gd name="connsiteX1" fmla="*/ 206908 w 487235"/>
                    <a:gd name="connsiteY1" fmla="*/ 133489 h 142639"/>
                    <a:gd name="connsiteX2" fmla="*/ 487235 w 487235"/>
                    <a:gd name="connsiteY2" fmla="*/ 120140 h 1426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487235" h="142639">
                      <a:moveTo>
                        <a:pt x="0" y="0"/>
                      </a:moveTo>
                      <a:cubicBezTo>
                        <a:pt x="62851" y="56733"/>
                        <a:pt x="125702" y="113466"/>
                        <a:pt x="206908" y="133489"/>
                      </a:cubicBezTo>
                      <a:cubicBezTo>
                        <a:pt x="288114" y="153512"/>
                        <a:pt x="387674" y="136826"/>
                        <a:pt x="487235" y="120140"/>
                      </a:cubicBezTo>
                    </a:path>
                  </a:pathLst>
                </a:custGeom>
                <a:noFill/>
                <a:ln w="28575" cap="flat" cmpd="sng" algn="ctr">
                  <a:solidFill>
                    <a:srgbClr val="5B9BD5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  <p:sp>
              <p:nvSpPr>
                <p:cNvPr id="397" name="Rectangle 396">
                  <a:extLst>
                    <a:ext uri="{FF2B5EF4-FFF2-40B4-BE49-F238E27FC236}">
                      <a16:creationId xmlns:a16="http://schemas.microsoft.com/office/drawing/2014/main" id="{BC7E2396-93D2-AF20-061E-C7E5073C4F63}"/>
                    </a:ext>
                  </a:extLst>
                </p:cNvPr>
                <p:cNvSpPr/>
                <p:nvPr/>
              </p:nvSpPr>
              <p:spPr>
                <a:xfrm>
                  <a:off x="6767328" y="2486179"/>
                  <a:ext cx="1108524" cy="183602"/>
                </a:xfrm>
                <a:prstGeom prst="rect">
                  <a:avLst/>
                </a:prstGeom>
                <a:solidFill>
                  <a:srgbClr val="5B9BD5"/>
                </a:solidFill>
                <a:ln w="12700" cap="flat" cmpd="sng" algn="ctr">
                  <a:solidFill>
                    <a:srgbClr val="5B9BD5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  <p:grpSp>
              <p:nvGrpSpPr>
                <p:cNvPr id="398" name="Group 397">
                  <a:extLst>
                    <a:ext uri="{FF2B5EF4-FFF2-40B4-BE49-F238E27FC236}">
                      <a16:creationId xmlns:a16="http://schemas.microsoft.com/office/drawing/2014/main" id="{FE5EE9A6-BB0A-0045-3F77-0C330A04E58D}"/>
                    </a:ext>
                  </a:extLst>
                </p:cNvPr>
                <p:cNvGrpSpPr/>
                <p:nvPr/>
              </p:nvGrpSpPr>
              <p:grpSpPr>
                <a:xfrm rot="1980000">
                  <a:off x="5345302" y="1788793"/>
                  <a:ext cx="1108524" cy="466514"/>
                  <a:chOff x="9008832" y="1859860"/>
                  <a:chExt cx="1108524" cy="466514"/>
                </a:xfrm>
              </p:grpSpPr>
              <p:sp>
                <p:nvSpPr>
                  <p:cNvPr id="400" name="Rectangle 399">
                    <a:extLst>
                      <a:ext uri="{FF2B5EF4-FFF2-40B4-BE49-F238E27FC236}">
                        <a16:creationId xmlns:a16="http://schemas.microsoft.com/office/drawing/2014/main" id="{2524F709-71E3-119B-9614-253E6F334A60}"/>
                      </a:ext>
                    </a:extLst>
                  </p:cNvPr>
                  <p:cNvSpPr/>
                  <p:nvPr/>
                </p:nvSpPr>
                <p:spPr>
                  <a:xfrm>
                    <a:off x="9116100" y="1859860"/>
                    <a:ext cx="893989" cy="282912"/>
                  </a:xfrm>
                  <a:prstGeom prst="rect">
                    <a:avLst/>
                  </a:prstGeom>
                  <a:solidFill>
                    <a:srgbClr val="5B9BD5"/>
                  </a:solidFill>
                  <a:ln w="12700" cap="flat" cmpd="sng" algn="ctr">
                    <a:solidFill>
                      <a:srgbClr val="5B9BD5">
                        <a:shade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1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  <p:sp>
                <p:nvSpPr>
                  <p:cNvPr id="401" name="Rectangle 400">
                    <a:extLst>
                      <a:ext uri="{FF2B5EF4-FFF2-40B4-BE49-F238E27FC236}">
                        <a16:creationId xmlns:a16="http://schemas.microsoft.com/office/drawing/2014/main" id="{AA2C4471-7680-3D92-46ED-70DA4BED2033}"/>
                      </a:ext>
                    </a:extLst>
                  </p:cNvPr>
                  <p:cNvSpPr/>
                  <p:nvPr/>
                </p:nvSpPr>
                <p:spPr>
                  <a:xfrm>
                    <a:off x="9008832" y="2142772"/>
                    <a:ext cx="1108524" cy="183602"/>
                  </a:xfrm>
                  <a:prstGeom prst="rect">
                    <a:avLst/>
                  </a:prstGeom>
                  <a:solidFill>
                    <a:srgbClr val="5B9BD5"/>
                  </a:solidFill>
                  <a:ln w="12700" cap="flat" cmpd="sng" algn="ctr">
                    <a:solidFill>
                      <a:srgbClr val="5B9BD5">
                        <a:shade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1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</p:grpSp>
            <p:sp>
              <p:nvSpPr>
                <p:cNvPr id="399" name="Freeform 381">
                  <a:extLst>
                    <a:ext uri="{FF2B5EF4-FFF2-40B4-BE49-F238E27FC236}">
                      <a16:creationId xmlns:a16="http://schemas.microsoft.com/office/drawing/2014/main" id="{B04CADDF-1B2D-B334-D59C-BF4D5DC58BDB}"/>
                    </a:ext>
                  </a:extLst>
                </p:cNvPr>
                <p:cNvSpPr/>
                <p:nvPr/>
              </p:nvSpPr>
              <p:spPr>
                <a:xfrm>
                  <a:off x="6280660" y="2462873"/>
                  <a:ext cx="487235" cy="142639"/>
                </a:xfrm>
                <a:custGeom>
                  <a:avLst/>
                  <a:gdLst>
                    <a:gd name="connsiteX0" fmla="*/ 0 w 487235"/>
                    <a:gd name="connsiteY0" fmla="*/ 0 h 142639"/>
                    <a:gd name="connsiteX1" fmla="*/ 206908 w 487235"/>
                    <a:gd name="connsiteY1" fmla="*/ 133489 h 142639"/>
                    <a:gd name="connsiteX2" fmla="*/ 487235 w 487235"/>
                    <a:gd name="connsiteY2" fmla="*/ 120140 h 1426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487235" h="142639">
                      <a:moveTo>
                        <a:pt x="0" y="0"/>
                      </a:moveTo>
                      <a:cubicBezTo>
                        <a:pt x="62851" y="56733"/>
                        <a:pt x="125702" y="113466"/>
                        <a:pt x="206908" y="133489"/>
                      </a:cubicBezTo>
                      <a:cubicBezTo>
                        <a:pt x="288114" y="153512"/>
                        <a:pt x="387674" y="136826"/>
                        <a:pt x="487235" y="120140"/>
                      </a:cubicBezTo>
                    </a:path>
                  </a:pathLst>
                </a:custGeom>
                <a:noFill/>
                <a:ln w="28575" cap="flat" cmpd="sng" algn="ctr">
                  <a:solidFill>
                    <a:srgbClr val="5B9BD5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</p:grpSp>
          <p:cxnSp>
            <p:nvCxnSpPr>
              <p:cNvPr id="393" name="Straight Connector 392">
                <a:extLst>
                  <a:ext uri="{FF2B5EF4-FFF2-40B4-BE49-F238E27FC236}">
                    <a16:creationId xmlns:a16="http://schemas.microsoft.com/office/drawing/2014/main" id="{134C7802-3D68-B30C-CD51-C8C3488717C5}"/>
                  </a:ext>
                </a:extLst>
              </p:cNvPr>
              <p:cNvCxnSpPr/>
              <p:nvPr/>
            </p:nvCxnSpPr>
            <p:spPr>
              <a:xfrm>
                <a:off x="8139958" y="2936759"/>
                <a:ext cx="500584" cy="0"/>
              </a:xfrm>
              <a:prstGeom prst="line">
                <a:avLst/>
              </a:prstGeom>
              <a:noFill/>
              <a:ln w="6350" cap="flat" cmpd="sng" algn="ctr">
                <a:solidFill>
                  <a:srgbClr val="2D3E50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394" name="Straight Connector 393">
                <a:extLst>
                  <a:ext uri="{FF2B5EF4-FFF2-40B4-BE49-F238E27FC236}">
                    <a16:creationId xmlns:a16="http://schemas.microsoft.com/office/drawing/2014/main" id="{654A28C6-5087-1616-8780-7193A4DFFC92}"/>
                  </a:ext>
                </a:extLst>
              </p:cNvPr>
              <p:cNvCxnSpPr/>
              <p:nvPr/>
            </p:nvCxnSpPr>
            <p:spPr>
              <a:xfrm>
                <a:off x="8139958" y="3736582"/>
                <a:ext cx="500584" cy="0"/>
              </a:xfrm>
              <a:prstGeom prst="line">
                <a:avLst/>
              </a:prstGeom>
              <a:noFill/>
              <a:ln w="6350" cap="flat" cmpd="sng" algn="ctr">
                <a:solidFill>
                  <a:srgbClr val="2D3E50"/>
                </a:solidFill>
                <a:prstDash val="solid"/>
                <a:miter lim="800000"/>
              </a:ln>
              <a:effectLst/>
            </p:spPr>
          </p:cxnSp>
          <p:sp>
            <p:nvSpPr>
              <p:cNvPr id="395" name="Freeform 377">
                <a:extLst>
                  <a:ext uri="{FF2B5EF4-FFF2-40B4-BE49-F238E27FC236}">
                    <a16:creationId xmlns:a16="http://schemas.microsoft.com/office/drawing/2014/main" id="{5818A801-D791-855E-A68C-69F3B1E20C48}"/>
                  </a:ext>
                </a:extLst>
              </p:cNvPr>
              <p:cNvSpPr/>
              <p:nvPr/>
            </p:nvSpPr>
            <p:spPr>
              <a:xfrm>
                <a:off x="8138205" y="4248147"/>
                <a:ext cx="930894" cy="1651597"/>
              </a:xfrm>
              <a:custGeom>
                <a:avLst/>
                <a:gdLst>
                  <a:gd name="connsiteX0" fmla="*/ 0 w 1285750"/>
                  <a:gd name="connsiteY0" fmla="*/ 0 h 2281185"/>
                  <a:gd name="connsiteX1" fmla="*/ 1285750 w 1285750"/>
                  <a:gd name="connsiteY1" fmla="*/ 0 h 2281185"/>
                  <a:gd name="connsiteX2" fmla="*/ 1285435 w 1285750"/>
                  <a:gd name="connsiteY2" fmla="*/ 7966 h 2281185"/>
                  <a:gd name="connsiteX3" fmla="*/ 1259362 w 1285750"/>
                  <a:gd name="connsiteY3" fmla="*/ 208356 h 2281185"/>
                  <a:gd name="connsiteX4" fmla="*/ 905617 w 1285750"/>
                  <a:gd name="connsiteY4" fmla="*/ 1917016 h 2281185"/>
                  <a:gd name="connsiteX5" fmla="*/ 458428 w 1285750"/>
                  <a:gd name="connsiteY5" fmla="*/ 2130598 h 2281185"/>
                  <a:gd name="connsiteX6" fmla="*/ 21604 w 1285750"/>
                  <a:gd name="connsiteY6" fmla="*/ 165891 h 22811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85750" h="2281185">
                    <a:moveTo>
                      <a:pt x="0" y="0"/>
                    </a:moveTo>
                    <a:lnTo>
                      <a:pt x="1285750" y="0"/>
                    </a:lnTo>
                    <a:lnTo>
                      <a:pt x="1285435" y="7966"/>
                    </a:lnTo>
                    <a:cubicBezTo>
                      <a:pt x="1282167" y="47752"/>
                      <a:pt x="1274380" y="107961"/>
                      <a:pt x="1259362" y="208356"/>
                    </a:cubicBezTo>
                    <a:cubicBezTo>
                      <a:pt x="1199292" y="609936"/>
                      <a:pt x="985712" y="1670061"/>
                      <a:pt x="905617" y="1917016"/>
                    </a:cubicBezTo>
                    <a:cubicBezTo>
                      <a:pt x="825522" y="2163971"/>
                      <a:pt x="611941" y="2469883"/>
                      <a:pt x="458428" y="2130598"/>
                    </a:cubicBezTo>
                    <a:cubicBezTo>
                      <a:pt x="324104" y="1833724"/>
                      <a:pt x="123350" y="872533"/>
                      <a:pt x="21604" y="165891"/>
                    </a:cubicBezTo>
                    <a:close/>
                  </a:path>
                </a:pathLst>
              </a:custGeom>
              <a:solidFill>
                <a:srgbClr val="70AD47">
                  <a:lumMod val="40000"/>
                  <a:lumOff val="6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</p:grpSp>
        <p:grpSp>
          <p:nvGrpSpPr>
            <p:cNvPr id="367" name="Group 366">
              <a:extLst>
                <a:ext uri="{FF2B5EF4-FFF2-40B4-BE49-F238E27FC236}">
                  <a16:creationId xmlns:a16="http://schemas.microsoft.com/office/drawing/2014/main" id="{0478DBB9-B748-9941-05C6-2EA4928A4863}"/>
                </a:ext>
              </a:extLst>
            </p:cNvPr>
            <p:cNvGrpSpPr/>
            <p:nvPr/>
          </p:nvGrpSpPr>
          <p:grpSpPr>
            <a:xfrm>
              <a:off x="4325184" y="2659134"/>
              <a:ext cx="197161" cy="321777"/>
              <a:chOff x="6621653" y="1784030"/>
              <a:chExt cx="2530550" cy="4130005"/>
            </a:xfrm>
          </p:grpSpPr>
          <p:sp>
            <p:nvSpPr>
              <p:cNvPr id="380" name="Freeform 362">
                <a:extLst>
                  <a:ext uri="{FF2B5EF4-FFF2-40B4-BE49-F238E27FC236}">
                    <a16:creationId xmlns:a16="http://schemas.microsoft.com/office/drawing/2014/main" id="{9B7717F1-4C69-F43E-0F31-273178865DD6}"/>
                  </a:ext>
                </a:extLst>
              </p:cNvPr>
              <p:cNvSpPr/>
              <p:nvPr/>
            </p:nvSpPr>
            <p:spPr>
              <a:xfrm>
                <a:off x="8117322" y="2669781"/>
                <a:ext cx="973937" cy="3244254"/>
              </a:xfrm>
              <a:custGeom>
                <a:avLst/>
                <a:gdLst>
                  <a:gd name="connsiteX0" fmla="*/ 0 w 973937"/>
                  <a:gd name="connsiteY0" fmla="*/ 0 h 3244254"/>
                  <a:gd name="connsiteX1" fmla="*/ 973937 w 973937"/>
                  <a:gd name="connsiteY1" fmla="*/ 0 h 3244254"/>
                  <a:gd name="connsiteX2" fmla="*/ 973937 w 973937"/>
                  <a:gd name="connsiteY2" fmla="*/ 1516289 h 3244254"/>
                  <a:gd name="connsiteX3" fmla="*/ 973937 w 973937"/>
                  <a:gd name="connsiteY3" fmla="*/ 1516290 h 3244254"/>
                  <a:gd name="connsiteX4" fmla="*/ 973937 w 973937"/>
                  <a:gd name="connsiteY4" fmla="*/ 1516290 h 3244254"/>
                  <a:gd name="connsiteX5" fmla="*/ 973698 w 973937"/>
                  <a:gd name="connsiteY5" fmla="*/ 1522323 h 3244254"/>
                  <a:gd name="connsiteX6" fmla="*/ 953949 w 973937"/>
                  <a:gd name="connsiteY6" fmla="*/ 1674116 h 3244254"/>
                  <a:gd name="connsiteX7" fmla="*/ 685992 w 973937"/>
                  <a:gd name="connsiteY7" fmla="*/ 2968401 h 3244254"/>
                  <a:gd name="connsiteX8" fmla="*/ 347253 w 973937"/>
                  <a:gd name="connsiteY8" fmla="*/ 3130187 h 3244254"/>
                  <a:gd name="connsiteX9" fmla="*/ 16365 w 973937"/>
                  <a:gd name="connsiteY9" fmla="*/ 1641949 h 3244254"/>
                  <a:gd name="connsiteX10" fmla="*/ 0 w 973937"/>
                  <a:gd name="connsiteY10" fmla="*/ 1516290 h 3244254"/>
                  <a:gd name="connsiteX11" fmla="*/ 0 w 973937"/>
                  <a:gd name="connsiteY11" fmla="*/ 1516290 h 3244254"/>
                  <a:gd name="connsiteX12" fmla="*/ 0 w 973937"/>
                  <a:gd name="connsiteY12" fmla="*/ 1516289 h 32442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73937" h="3244254">
                    <a:moveTo>
                      <a:pt x="0" y="0"/>
                    </a:moveTo>
                    <a:lnTo>
                      <a:pt x="973937" y="0"/>
                    </a:lnTo>
                    <a:lnTo>
                      <a:pt x="973937" y="1516289"/>
                    </a:lnTo>
                    <a:lnTo>
                      <a:pt x="973937" y="1516290"/>
                    </a:lnTo>
                    <a:lnTo>
                      <a:pt x="973937" y="1516290"/>
                    </a:lnTo>
                    <a:lnTo>
                      <a:pt x="973698" y="1522323"/>
                    </a:lnTo>
                    <a:cubicBezTo>
                      <a:pt x="971223" y="1552461"/>
                      <a:pt x="965324" y="1598068"/>
                      <a:pt x="953949" y="1674116"/>
                    </a:cubicBezTo>
                    <a:cubicBezTo>
                      <a:pt x="908446" y="1978307"/>
                      <a:pt x="746663" y="2781337"/>
                      <a:pt x="685992" y="2968401"/>
                    </a:cubicBezTo>
                    <a:cubicBezTo>
                      <a:pt x="625321" y="3155466"/>
                      <a:pt x="463536" y="3387190"/>
                      <a:pt x="347253" y="3130187"/>
                    </a:cubicBezTo>
                    <a:cubicBezTo>
                      <a:pt x="245504" y="2905309"/>
                      <a:pt x="93436" y="2177220"/>
                      <a:pt x="16365" y="1641949"/>
                    </a:cubicBezTo>
                    <a:lnTo>
                      <a:pt x="0" y="1516290"/>
                    </a:lnTo>
                    <a:lnTo>
                      <a:pt x="0" y="1516290"/>
                    </a:lnTo>
                    <a:lnTo>
                      <a:pt x="0" y="1516289"/>
                    </a:lnTo>
                    <a:close/>
                  </a:path>
                </a:pathLst>
              </a:custGeom>
              <a:solidFill>
                <a:srgbClr val="5B9BD5"/>
              </a:solidFill>
              <a:ln w="19050" cap="flat" cmpd="sng" algn="ctr">
                <a:solidFill>
                  <a:srgbClr val="5B9BD5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grpSp>
            <p:nvGrpSpPr>
              <p:cNvPr id="381" name="Group 380">
                <a:extLst>
                  <a:ext uri="{FF2B5EF4-FFF2-40B4-BE49-F238E27FC236}">
                    <a16:creationId xmlns:a16="http://schemas.microsoft.com/office/drawing/2014/main" id="{8DA54101-9E0E-C633-E6ED-78E7929D32AF}"/>
                  </a:ext>
                </a:extLst>
              </p:cNvPr>
              <p:cNvGrpSpPr/>
              <p:nvPr/>
            </p:nvGrpSpPr>
            <p:grpSpPr>
              <a:xfrm>
                <a:off x="6621653" y="1784030"/>
                <a:ext cx="2530550" cy="880988"/>
                <a:chOff x="5345302" y="1788793"/>
                <a:chExt cx="2530550" cy="880988"/>
              </a:xfrm>
            </p:grpSpPr>
            <p:sp>
              <p:nvSpPr>
                <p:cNvPr id="385" name="Freeform 367">
                  <a:extLst>
                    <a:ext uri="{FF2B5EF4-FFF2-40B4-BE49-F238E27FC236}">
                      <a16:creationId xmlns:a16="http://schemas.microsoft.com/office/drawing/2014/main" id="{AE7680C9-6B2E-6C18-97F1-6FFA246C0432}"/>
                    </a:ext>
                  </a:extLst>
                </p:cNvPr>
                <p:cNvSpPr/>
                <p:nvPr/>
              </p:nvSpPr>
              <p:spPr>
                <a:xfrm>
                  <a:off x="6308729" y="2406890"/>
                  <a:ext cx="487235" cy="142639"/>
                </a:xfrm>
                <a:custGeom>
                  <a:avLst/>
                  <a:gdLst>
                    <a:gd name="connsiteX0" fmla="*/ 0 w 487235"/>
                    <a:gd name="connsiteY0" fmla="*/ 0 h 142639"/>
                    <a:gd name="connsiteX1" fmla="*/ 206908 w 487235"/>
                    <a:gd name="connsiteY1" fmla="*/ 133489 h 142639"/>
                    <a:gd name="connsiteX2" fmla="*/ 487235 w 487235"/>
                    <a:gd name="connsiteY2" fmla="*/ 120140 h 1426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487235" h="142639">
                      <a:moveTo>
                        <a:pt x="0" y="0"/>
                      </a:moveTo>
                      <a:cubicBezTo>
                        <a:pt x="62851" y="56733"/>
                        <a:pt x="125702" y="113466"/>
                        <a:pt x="206908" y="133489"/>
                      </a:cubicBezTo>
                      <a:cubicBezTo>
                        <a:pt x="288114" y="153512"/>
                        <a:pt x="387674" y="136826"/>
                        <a:pt x="487235" y="120140"/>
                      </a:cubicBezTo>
                    </a:path>
                  </a:pathLst>
                </a:custGeom>
                <a:noFill/>
                <a:ln w="28575" cap="flat" cmpd="sng" algn="ctr">
                  <a:solidFill>
                    <a:srgbClr val="5B9BD5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  <p:sp>
              <p:nvSpPr>
                <p:cNvPr id="386" name="Rectangle 385">
                  <a:extLst>
                    <a:ext uri="{FF2B5EF4-FFF2-40B4-BE49-F238E27FC236}">
                      <a16:creationId xmlns:a16="http://schemas.microsoft.com/office/drawing/2014/main" id="{59AF781F-17D9-58EC-2DBA-749235B692D1}"/>
                    </a:ext>
                  </a:extLst>
                </p:cNvPr>
                <p:cNvSpPr/>
                <p:nvPr/>
              </p:nvSpPr>
              <p:spPr>
                <a:xfrm>
                  <a:off x="6767328" y="2486179"/>
                  <a:ext cx="1108524" cy="183602"/>
                </a:xfrm>
                <a:prstGeom prst="rect">
                  <a:avLst/>
                </a:prstGeom>
                <a:solidFill>
                  <a:srgbClr val="5B9BD5"/>
                </a:solidFill>
                <a:ln w="12700" cap="flat" cmpd="sng" algn="ctr">
                  <a:solidFill>
                    <a:srgbClr val="5B9BD5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  <p:grpSp>
              <p:nvGrpSpPr>
                <p:cNvPr id="387" name="Group 386">
                  <a:extLst>
                    <a:ext uri="{FF2B5EF4-FFF2-40B4-BE49-F238E27FC236}">
                      <a16:creationId xmlns:a16="http://schemas.microsoft.com/office/drawing/2014/main" id="{BFF161D4-34E7-4258-1CBC-9291A68DA123}"/>
                    </a:ext>
                  </a:extLst>
                </p:cNvPr>
                <p:cNvGrpSpPr/>
                <p:nvPr/>
              </p:nvGrpSpPr>
              <p:grpSpPr>
                <a:xfrm rot="1980000">
                  <a:off x="5345302" y="1788793"/>
                  <a:ext cx="1108524" cy="466514"/>
                  <a:chOff x="9008832" y="1859860"/>
                  <a:chExt cx="1108524" cy="466514"/>
                </a:xfrm>
              </p:grpSpPr>
              <p:sp>
                <p:nvSpPr>
                  <p:cNvPr id="389" name="Rectangle 388">
                    <a:extLst>
                      <a:ext uri="{FF2B5EF4-FFF2-40B4-BE49-F238E27FC236}">
                        <a16:creationId xmlns:a16="http://schemas.microsoft.com/office/drawing/2014/main" id="{EA08A741-66E9-35F9-C9BB-CF7F9B7FB328}"/>
                      </a:ext>
                    </a:extLst>
                  </p:cNvPr>
                  <p:cNvSpPr/>
                  <p:nvPr/>
                </p:nvSpPr>
                <p:spPr>
                  <a:xfrm>
                    <a:off x="9116100" y="1859860"/>
                    <a:ext cx="893989" cy="282912"/>
                  </a:xfrm>
                  <a:prstGeom prst="rect">
                    <a:avLst/>
                  </a:prstGeom>
                  <a:solidFill>
                    <a:srgbClr val="5B9BD5"/>
                  </a:solidFill>
                  <a:ln w="12700" cap="flat" cmpd="sng" algn="ctr">
                    <a:solidFill>
                      <a:srgbClr val="5B9BD5">
                        <a:shade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1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  <p:sp>
                <p:nvSpPr>
                  <p:cNvPr id="390" name="Rectangle 389">
                    <a:extLst>
                      <a:ext uri="{FF2B5EF4-FFF2-40B4-BE49-F238E27FC236}">
                        <a16:creationId xmlns:a16="http://schemas.microsoft.com/office/drawing/2014/main" id="{884DE8B5-ED23-8788-FD8D-61A02B07AB40}"/>
                      </a:ext>
                    </a:extLst>
                  </p:cNvPr>
                  <p:cNvSpPr/>
                  <p:nvPr/>
                </p:nvSpPr>
                <p:spPr>
                  <a:xfrm>
                    <a:off x="9008832" y="2142772"/>
                    <a:ext cx="1108524" cy="183602"/>
                  </a:xfrm>
                  <a:prstGeom prst="rect">
                    <a:avLst/>
                  </a:prstGeom>
                  <a:solidFill>
                    <a:srgbClr val="5B9BD5"/>
                  </a:solidFill>
                  <a:ln w="12700" cap="flat" cmpd="sng" algn="ctr">
                    <a:solidFill>
                      <a:srgbClr val="5B9BD5">
                        <a:shade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1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</p:grpSp>
            <p:sp>
              <p:nvSpPr>
                <p:cNvPr id="388" name="Freeform 370">
                  <a:extLst>
                    <a:ext uri="{FF2B5EF4-FFF2-40B4-BE49-F238E27FC236}">
                      <a16:creationId xmlns:a16="http://schemas.microsoft.com/office/drawing/2014/main" id="{BA5439A3-FA85-FDC8-261B-3078BB87FEB2}"/>
                    </a:ext>
                  </a:extLst>
                </p:cNvPr>
                <p:cNvSpPr/>
                <p:nvPr/>
              </p:nvSpPr>
              <p:spPr>
                <a:xfrm>
                  <a:off x="6280660" y="2462873"/>
                  <a:ext cx="487235" cy="142639"/>
                </a:xfrm>
                <a:custGeom>
                  <a:avLst/>
                  <a:gdLst>
                    <a:gd name="connsiteX0" fmla="*/ 0 w 487235"/>
                    <a:gd name="connsiteY0" fmla="*/ 0 h 142639"/>
                    <a:gd name="connsiteX1" fmla="*/ 206908 w 487235"/>
                    <a:gd name="connsiteY1" fmla="*/ 133489 h 142639"/>
                    <a:gd name="connsiteX2" fmla="*/ 487235 w 487235"/>
                    <a:gd name="connsiteY2" fmla="*/ 120140 h 1426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487235" h="142639">
                      <a:moveTo>
                        <a:pt x="0" y="0"/>
                      </a:moveTo>
                      <a:cubicBezTo>
                        <a:pt x="62851" y="56733"/>
                        <a:pt x="125702" y="113466"/>
                        <a:pt x="206908" y="133489"/>
                      </a:cubicBezTo>
                      <a:cubicBezTo>
                        <a:pt x="288114" y="153512"/>
                        <a:pt x="387674" y="136826"/>
                        <a:pt x="487235" y="120140"/>
                      </a:cubicBezTo>
                    </a:path>
                  </a:pathLst>
                </a:custGeom>
                <a:noFill/>
                <a:ln w="28575" cap="flat" cmpd="sng" algn="ctr">
                  <a:solidFill>
                    <a:srgbClr val="5B9BD5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</p:grpSp>
          <p:cxnSp>
            <p:nvCxnSpPr>
              <p:cNvPr id="382" name="Straight Connector 381">
                <a:extLst>
                  <a:ext uri="{FF2B5EF4-FFF2-40B4-BE49-F238E27FC236}">
                    <a16:creationId xmlns:a16="http://schemas.microsoft.com/office/drawing/2014/main" id="{6E185AFA-7D87-C6F8-5044-22749C9BBF8E}"/>
                  </a:ext>
                </a:extLst>
              </p:cNvPr>
              <p:cNvCxnSpPr/>
              <p:nvPr/>
            </p:nvCxnSpPr>
            <p:spPr>
              <a:xfrm>
                <a:off x="8139958" y="2936759"/>
                <a:ext cx="500584" cy="0"/>
              </a:xfrm>
              <a:prstGeom prst="line">
                <a:avLst/>
              </a:prstGeom>
              <a:noFill/>
              <a:ln w="6350" cap="flat" cmpd="sng" algn="ctr">
                <a:solidFill>
                  <a:srgbClr val="2D3E50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383" name="Straight Connector 382">
                <a:extLst>
                  <a:ext uri="{FF2B5EF4-FFF2-40B4-BE49-F238E27FC236}">
                    <a16:creationId xmlns:a16="http://schemas.microsoft.com/office/drawing/2014/main" id="{0CD435D4-1EE4-54D9-F0E5-5EA5F716043B}"/>
                  </a:ext>
                </a:extLst>
              </p:cNvPr>
              <p:cNvCxnSpPr/>
              <p:nvPr/>
            </p:nvCxnSpPr>
            <p:spPr>
              <a:xfrm>
                <a:off x="8139958" y="3736582"/>
                <a:ext cx="500584" cy="0"/>
              </a:xfrm>
              <a:prstGeom prst="line">
                <a:avLst/>
              </a:prstGeom>
              <a:noFill/>
              <a:ln w="6350" cap="flat" cmpd="sng" algn="ctr">
                <a:solidFill>
                  <a:srgbClr val="2D3E50"/>
                </a:solidFill>
                <a:prstDash val="solid"/>
                <a:miter lim="800000"/>
              </a:ln>
              <a:effectLst/>
            </p:spPr>
          </p:cxnSp>
          <p:sp>
            <p:nvSpPr>
              <p:cNvPr id="384" name="Freeform 366">
                <a:extLst>
                  <a:ext uri="{FF2B5EF4-FFF2-40B4-BE49-F238E27FC236}">
                    <a16:creationId xmlns:a16="http://schemas.microsoft.com/office/drawing/2014/main" id="{C53A558D-6460-B8A5-CF15-9BE063483BB1}"/>
                  </a:ext>
                </a:extLst>
              </p:cNvPr>
              <p:cNvSpPr/>
              <p:nvPr/>
            </p:nvSpPr>
            <p:spPr>
              <a:xfrm>
                <a:off x="8138205" y="4248147"/>
                <a:ext cx="930894" cy="1651597"/>
              </a:xfrm>
              <a:custGeom>
                <a:avLst/>
                <a:gdLst>
                  <a:gd name="connsiteX0" fmla="*/ 0 w 1285750"/>
                  <a:gd name="connsiteY0" fmla="*/ 0 h 2281185"/>
                  <a:gd name="connsiteX1" fmla="*/ 1285750 w 1285750"/>
                  <a:gd name="connsiteY1" fmla="*/ 0 h 2281185"/>
                  <a:gd name="connsiteX2" fmla="*/ 1285435 w 1285750"/>
                  <a:gd name="connsiteY2" fmla="*/ 7966 h 2281185"/>
                  <a:gd name="connsiteX3" fmla="*/ 1259362 w 1285750"/>
                  <a:gd name="connsiteY3" fmla="*/ 208356 h 2281185"/>
                  <a:gd name="connsiteX4" fmla="*/ 905617 w 1285750"/>
                  <a:gd name="connsiteY4" fmla="*/ 1917016 h 2281185"/>
                  <a:gd name="connsiteX5" fmla="*/ 458428 w 1285750"/>
                  <a:gd name="connsiteY5" fmla="*/ 2130598 h 2281185"/>
                  <a:gd name="connsiteX6" fmla="*/ 21604 w 1285750"/>
                  <a:gd name="connsiteY6" fmla="*/ 165891 h 22811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85750" h="2281185">
                    <a:moveTo>
                      <a:pt x="0" y="0"/>
                    </a:moveTo>
                    <a:lnTo>
                      <a:pt x="1285750" y="0"/>
                    </a:lnTo>
                    <a:lnTo>
                      <a:pt x="1285435" y="7966"/>
                    </a:lnTo>
                    <a:cubicBezTo>
                      <a:pt x="1282167" y="47752"/>
                      <a:pt x="1274380" y="107961"/>
                      <a:pt x="1259362" y="208356"/>
                    </a:cubicBezTo>
                    <a:cubicBezTo>
                      <a:pt x="1199292" y="609936"/>
                      <a:pt x="985712" y="1670061"/>
                      <a:pt x="905617" y="1917016"/>
                    </a:cubicBezTo>
                    <a:cubicBezTo>
                      <a:pt x="825522" y="2163971"/>
                      <a:pt x="611941" y="2469883"/>
                      <a:pt x="458428" y="2130598"/>
                    </a:cubicBezTo>
                    <a:cubicBezTo>
                      <a:pt x="324104" y="1833724"/>
                      <a:pt x="123350" y="872533"/>
                      <a:pt x="21604" y="165891"/>
                    </a:cubicBezTo>
                    <a:close/>
                  </a:path>
                </a:pathLst>
              </a:custGeom>
              <a:solidFill>
                <a:srgbClr val="70AD47">
                  <a:lumMod val="40000"/>
                  <a:lumOff val="6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</p:grpSp>
        <p:grpSp>
          <p:nvGrpSpPr>
            <p:cNvPr id="368" name="Group 367">
              <a:extLst>
                <a:ext uri="{FF2B5EF4-FFF2-40B4-BE49-F238E27FC236}">
                  <a16:creationId xmlns:a16="http://schemas.microsoft.com/office/drawing/2014/main" id="{03ABF006-B126-DA4D-7299-E3762ECDEADA}"/>
                </a:ext>
              </a:extLst>
            </p:cNvPr>
            <p:cNvGrpSpPr/>
            <p:nvPr/>
          </p:nvGrpSpPr>
          <p:grpSpPr>
            <a:xfrm>
              <a:off x="4266907" y="2741469"/>
              <a:ext cx="197161" cy="321777"/>
              <a:chOff x="6621653" y="1784030"/>
              <a:chExt cx="2530550" cy="4130005"/>
            </a:xfrm>
          </p:grpSpPr>
          <p:sp>
            <p:nvSpPr>
              <p:cNvPr id="369" name="Freeform 351">
                <a:extLst>
                  <a:ext uri="{FF2B5EF4-FFF2-40B4-BE49-F238E27FC236}">
                    <a16:creationId xmlns:a16="http://schemas.microsoft.com/office/drawing/2014/main" id="{F0A65CBF-D001-73FE-448D-9262356F950A}"/>
                  </a:ext>
                </a:extLst>
              </p:cNvPr>
              <p:cNvSpPr/>
              <p:nvPr/>
            </p:nvSpPr>
            <p:spPr>
              <a:xfrm>
                <a:off x="8117322" y="2669781"/>
                <a:ext cx="973937" cy="3244254"/>
              </a:xfrm>
              <a:custGeom>
                <a:avLst/>
                <a:gdLst>
                  <a:gd name="connsiteX0" fmla="*/ 0 w 973937"/>
                  <a:gd name="connsiteY0" fmla="*/ 0 h 3244254"/>
                  <a:gd name="connsiteX1" fmla="*/ 973937 w 973937"/>
                  <a:gd name="connsiteY1" fmla="*/ 0 h 3244254"/>
                  <a:gd name="connsiteX2" fmla="*/ 973937 w 973937"/>
                  <a:gd name="connsiteY2" fmla="*/ 1516289 h 3244254"/>
                  <a:gd name="connsiteX3" fmla="*/ 973937 w 973937"/>
                  <a:gd name="connsiteY3" fmla="*/ 1516290 h 3244254"/>
                  <a:gd name="connsiteX4" fmla="*/ 973937 w 973937"/>
                  <a:gd name="connsiteY4" fmla="*/ 1516290 h 3244254"/>
                  <a:gd name="connsiteX5" fmla="*/ 973698 w 973937"/>
                  <a:gd name="connsiteY5" fmla="*/ 1522323 h 3244254"/>
                  <a:gd name="connsiteX6" fmla="*/ 953949 w 973937"/>
                  <a:gd name="connsiteY6" fmla="*/ 1674116 h 3244254"/>
                  <a:gd name="connsiteX7" fmla="*/ 685992 w 973937"/>
                  <a:gd name="connsiteY7" fmla="*/ 2968401 h 3244254"/>
                  <a:gd name="connsiteX8" fmla="*/ 347253 w 973937"/>
                  <a:gd name="connsiteY8" fmla="*/ 3130187 h 3244254"/>
                  <a:gd name="connsiteX9" fmla="*/ 16365 w 973937"/>
                  <a:gd name="connsiteY9" fmla="*/ 1641949 h 3244254"/>
                  <a:gd name="connsiteX10" fmla="*/ 0 w 973937"/>
                  <a:gd name="connsiteY10" fmla="*/ 1516290 h 3244254"/>
                  <a:gd name="connsiteX11" fmla="*/ 0 w 973937"/>
                  <a:gd name="connsiteY11" fmla="*/ 1516290 h 3244254"/>
                  <a:gd name="connsiteX12" fmla="*/ 0 w 973937"/>
                  <a:gd name="connsiteY12" fmla="*/ 1516289 h 32442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73937" h="3244254">
                    <a:moveTo>
                      <a:pt x="0" y="0"/>
                    </a:moveTo>
                    <a:lnTo>
                      <a:pt x="973937" y="0"/>
                    </a:lnTo>
                    <a:lnTo>
                      <a:pt x="973937" y="1516289"/>
                    </a:lnTo>
                    <a:lnTo>
                      <a:pt x="973937" y="1516290"/>
                    </a:lnTo>
                    <a:lnTo>
                      <a:pt x="973937" y="1516290"/>
                    </a:lnTo>
                    <a:lnTo>
                      <a:pt x="973698" y="1522323"/>
                    </a:lnTo>
                    <a:cubicBezTo>
                      <a:pt x="971223" y="1552461"/>
                      <a:pt x="965324" y="1598068"/>
                      <a:pt x="953949" y="1674116"/>
                    </a:cubicBezTo>
                    <a:cubicBezTo>
                      <a:pt x="908446" y="1978307"/>
                      <a:pt x="746663" y="2781337"/>
                      <a:pt x="685992" y="2968401"/>
                    </a:cubicBezTo>
                    <a:cubicBezTo>
                      <a:pt x="625321" y="3155466"/>
                      <a:pt x="463536" y="3387190"/>
                      <a:pt x="347253" y="3130187"/>
                    </a:cubicBezTo>
                    <a:cubicBezTo>
                      <a:pt x="245504" y="2905309"/>
                      <a:pt x="93436" y="2177220"/>
                      <a:pt x="16365" y="1641949"/>
                    </a:cubicBezTo>
                    <a:lnTo>
                      <a:pt x="0" y="1516290"/>
                    </a:lnTo>
                    <a:lnTo>
                      <a:pt x="0" y="1516290"/>
                    </a:lnTo>
                    <a:lnTo>
                      <a:pt x="0" y="1516289"/>
                    </a:lnTo>
                    <a:close/>
                  </a:path>
                </a:pathLst>
              </a:custGeom>
              <a:solidFill>
                <a:srgbClr val="5B9BD5"/>
              </a:solidFill>
              <a:ln w="19050" cap="flat" cmpd="sng" algn="ctr">
                <a:solidFill>
                  <a:srgbClr val="5B9BD5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grpSp>
            <p:nvGrpSpPr>
              <p:cNvPr id="370" name="Group 369">
                <a:extLst>
                  <a:ext uri="{FF2B5EF4-FFF2-40B4-BE49-F238E27FC236}">
                    <a16:creationId xmlns:a16="http://schemas.microsoft.com/office/drawing/2014/main" id="{9A69D7E2-C39E-6C8E-FD06-CFA114E4D387}"/>
                  </a:ext>
                </a:extLst>
              </p:cNvPr>
              <p:cNvGrpSpPr/>
              <p:nvPr/>
            </p:nvGrpSpPr>
            <p:grpSpPr>
              <a:xfrm>
                <a:off x="6621653" y="1784030"/>
                <a:ext cx="2530550" cy="880988"/>
                <a:chOff x="5345302" y="1788793"/>
                <a:chExt cx="2530550" cy="880988"/>
              </a:xfrm>
            </p:grpSpPr>
            <p:sp>
              <p:nvSpPr>
                <p:cNvPr id="374" name="Freeform 356">
                  <a:extLst>
                    <a:ext uri="{FF2B5EF4-FFF2-40B4-BE49-F238E27FC236}">
                      <a16:creationId xmlns:a16="http://schemas.microsoft.com/office/drawing/2014/main" id="{B9C467D3-5D41-5C3A-366F-81D79112618E}"/>
                    </a:ext>
                  </a:extLst>
                </p:cNvPr>
                <p:cNvSpPr/>
                <p:nvPr/>
              </p:nvSpPr>
              <p:spPr>
                <a:xfrm>
                  <a:off x="6308729" y="2406890"/>
                  <a:ext cx="487235" cy="142639"/>
                </a:xfrm>
                <a:custGeom>
                  <a:avLst/>
                  <a:gdLst>
                    <a:gd name="connsiteX0" fmla="*/ 0 w 487235"/>
                    <a:gd name="connsiteY0" fmla="*/ 0 h 142639"/>
                    <a:gd name="connsiteX1" fmla="*/ 206908 w 487235"/>
                    <a:gd name="connsiteY1" fmla="*/ 133489 h 142639"/>
                    <a:gd name="connsiteX2" fmla="*/ 487235 w 487235"/>
                    <a:gd name="connsiteY2" fmla="*/ 120140 h 1426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487235" h="142639">
                      <a:moveTo>
                        <a:pt x="0" y="0"/>
                      </a:moveTo>
                      <a:cubicBezTo>
                        <a:pt x="62851" y="56733"/>
                        <a:pt x="125702" y="113466"/>
                        <a:pt x="206908" y="133489"/>
                      </a:cubicBezTo>
                      <a:cubicBezTo>
                        <a:pt x="288114" y="153512"/>
                        <a:pt x="387674" y="136826"/>
                        <a:pt x="487235" y="120140"/>
                      </a:cubicBezTo>
                    </a:path>
                  </a:pathLst>
                </a:custGeom>
                <a:noFill/>
                <a:ln w="28575" cap="flat" cmpd="sng" algn="ctr">
                  <a:solidFill>
                    <a:srgbClr val="5B9BD5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  <p:sp>
              <p:nvSpPr>
                <p:cNvPr id="375" name="Rectangle 374">
                  <a:extLst>
                    <a:ext uri="{FF2B5EF4-FFF2-40B4-BE49-F238E27FC236}">
                      <a16:creationId xmlns:a16="http://schemas.microsoft.com/office/drawing/2014/main" id="{52C9F5AE-1CF6-B090-1F5A-8FF97D13206D}"/>
                    </a:ext>
                  </a:extLst>
                </p:cNvPr>
                <p:cNvSpPr/>
                <p:nvPr/>
              </p:nvSpPr>
              <p:spPr>
                <a:xfrm>
                  <a:off x="6767328" y="2486179"/>
                  <a:ext cx="1108524" cy="183602"/>
                </a:xfrm>
                <a:prstGeom prst="rect">
                  <a:avLst/>
                </a:prstGeom>
                <a:solidFill>
                  <a:srgbClr val="5B9BD5"/>
                </a:solidFill>
                <a:ln w="12700" cap="flat" cmpd="sng" algn="ctr">
                  <a:solidFill>
                    <a:srgbClr val="5B9BD5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  <p:grpSp>
              <p:nvGrpSpPr>
                <p:cNvPr id="376" name="Group 375">
                  <a:extLst>
                    <a:ext uri="{FF2B5EF4-FFF2-40B4-BE49-F238E27FC236}">
                      <a16:creationId xmlns:a16="http://schemas.microsoft.com/office/drawing/2014/main" id="{75CBD1BC-A9F0-2C1C-4A16-C59E676E97B2}"/>
                    </a:ext>
                  </a:extLst>
                </p:cNvPr>
                <p:cNvGrpSpPr/>
                <p:nvPr/>
              </p:nvGrpSpPr>
              <p:grpSpPr>
                <a:xfrm rot="1980000">
                  <a:off x="5345302" y="1788793"/>
                  <a:ext cx="1108524" cy="466514"/>
                  <a:chOff x="9008832" y="1859860"/>
                  <a:chExt cx="1108524" cy="466514"/>
                </a:xfrm>
              </p:grpSpPr>
              <p:sp>
                <p:nvSpPr>
                  <p:cNvPr id="378" name="Rectangle 377">
                    <a:extLst>
                      <a:ext uri="{FF2B5EF4-FFF2-40B4-BE49-F238E27FC236}">
                        <a16:creationId xmlns:a16="http://schemas.microsoft.com/office/drawing/2014/main" id="{D0C4373C-82C3-A40B-A21F-F704ACC67A2D}"/>
                      </a:ext>
                    </a:extLst>
                  </p:cNvPr>
                  <p:cNvSpPr/>
                  <p:nvPr/>
                </p:nvSpPr>
                <p:spPr>
                  <a:xfrm>
                    <a:off x="9116100" y="1859860"/>
                    <a:ext cx="893989" cy="282912"/>
                  </a:xfrm>
                  <a:prstGeom prst="rect">
                    <a:avLst/>
                  </a:prstGeom>
                  <a:solidFill>
                    <a:srgbClr val="5B9BD5"/>
                  </a:solidFill>
                  <a:ln w="12700" cap="flat" cmpd="sng" algn="ctr">
                    <a:solidFill>
                      <a:srgbClr val="5B9BD5">
                        <a:shade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1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  <p:sp>
                <p:nvSpPr>
                  <p:cNvPr id="379" name="Rectangle 378">
                    <a:extLst>
                      <a:ext uri="{FF2B5EF4-FFF2-40B4-BE49-F238E27FC236}">
                        <a16:creationId xmlns:a16="http://schemas.microsoft.com/office/drawing/2014/main" id="{B461A2B9-2A8E-6818-89E1-C0878821488B}"/>
                      </a:ext>
                    </a:extLst>
                  </p:cNvPr>
                  <p:cNvSpPr/>
                  <p:nvPr/>
                </p:nvSpPr>
                <p:spPr>
                  <a:xfrm>
                    <a:off x="9008832" y="2142772"/>
                    <a:ext cx="1108524" cy="183602"/>
                  </a:xfrm>
                  <a:prstGeom prst="rect">
                    <a:avLst/>
                  </a:prstGeom>
                  <a:solidFill>
                    <a:srgbClr val="5B9BD5"/>
                  </a:solidFill>
                  <a:ln w="12700" cap="flat" cmpd="sng" algn="ctr">
                    <a:solidFill>
                      <a:srgbClr val="5B9BD5">
                        <a:shade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1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</p:grpSp>
            <p:sp>
              <p:nvSpPr>
                <p:cNvPr id="377" name="Freeform 359">
                  <a:extLst>
                    <a:ext uri="{FF2B5EF4-FFF2-40B4-BE49-F238E27FC236}">
                      <a16:creationId xmlns:a16="http://schemas.microsoft.com/office/drawing/2014/main" id="{F6804EEE-5ED5-72A3-CDE9-F5C24CE0B0CB}"/>
                    </a:ext>
                  </a:extLst>
                </p:cNvPr>
                <p:cNvSpPr/>
                <p:nvPr/>
              </p:nvSpPr>
              <p:spPr>
                <a:xfrm>
                  <a:off x="6280660" y="2462873"/>
                  <a:ext cx="487235" cy="142639"/>
                </a:xfrm>
                <a:custGeom>
                  <a:avLst/>
                  <a:gdLst>
                    <a:gd name="connsiteX0" fmla="*/ 0 w 487235"/>
                    <a:gd name="connsiteY0" fmla="*/ 0 h 142639"/>
                    <a:gd name="connsiteX1" fmla="*/ 206908 w 487235"/>
                    <a:gd name="connsiteY1" fmla="*/ 133489 h 142639"/>
                    <a:gd name="connsiteX2" fmla="*/ 487235 w 487235"/>
                    <a:gd name="connsiteY2" fmla="*/ 120140 h 1426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487235" h="142639">
                      <a:moveTo>
                        <a:pt x="0" y="0"/>
                      </a:moveTo>
                      <a:cubicBezTo>
                        <a:pt x="62851" y="56733"/>
                        <a:pt x="125702" y="113466"/>
                        <a:pt x="206908" y="133489"/>
                      </a:cubicBezTo>
                      <a:cubicBezTo>
                        <a:pt x="288114" y="153512"/>
                        <a:pt x="387674" y="136826"/>
                        <a:pt x="487235" y="120140"/>
                      </a:cubicBezTo>
                    </a:path>
                  </a:pathLst>
                </a:custGeom>
                <a:noFill/>
                <a:ln w="28575" cap="flat" cmpd="sng" algn="ctr">
                  <a:solidFill>
                    <a:srgbClr val="5B9BD5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</p:grpSp>
          <p:cxnSp>
            <p:nvCxnSpPr>
              <p:cNvPr id="371" name="Straight Connector 370">
                <a:extLst>
                  <a:ext uri="{FF2B5EF4-FFF2-40B4-BE49-F238E27FC236}">
                    <a16:creationId xmlns:a16="http://schemas.microsoft.com/office/drawing/2014/main" id="{6B17E68A-9B02-F880-4D87-1E7704886882}"/>
                  </a:ext>
                </a:extLst>
              </p:cNvPr>
              <p:cNvCxnSpPr/>
              <p:nvPr/>
            </p:nvCxnSpPr>
            <p:spPr>
              <a:xfrm>
                <a:off x="8139958" y="2936759"/>
                <a:ext cx="500584" cy="0"/>
              </a:xfrm>
              <a:prstGeom prst="line">
                <a:avLst/>
              </a:prstGeom>
              <a:noFill/>
              <a:ln w="6350" cap="flat" cmpd="sng" algn="ctr">
                <a:solidFill>
                  <a:srgbClr val="2D3E50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372" name="Straight Connector 371">
                <a:extLst>
                  <a:ext uri="{FF2B5EF4-FFF2-40B4-BE49-F238E27FC236}">
                    <a16:creationId xmlns:a16="http://schemas.microsoft.com/office/drawing/2014/main" id="{A5509F8E-7C9F-67D8-3556-CA9EC095A219}"/>
                  </a:ext>
                </a:extLst>
              </p:cNvPr>
              <p:cNvCxnSpPr/>
              <p:nvPr/>
            </p:nvCxnSpPr>
            <p:spPr>
              <a:xfrm>
                <a:off x="8139958" y="3736582"/>
                <a:ext cx="500584" cy="0"/>
              </a:xfrm>
              <a:prstGeom prst="line">
                <a:avLst/>
              </a:prstGeom>
              <a:noFill/>
              <a:ln w="6350" cap="flat" cmpd="sng" algn="ctr">
                <a:solidFill>
                  <a:srgbClr val="2D3E50"/>
                </a:solidFill>
                <a:prstDash val="solid"/>
                <a:miter lim="800000"/>
              </a:ln>
              <a:effectLst/>
            </p:spPr>
          </p:cxnSp>
          <p:sp>
            <p:nvSpPr>
              <p:cNvPr id="373" name="Freeform 355">
                <a:extLst>
                  <a:ext uri="{FF2B5EF4-FFF2-40B4-BE49-F238E27FC236}">
                    <a16:creationId xmlns:a16="http://schemas.microsoft.com/office/drawing/2014/main" id="{ED905EAE-F397-A6A7-DC21-5CCF3893071F}"/>
                  </a:ext>
                </a:extLst>
              </p:cNvPr>
              <p:cNvSpPr/>
              <p:nvPr/>
            </p:nvSpPr>
            <p:spPr>
              <a:xfrm>
                <a:off x="8138205" y="4248147"/>
                <a:ext cx="930894" cy="1651597"/>
              </a:xfrm>
              <a:custGeom>
                <a:avLst/>
                <a:gdLst>
                  <a:gd name="connsiteX0" fmla="*/ 0 w 1285750"/>
                  <a:gd name="connsiteY0" fmla="*/ 0 h 2281185"/>
                  <a:gd name="connsiteX1" fmla="*/ 1285750 w 1285750"/>
                  <a:gd name="connsiteY1" fmla="*/ 0 h 2281185"/>
                  <a:gd name="connsiteX2" fmla="*/ 1285435 w 1285750"/>
                  <a:gd name="connsiteY2" fmla="*/ 7966 h 2281185"/>
                  <a:gd name="connsiteX3" fmla="*/ 1259362 w 1285750"/>
                  <a:gd name="connsiteY3" fmla="*/ 208356 h 2281185"/>
                  <a:gd name="connsiteX4" fmla="*/ 905617 w 1285750"/>
                  <a:gd name="connsiteY4" fmla="*/ 1917016 h 2281185"/>
                  <a:gd name="connsiteX5" fmla="*/ 458428 w 1285750"/>
                  <a:gd name="connsiteY5" fmla="*/ 2130598 h 2281185"/>
                  <a:gd name="connsiteX6" fmla="*/ 21604 w 1285750"/>
                  <a:gd name="connsiteY6" fmla="*/ 165891 h 22811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85750" h="2281185">
                    <a:moveTo>
                      <a:pt x="0" y="0"/>
                    </a:moveTo>
                    <a:lnTo>
                      <a:pt x="1285750" y="0"/>
                    </a:lnTo>
                    <a:lnTo>
                      <a:pt x="1285435" y="7966"/>
                    </a:lnTo>
                    <a:cubicBezTo>
                      <a:pt x="1282167" y="47752"/>
                      <a:pt x="1274380" y="107961"/>
                      <a:pt x="1259362" y="208356"/>
                    </a:cubicBezTo>
                    <a:cubicBezTo>
                      <a:pt x="1199292" y="609936"/>
                      <a:pt x="985712" y="1670061"/>
                      <a:pt x="905617" y="1917016"/>
                    </a:cubicBezTo>
                    <a:cubicBezTo>
                      <a:pt x="825522" y="2163971"/>
                      <a:pt x="611941" y="2469883"/>
                      <a:pt x="458428" y="2130598"/>
                    </a:cubicBezTo>
                    <a:cubicBezTo>
                      <a:pt x="324104" y="1833724"/>
                      <a:pt x="123350" y="872533"/>
                      <a:pt x="21604" y="165891"/>
                    </a:cubicBezTo>
                    <a:close/>
                  </a:path>
                </a:pathLst>
              </a:custGeom>
              <a:solidFill>
                <a:srgbClr val="70AD47">
                  <a:lumMod val="40000"/>
                  <a:lumOff val="6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</p:grpSp>
      </p:grpSp>
      <p:sp>
        <p:nvSpPr>
          <p:cNvPr id="402" name="TextBox 401">
            <a:extLst>
              <a:ext uri="{FF2B5EF4-FFF2-40B4-BE49-F238E27FC236}">
                <a16:creationId xmlns:a16="http://schemas.microsoft.com/office/drawing/2014/main" id="{7A4A4925-6A41-4C21-5F5F-CB3DBEA1A02A}"/>
              </a:ext>
            </a:extLst>
          </p:cNvPr>
          <p:cNvSpPr txBox="1"/>
          <p:nvPr/>
        </p:nvSpPr>
        <p:spPr>
          <a:xfrm>
            <a:off x="4206805" y="1928794"/>
            <a:ext cx="89159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3A3838"/>
                </a:solidFill>
                <a:effectLst/>
                <a:uLnTx/>
                <a:uFillTx/>
                <a:latin typeface="Calibri" panose="020F0502020204030204"/>
              </a:rPr>
              <a:t>Cell culture</a:t>
            </a:r>
          </a:p>
        </p:txBody>
      </p:sp>
      <p:grpSp>
        <p:nvGrpSpPr>
          <p:cNvPr id="403" name="Group 402">
            <a:extLst>
              <a:ext uri="{FF2B5EF4-FFF2-40B4-BE49-F238E27FC236}">
                <a16:creationId xmlns:a16="http://schemas.microsoft.com/office/drawing/2014/main" id="{4CEC9BD9-B055-32E0-78FF-0C831B08B5C3}"/>
              </a:ext>
            </a:extLst>
          </p:cNvPr>
          <p:cNvGrpSpPr/>
          <p:nvPr/>
        </p:nvGrpSpPr>
        <p:grpSpPr>
          <a:xfrm>
            <a:off x="7227939" y="1236814"/>
            <a:ext cx="322401" cy="600165"/>
            <a:chOff x="4253132" y="2562093"/>
            <a:chExt cx="269213" cy="501153"/>
          </a:xfrm>
        </p:grpSpPr>
        <p:grpSp>
          <p:nvGrpSpPr>
            <p:cNvPr id="404" name="Group 403">
              <a:extLst>
                <a:ext uri="{FF2B5EF4-FFF2-40B4-BE49-F238E27FC236}">
                  <a16:creationId xmlns:a16="http://schemas.microsoft.com/office/drawing/2014/main" id="{F727EAD6-1241-D7F2-09D3-A78B27F80EFD}"/>
                </a:ext>
              </a:extLst>
            </p:cNvPr>
            <p:cNvGrpSpPr/>
            <p:nvPr/>
          </p:nvGrpSpPr>
          <p:grpSpPr>
            <a:xfrm>
              <a:off x="4253132" y="2562093"/>
              <a:ext cx="197161" cy="321777"/>
              <a:chOff x="6621653" y="1784030"/>
              <a:chExt cx="2530550" cy="4130005"/>
            </a:xfrm>
          </p:grpSpPr>
          <p:sp>
            <p:nvSpPr>
              <p:cNvPr id="429" name="Freeform 373">
                <a:extLst>
                  <a:ext uri="{FF2B5EF4-FFF2-40B4-BE49-F238E27FC236}">
                    <a16:creationId xmlns:a16="http://schemas.microsoft.com/office/drawing/2014/main" id="{207E3B1D-1C0B-D332-0525-22CC770478F6}"/>
                  </a:ext>
                </a:extLst>
              </p:cNvPr>
              <p:cNvSpPr/>
              <p:nvPr/>
            </p:nvSpPr>
            <p:spPr>
              <a:xfrm>
                <a:off x="8117322" y="2669781"/>
                <a:ext cx="973937" cy="3244254"/>
              </a:xfrm>
              <a:custGeom>
                <a:avLst/>
                <a:gdLst>
                  <a:gd name="connsiteX0" fmla="*/ 0 w 973937"/>
                  <a:gd name="connsiteY0" fmla="*/ 0 h 3244254"/>
                  <a:gd name="connsiteX1" fmla="*/ 973937 w 973937"/>
                  <a:gd name="connsiteY1" fmla="*/ 0 h 3244254"/>
                  <a:gd name="connsiteX2" fmla="*/ 973937 w 973937"/>
                  <a:gd name="connsiteY2" fmla="*/ 1516289 h 3244254"/>
                  <a:gd name="connsiteX3" fmla="*/ 973937 w 973937"/>
                  <a:gd name="connsiteY3" fmla="*/ 1516290 h 3244254"/>
                  <a:gd name="connsiteX4" fmla="*/ 973937 w 973937"/>
                  <a:gd name="connsiteY4" fmla="*/ 1516290 h 3244254"/>
                  <a:gd name="connsiteX5" fmla="*/ 973698 w 973937"/>
                  <a:gd name="connsiteY5" fmla="*/ 1522323 h 3244254"/>
                  <a:gd name="connsiteX6" fmla="*/ 953949 w 973937"/>
                  <a:gd name="connsiteY6" fmla="*/ 1674116 h 3244254"/>
                  <a:gd name="connsiteX7" fmla="*/ 685992 w 973937"/>
                  <a:gd name="connsiteY7" fmla="*/ 2968401 h 3244254"/>
                  <a:gd name="connsiteX8" fmla="*/ 347253 w 973937"/>
                  <a:gd name="connsiteY8" fmla="*/ 3130187 h 3244254"/>
                  <a:gd name="connsiteX9" fmla="*/ 16365 w 973937"/>
                  <a:gd name="connsiteY9" fmla="*/ 1641949 h 3244254"/>
                  <a:gd name="connsiteX10" fmla="*/ 0 w 973937"/>
                  <a:gd name="connsiteY10" fmla="*/ 1516290 h 3244254"/>
                  <a:gd name="connsiteX11" fmla="*/ 0 w 973937"/>
                  <a:gd name="connsiteY11" fmla="*/ 1516290 h 3244254"/>
                  <a:gd name="connsiteX12" fmla="*/ 0 w 973937"/>
                  <a:gd name="connsiteY12" fmla="*/ 1516289 h 32442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73937" h="3244254">
                    <a:moveTo>
                      <a:pt x="0" y="0"/>
                    </a:moveTo>
                    <a:lnTo>
                      <a:pt x="973937" y="0"/>
                    </a:lnTo>
                    <a:lnTo>
                      <a:pt x="973937" y="1516289"/>
                    </a:lnTo>
                    <a:lnTo>
                      <a:pt x="973937" y="1516290"/>
                    </a:lnTo>
                    <a:lnTo>
                      <a:pt x="973937" y="1516290"/>
                    </a:lnTo>
                    <a:lnTo>
                      <a:pt x="973698" y="1522323"/>
                    </a:lnTo>
                    <a:cubicBezTo>
                      <a:pt x="971223" y="1552461"/>
                      <a:pt x="965324" y="1598068"/>
                      <a:pt x="953949" y="1674116"/>
                    </a:cubicBezTo>
                    <a:cubicBezTo>
                      <a:pt x="908446" y="1978307"/>
                      <a:pt x="746663" y="2781337"/>
                      <a:pt x="685992" y="2968401"/>
                    </a:cubicBezTo>
                    <a:cubicBezTo>
                      <a:pt x="625321" y="3155466"/>
                      <a:pt x="463536" y="3387190"/>
                      <a:pt x="347253" y="3130187"/>
                    </a:cubicBezTo>
                    <a:cubicBezTo>
                      <a:pt x="245504" y="2905309"/>
                      <a:pt x="93436" y="2177220"/>
                      <a:pt x="16365" y="1641949"/>
                    </a:cubicBezTo>
                    <a:lnTo>
                      <a:pt x="0" y="1516290"/>
                    </a:lnTo>
                    <a:lnTo>
                      <a:pt x="0" y="1516290"/>
                    </a:lnTo>
                    <a:lnTo>
                      <a:pt x="0" y="1516289"/>
                    </a:lnTo>
                    <a:close/>
                  </a:path>
                </a:pathLst>
              </a:custGeom>
              <a:solidFill>
                <a:srgbClr val="5B9BD5"/>
              </a:solidFill>
              <a:ln w="19050" cap="flat" cmpd="sng" algn="ctr">
                <a:solidFill>
                  <a:srgbClr val="5B9BD5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grpSp>
            <p:nvGrpSpPr>
              <p:cNvPr id="430" name="Group 429">
                <a:extLst>
                  <a:ext uri="{FF2B5EF4-FFF2-40B4-BE49-F238E27FC236}">
                    <a16:creationId xmlns:a16="http://schemas.microsoft.com/office/drawing/2014/main" id="{14B426C4-0C2F-3597-C5F7-B155C5736E10}"/>
                  </a:ext>
                </a:extLst>
              </p:cNvPr>
              <p:cNvGrpSpPr/>
              <p:nvPr/>
            </p:nvGrpSpPr>
            <p:grpSpPr>
              <a:xfrm>
                <a:off x="6621653" y="1784030"/>
                <a:ext cx="2530550" cy="880988"/>
                <a:chOff x="5345302" y="1788793"/>
                <a:chExt cx="2530550" cy="880988"/>
              </a:xfrm>
            </p:grpSpPr>
            <p:sp>
              <p:nvSpPr>
                <p:cNvPr id="434" name="Freeform 378">
                  <a:extLst>
                    <a:ext uri="{FF2B5EF4-FFF2-40B4-BE49-F238E27FC236}">
                      <a16:creationId xmlns:a16="http://schemas.microsoft.com/office/drawing/2014/main" id="{3A75E778-2ABB-BD30-D346-D0043D717069}"/>
                    </a:ext>
                  </a:extLst>
                </p:cNvPr>
                <p:cNvSpPr/>
                <p:nvPr/>
              </p:nvSpPr>
              <p:spPr>
                <a:xfrm>
                  <a:off x="6308729" y="2406890"/>
                  <a:ext cx="487235" cy="142639"/>
                </a:xfrm>
                <a:custGeom>
                  <a:avLst/>
                  <a:gdLst>
                    <a:gd name="connsiteX0" fmla="*/ 0 w 487235"/>
                    <a:gd name="connsiteY0" fmla="*/ 0 h 142639"/>
                    <a:gd name="connsiteX1" fmla="*/ 206908 w 487235"/>
                    <a:gd name="connsiteY1" fmla="*/ 133489 h 142639"/>
                    <a:gd name="connsiteX2" fmla="*/ 487235 w 487235"/>
                    <a:gd name="connsiteY2" fmla="*/ 120140 h 1426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487235" h="142639">
                      <a:moveTo>
                        <a:pt x="0" y="0"/>
                      </a:moveTo>
                      <a:cubicBezTo>
                        <a:pt x="62851" y="56733"/>
                        <a:pt x="125702" y="113466"/>
                        <a:pt x="206908" y="133489"/>
                      </a:cubicBezTo>
                      <a:cubicBezTo>
                        <a:pt x="288114" y="153512"/>
                        <a:pt x="387674" y="136826"/>
                        <a:pt x="487235" y="120140"/>
                      </a:cubicBezTo>
                    </a:path>
                  </a:pathLst>
                </a:custGeom>
                <a:noFill/>
                <a:ln w="28575" cap="flat" cmpd="sng" algn="ctr">
                  <a:solidFill>
                    <a:srgbClr val="5B9BD5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  <p:sp>
              <p:nvSpPr>
                <p:cNvPr id="435" name="Rectangle 434">
                  <a:extLst>
                    <a:ext uri="{FF2B5EF4-FFF2-40B4-BE49-F238E27FC236}">
                      <a16:creationId xmlns:a16="http://schemas.microsoft.com/office/drawing/2014/main" id="{C6AF1467-A695-516E-3D82-A1F6112D471C}"/>
                    </a:ext>
                  </a:extLst>
                </p:cNvPr>
                <p:cNvSpPr/>
                <p:nvPr/>
              </p:nvSpPr>
              <p:spPr>
                <a:xfrm>
                  <a:off x="6767328" y="2486179"/>
                  <a:ext cx="1108524" cy="183602"/>
                </a:xfrm>
                <a:prstGeom prst="rect">
                  <a:avLst/>
                </a:prstGeom>
                <a:solidFill>
                  <a:srgbClr val="5B9BD5"/>
                </a:solidFill>
                <a:ln w="12700" cap="flat" cmpd="sng" algn="ctr">
                  <a:solidFill>
                    <a:srgbClr val="5B9BD5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  <p:grpSp>
              <p:nvGrpSpPr>
                <p:cNvPr id="436" name="Group 435">
                  <a:extLst>
                    <a:ext uri="{FF2B5EF4-FFF2-40B4-BE49-F238E27FC236}">
                      <a16:creationId xmlns:a16="http://schemas.microsoft.com/office/drawing/2014/main" id="{7619266F-F714-2692-D732-B9C810F3872B}"/>
                    </a:ext>
                  </a:extLst>
                </p:cNvPr>
                <p:cNvGrpSpPr/>
                <p:nvPr/>
              </p:nvGrpSpPr>
              <p:grpSpPr>
                <a:xfrm rot="1980000">
                  <a:off x="5345302" y="1788793"/>
                  <a:ext cx="1108524" cy="466514"/>
                  <a:chOff x="9008832" y="1859860"/>
                  <a:chExt cx="1108524" cy="466514"/>
                </a:xfrm>
              </p:grpSpPr>
              <p:sp>
                <p:nvSpPr>
                  <p:cNvPr id="438" name="Rectangle 437">
                    <a:extLst>
                      <a:ext uri="{FF2B5EF4-FFF2-40B4-BE49-F238E27FC236}">
                        <a16:creationId xmlns:a16="http://schemas.microsoft.com/office/drawing/2014/main" id="{8F709F9B-7D17-55FA-3692-44BA233EB874}"/>
                      </a:ext>
                    </a:extLst>
                  </p:cNvPr>
                  <p:cNvSpPr/>
                  <p:nvPr/>
                </p:nvSpPr>
                <p:spPr>
                  <a:xfrm>
                    <a:off x="9116100" y="1859860"/>
                    <a:ext cx="893989" cy="282912"/>
                  </a:xfrm>
                  <a:prstGeom prst="rect">
                    <a:avLst/>
                  </a:prstGeom>
                  <a:solidFill>
                    <a:srgbClr val="5B9BD5"/>
                  </a:solidFill>
                  <a:ln w="12700" cap="flat" cmpd="sng" algn="ctr">
                    <a:solidFill>
                      <a:srgbClr val="5B9BD5">
                        <a:shade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1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  <p:sp>
                <p:nvSpPr>
                  <p:cNvPr id="439" name="Rectangle 438">
                    <a:extLst>
                      <a:ext uri="{FF2B5EF4-FFF2-40B4-BE49-F238E27FC236}">
                        <a16:creationId xmlns:a16="http://schemas.microsoft.com/office/drawing/2014/main" id="{EA14CF13-C3DB-6AE9-8444-D664EEED5C9E}"/>
                      </a:ext>
                    </a:extLst>
                  </p:cNvPr>
                  <p:cNvSpPr/>
                  <p:nvPr/>
                </p:nvSpPr>
                <p:spPr>
                  <a:xfrm>
                    <a:off x="9008832" y="2142772"/>
                    <a:ext cx="1108524" cy="183602"/>
                  </a:xfrm>
                  <a:prstGeom prst="rect">
                    <a:avLst/>
                  </a:prstGeom>
                  <a:solidFill>
                    <a:srgbClr val="5B9BD5"/>
                  </a:solidFill>
                  <a:ln w="12700" cap="flat" cmpd="sng" algn="ctr">
                    <a:solidFill>
                      <a:srgbClr val="5B9BD5">
                        <a:shade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1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</p:grpSp>
            <p:sp>
              <p:nvSpPr>
                <p:cNvPr id="437" name="Freeform 381">
                  <a:extLst>
                    <a:ext uri="{FF2B5EF4-FFF2-40B4-BE49-F238E27FC236}">
                      <a16:creationId xmlns:a16="http://schemas.microsoft.com/office/drawing/2014/main" id="{30F084DB-5646-F8AD-D8E1-5BB03E62456E}"/>
                    </a:ext>
                  </a:extLst>
                </p:cNvPr>
                <p:cNvSpPr/>
                <p:nvPr/>
              </p:nvSpPr>
              <p:spPr>
                <a:xfrm>
                  <a:off x="6280660" y="2462873"/>
                  <a:ext cx="487235" cy="142639"/>
                </a:xfrm>
                <a:custGeom>
                  <a:avLst/>
                  <a:gdLst>
                    <a:gd name="connsiteX0" fmla="*/ 0 w 487235"/>
                    <a:gd name="connsiteY0" fmla="*/ 0 h 142639"/>
                    <a:gd name="connsiteX1" fmla="*/ 206908 w 487235"/>
                    <a:gd name="connsiteY1" fmla="*/ 133489 h 142639"/>
                    <a:gd name="connsiteX2" fmla="*/ 487235 w 487235"/>
                    <a:gd name="connsiteY2" fmla="*/ 120140 h 1426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487235" h="142639">
                      <a:moveTo>
                        <a:pt x="0" y="0"/>
                      </a:moveTo>
                      <a:cubicBezTo>
                        <a:pt x="62851" y="56733"/>
                        <a:pt x="125702" y="113466"/>
                        <a:pt x="206908" y="133489"/>
                      </a:cubicBezTo>
                      <a:cubicBezTo>
                        <a:pt x="288114" y="153512"/>
                        <a:pt x="387674" y="136826"/>
                        <a:pt x="487235" y="120140"/>
                      </a:cubicBezTo>
                    </a:path>
                  </a:pathLst>
                </a:custGeom>
                <a:noFill/>
                <a:ln w="28575" cap="flat" cmpd="sng" algn="ctr">
                  <a:solidFill>
                    <a:srgbClr val="5B9BD5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</p:grpSp>
          <p:cxnSp>
            <p:nvCxnSpPr>
              <p:cNvPr id="431" name="Straight Connector 430">
                <a:extLst>
                  <a:ext uri="{FF2B5EF4-FFF2-40B4-BE49-F238E27FC236}">
                    <a16:creationId xmlns:a16="http://schemas.microsoft.com/office/drawing/2014/main" id="{9EF0D66C-C591-BE9F-1045-29909E19A21D}"/>
                  </a:ext>
                </a:extLst>
              </p:cNvPr>
              <p:cNvCxnSpPr/>
              <p:nvPr/>
            </p:nvCxnSpPr>
            <p:spPr>
              <a:xfrm>
                <a:off x="8139958" y="2936759"/>
                <a:ext cx="500584" cy="0"/>
              </a:xfrm>
              <a:prstGeom prst="line">
                <a:avLst/>
              </a:prstGeom>
              <a:noFill/>
              <a:ln w="6350" cap="flat" cmpd="sng" algn="ctr">
                <a:solidFill>
                  <a:srgbClr val="2D3E50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432" name="Straight Connector 431">
                <a:extLst>
                  <a:ext uri="{FF2B5EF4-FFF2-40B4-BE49-F238E27FC236}">
                    <a16:creationId xmlns:a16="http://schemas.microsoft.com/office/drawing/2014/main" id="{2A4C6CF9-5697-F663-DCD5-F56A4EE62769}"/>
                  </a:ext>
                </a:extLst>
              </p:cNvPr>
              <p:cNvCxnSpPr/>
              <p:nvPr/>
            </p:nvCxnSpPr>
            <p:spPr>
              <a:xfrm>
                <a:off x="8139958" y="3736582"/>
                <a:ext cx="500584" cy="0"/>
              </a:xfrm>
              <a:prstGeom prst="line">
                <a:avLst/>
              </a:prstGeom>
              <a:noFill/>
              <a:ln w="6350" cap="flat" cmpd="sng" algn="ctr">
                <a:solidFill>
                  <a:srgbClr val="2D3E50"/>
                </a:solidFill>
                <a:prstDash val="solid"/>
                <a:miter lim="800000"/>
              </a:ln>
              <a:effectLst/>
            </p:spPr>
          </p:cxnSp>
          <p:sp>
            <p:nvSpPr>
              <p:cNvPr id="433" name="Freeform 377">
                <a:extLst>
                  <a:ext uri="{FF2B5EF4-FFF2-40B4-BE49-F238E27FC236}">
                    <a16:creationId xmlns:a16="http://schemas.microsoft.com/office/drawing/2014/main" id="{518698BC-DA2C-1376-CE2A-25CC091E0F2B}"/>
                  </a:ext>
                </a:extLst>
              </p:cNvPr>
              <p:cNvSpPr/>
              <p:nvPr/>
            </p:nvSpPr>
            <p:spPr>
              <a:xfrm>
                <a:off x="8138205" y="4248147"/>
                <a:ext cx="930894" cy="1651597"/>
              </a:xfrm>
              <a:custGeom>
                <a:avLst/>
                <a:gdLst>
                  <a:gd name="connsiteX0" fmla="*/ 0 w 1285750"/>
                  <a:gd name="connsiteY0" fmla="*/ 0 h 2281185"/>
                  <a:gd name="connsiteX1" fmla="*/ 1285750 w 1285750"/>
                  <a:gd name="connsiteY1" fmla="*/ 0 h 2281185"/>
                  <a:gd name="connsiteX2" fmla="*/ 1285435 w 1285750"/>
                  <a:gd name="connsiteY2" fmla="*/ 7966 h 2281185"/>
                  <a:gd name="connsiteX3" fmla="*/ 1259362 w 1285750"/>
                  <a:gd name="connsiteY3" fmla="*/ 208356 h 2281185"/>
                  <a:gd name="connsiteX4" fmla="*/ 905617 w 1285750"/>
                  <a:gd name="connsiteY4" fmla="*/ 1917016 h 2281185"/>
                  <a:gd name="connsiteX5" fmla="*/ 458428 w 1285750"/>
                  <a:gd name="connsiteY5" fmla="*/ 2130598 h 2281185"/>
                  <a:gd name="connsiteX6" fmla="*/ 21604 w 1285750"/>
                  <a:gd name="connsiteY6" fmla="*/ 165891 h 22811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85750" h="2281185">
                    <a:moveTo>
                      <a:pt x="0" y="0"/>
                    </a:moveTo>
                    <a:lnTo>
                      <a:pt x="1285750" y="0"/>
                    </a:lnTo>
                    <a:lnTo>
                      <a:pt x="1285435" y="7966"/>
                    </a:lnTo>
                    <a:cubicBezTo>
                      <a:pt x="1282167" y="47752"/>
                      <a:pt x="1274380" y="107961"/>
                      <a:pt x="1259362" y="208356"/>
                    </a:cubicBezTo>
                    <a:cubicBezTo>
                      <a:pt x="1199292" y="609936"/>
                      <a:pt x="985712" y="1670061"/>
                      <a:pt x="905617" y="1917016"/>
                    </a:cubicBezTo>
                    <a:cubicBezTo>
                      <a:pt x="825522" y="2163971"/>
                      <a:pt x="611941" y="2469883"/>
                      <a:pt x="458428" y="2130598"/>
                    </a:cubicBezTo>
                    <a:cubicBezTo>
                      <a:pt x="324104" y="1833724"/>
                      <a:pt x="123350" y="872533"/>
                      <a:pt x="21604" y="165891"/>
                    </a:cubicBezTo>
                    <a:close/>
                  </a:path>
                </a:pathLst>
              </a:custGeom>
              <a:solidFill>
                <a:srgbClr val="70AD47">
                  <a:lumMod val="40000"/>
                  <a:lumOff val="6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</p:grpSp>
        <p:grpSp>
          <p:nvGrpSpPr>
            <p:cNvPr id="405" name="Group 404">
              <a:extLst>
                <a:ext uri="{FF2B5EF4-FFF2-40B4-BE49-F238E27FC236}">
                  <a16:creationId xmlns:a16="http://schemas.microsoft.com/office/drawing/2014/main" id="{559BE633-2705-E9E5-B2CA-8F8FD30DAEFE}"/>
                </a:ext>
              </a:extLst>
            </p:cNvPr>
            <p:cNvGrpSpPr/>
            <p:nvPr/>
          </p:nvGrpSpPr>
          <p:grpSpPr>
            <a:xfrm>
              <a:off x="4325184" y="2659134"/>
              <a:ext cx="197161" cy="321777"/>
              <a:chOff x="6621653" y="1784030"/>
              <a:chExt cx="2530550" cy="4130005"/>
            </a:xfrm>
          </p:grpSpPr>
          <p:sp>
            <p:nvSpPr>
              <p:cNvPr id="418" name="Freeform 362">
                <a:extLst>
                  <a:ext uri="{FF2B5EF4-FFF2-40B4-BE49-F238E27FC236}">
                    <a16:creationId xmlns:a16="http://schemas.microsoft.com/office/drawing/2014/main" id="{2D678CB9-131D-F2FE-70CF-AB1BC7B4DD2F}"/>
                  </a:ext>
                </a:extLst>
              </p:cNvPr>
              <p:cNvSpPr/>
              <p:nvPr/>
            </p:nvSpPr>
            <p:spPr>
              <a:xfrm>
                <a:off x="8117322" y="2669781"/>
                <a:ext cx="973937" cy="3244254"/>
              </a:xfrm>
              <a:custGeom>
                <a:avLst/>
                <a:gdLst>
                  <a:gd name="connsiteX0" fmla="*/ 0 w 973937"/>
                  <a:gd name="connsiteY0" fmla="*/ 0 h 3244254"/>
                  <a:gd name="connsiteX1" fmla="*/ 973937 w 973937"/>
                  <a:gd name="connsiteY1" fmla="*/ 0 h 3244254"/>
                  <a:gd name="connsiteX2" fmla="*/ 973937 w 973937"/>
                  <a:gd name="connsiteY2" fmla="*/ 1516289 h 3244254"/>
                  <a:gd name="connsiteX3" fmla="*/ 973937 w 973937"/>
                  <a:gd name="connsiteY3" fmla="*/ 1516290 h 3244254"/>
                  <a:gd name="connsiteX4" fmla="*/ 973937 w 973937"/>
                  <a:gd name="connsiteY4" fmla="*/ 1516290 h 3244254"/>
                  <a:gd name="connsiteX5" fmla="*/ 973698 w 973937"/>
                  <a:gd name="connsiteY5" fmla="*/ 1522323 h 3244254"/>
                  <a:gd name="connsiteX6" fmla="*/ 953949 w 973937"/>
                  <a:gd name="connsiteY6" fmla="*/ 1674116 h 3244254"/>
                  <a:gd name="connsiteX7" fmla="*/ 685992 w 973937"/>
                  <a:gd name="connsiteY7" fmla="*/ 2968401 h 3244254"/>
                  <a:gd name="connsiteX8" fmla="*/ 347253 w 973937"/>
                  <a:gd name="connsiteY8" fmla="*/ 3130187 h 3244254"/>
                  <a:gd name="connsiteX9" fmla="*/ 16365 w 973937"/>
                  <a:gd name="connsiteY9" fmla="*/ 1641949 h 3244254"/>
                  <a:gd name="connsiteX10" fmla="*/ 0 w 973937"/>
                  <a:gd name="connsiteY10" fmla="*/ 1516290 h 3244254"/>
                  <a:gd name="connsiteX11" fmla="*/ 0 w 973937"/>
                  <a:gd name="connsiteY11" fmla="*/ 1516290 h 3244254"/>
                  <a:gd name="connsiteX12" fmla="*/ 0 w 973937"/>
                  <a:gd name="connsiteY12" fmla="*/ 1516289 h 32442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73937" h="3244254">
                    <a:moveTo>
                      <a:pt x="0" y="0"/>
                    </a:moveTo>
                    <a:lnTo>
                      <a:pt x="973937" y="0"/>
                    </a:lnTo>
                    <a:lnTo>
                      <a:pt x="973937" y="1516289"/>
                    </a:lnTo>
                    <a:lnTo>
                      <a:pt x="973937" y="1516290"/>
                    </a:lnTo>
                    <a:lnTo>
                      <a:pt x="973937" y="1516290"/>
                    </a:lnTo>
                    <a:lnTo>
                      <a:pt x="973698" y="1522323"/>
                    </a:lnTo>
                    <a:cubicBezTo>
                      <a:pt x="971223" y="1552461"/>
                      <a:pt x="965324" y="1598068"/>
                      <a:pt x="953949" y="1674116"/>
                    </a:cubicBezTo>
                    <a:cubicBezTo>
                      <a:pt x="908446" y="1978307"/>
                      <a:pt x="746663" y="2781337"/>
                      <a:pt x="685992" y="2968401"/>
                    </a:cubicBezTo>
                    <a:cubicBezTo>
                      <a:pt x="625321" y="3155466"/>
                      <a:pt x="463536" y="3387190"/>
                      <a:pt x="347253" y="3130187"/>
                    </a:cubicBezTo>
                    <a:cubicBezTo>
                      <a:pt x="245504" y="2905309"/>
                      <a:pt x="93436" y="2177220"/>
                      <a:pt x="16365" y="1641949"/>
                    </a:cubicBezTo>
                    <a:lnTo>
                      <a:pt x="0" y="1516290"/>
                    </a:lnTo>
                    <a:lnTo>
                      <a:pt x="0" y="1516290"/>
                    </a:lnTo>
                    <a:lnTo>
                      <a:pt x="0" y="1516289"/>
                    </a:lnTo>
                    <a:close/>
                  </a:path>
                </a:pathLst>
              </a:custGeom>
              <a:solidFill>
                <a:srgbClr val="5B9BD5"/>
              </a:solidFill>
              <a:ln w="19050" cap="flat" cmpd="sng" algn="ctr">
                <a:solidFill>
                  <a:srgbClr val="5B9BD5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grpSp>
            <p:nvGrpSpPr>
              <p:cNvPr id="419" name="Group 418">
                <a:extLst>
                  <a:ext uri="{FF2B5EF4-FFF2-40B4-BE49-F238E27FC236}">
                    <a16:creationId xmlns:a16="http://schemas.microsoft.com/office/drawing/2014/main" id="{0A38E136-B26D-CD6E-85AF-471F8AB1DE63}"/>
                  </a:ext>
                </a:extLst>
              </p:cNvPr>
              <p:cNvGrpSpPr/>
              <p:nvPr/>
            </p:nvGrpSpPr>
            <p:grpSpPr>
              <a:xfrm>
                <a:off x="6621653" y="1784030"/>
                <a:ext cx="2530550" cy="880988"/>
                <a:chOff x="5345302" y="1788793"/>
                <a:chExt cx="2530550" cy="880988"/>
              </a:xfrm>
            </p:grpSpPr>
            <p:sp>
              <p:nvSpPr>
                <p:cNvPr id="423" name="Freeform 367">
                  <a:extLst>
                    <a:ext uri="{FF2B5EF4-FFF2-40B4-BE49-F238E27FC236}">
                      <a16:creationId xmlns:a16="http://schemas.microsoft.com/office/drawing/2014/main" id="{A3BDDAFC-B979-3DDA-49E5-BBE9BD38F90C}"/>
                    </a:ext>
                  </a:extLst>
                </p:cNvPr>
                <p:cNvSpPr/>
                <p:nvPr/>
              </p:nvSpPr>
              <p:spPr>
                <a:xfrm>
                  <a:off x="6308729" y="2406890"/>
                  <a:ext cx="487235" cy="142639"/>
                </a:xfrm>
                <a:custGeom>
                  <a:avLst/>
                  <a:gdLst>
                    <a:gd name="connsiteX0" fmla="*/ 0 w 487235"/>
                    <a:gd name="connsiteY0" fmla="*/ 0 h 142639"/>
                    <a:gd name="connsiteX1" fmla="*/ 206908 w 487235"/>
                    <a:gd name="connsiteY1" fmla="*/ 133489 h 142639"/>
                    <a:gd name="connsiteX2" fmla="*/ 487235 w 487235"/>
                    <a:gd name="connsiteY2" fmla="*/ 120140 h 1426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487235" h="142639">
                      <a:moveTo>
                        <a:pt x="0" y="0"/>
                      </a:moveTo>
                      <a:cubicBezTo>
                        <a:pt x="62851" y="56733"/>
                        <a:pt x="125702" y="113466"/>
                        <a:pt x="206908" y="133489"/>
                      </a:cubicBezTo>
                      <a:cubicBezTo>
                        <a:pt x="288114" y="153512"/>
                        <a:pt x="387674" y="136826"/>
                        <a:pt x="487235" y="120140"/>
                      </a:cubicBezTo>
                    </a:path>
                  </a:pathLst>
                </a:custGeom>
                <a:noFill/>
                <a:ln w="28575" cap="flat" cmpd="sng" algn="ctr">
                  <a:solidFill>
                    <a:srgbClr val="5B9BD5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  <p:sp>
              <p:nvSpPr>
                <p:cNvPr id="424" name="Rectangle 423">
                  <a:extLst>
                    <a:ext uri="{FF2B5EF4-FFF2-40B4-BE49-F238E27FC236}">
                      <a16:creationId xmlns:a16="http://schemas.microsoft.com/office/drawing/2014/main" id="{EE73E4F6-6B46-C9E4-F712-946ECF7F6E05}"/>
                    </a:ext>
                  </a:extLst>
                </p:cNvPr>
                <p:cNvSpPr/>
                <p:nvPr/>
              </p:nvSpPr>
              <p:spPr>
                <a:xfrm>
                  <a:off x="6767328" y="2486179"/>
                  <a:ext cx="1108524" cy="183602"/>
                </a:xfrm>
                <a:prstGeom prst="rect">
                  <a:avLst/>
                </a:prstGeom>
                <a:solidFill>
                  <a:srgbClr val="5B9BD5"/>
                </a:solidFill>
                <a:ln w="12700" cap="flat" cmpd="sng" algn="ctr">
                  <a:solidFill>
                    <a:srgbClr val="5B9BD5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  <p:grpSp>
              <p:nvGrpSpPr>
                <p:cNvPr id="425" name="Group 424">
                  <a:extLst>
                    <a:ext uri="{FF2B5EF4-FFF2-40B4-BE49-F238E27FC236}">
                      <a16:creationId xmlns:a16="http://schemas.microsoft.com/office/drawing/2014/main" id="{EF661FBC-4060-2713-00B6-DC65359919B3}"/>
                    </a:ext>
                  </a:extLst>
                </p:cNvPr>
                <p:cNvGrpSpPr/>
                <p:nvPr/>
              </p:nvGrpSpPr>
              <p:grpSpPr>
                <a:xfrm rot="1980000">
                  <a:off x="5345302" y="1788793"/>
                  <a:ext cx="1108524" cy="466514"/>
                  <a:chOff x="9008832" y="1859860"/>
                  <a:chExt cx="1108524" cy="466514"/>
                </a:xfrm>
              </p:grpSpPr>
              <p:sp>
                <p:nvSpPr>
                  <p:cNvPr id="427" name="Rectangle 426">
                    <a:extLst>
                      <a:ext uri="{FF2B5EF4-FFF2-40B4-BE49-F238E27FC236}">
                        <a16:creationId xmlns:a16="http://schemas.microsoft.com/office/drawing/2014/main" id="{361C87E6-8F14-44FD-EFB9-B573AD0DB135}"/>
                      </a:ext>
                    </a:extLst>
                  </p:cNvPr>
                  <p:cNvSpPr/>
                  <p:nvPr/>
                </p:nvSpPr>
                <p:spPr>
                  <a:xfrm>
                    <a:off x="9116100" y="1859860"/>
                    <a:ext cx="893989" cy="282912"/>
                  </a:xfrm>
                  <a:prstGeom prst="rect">
                    <a:avLst/>
                  </a:prstGeom>
                  <a:solidFill>
                    <a:srgbClr val="5B9BD5"/>
                  </a:solidFill>
                  <a:ln w="12700" cap="flat" cmpd="sng" algn="ctr">
                    <a:solidFill>
                      <a:srgbClr val="5B9BD5">
                        <a:shade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1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  <p:sp>
                <p:nvSpPr>
                  <p:cNvPr id="428" name="Rectangle 427">
                    <a:extLst>
                      <a:ext uri="{FF2B5EF4-FFF2-40B4-BE49-F238E27FC236}">
                        <a16:creationId xmlns:a16="http://schemas.microsoft.com/office/drawing/2014/main" id="{C8BDFF69-D960-A707-7019-101C5554A5D9}"/>
                      </a:ext>
                    </a:extLst>
                  </p:cNvPr>
                  <p:cNvSpPr/>
                  <p:nvPr/>
                </p:nvSpPr>
                <p:spPr>
                  <a:xfrm>
                    <a:off x="9008832" y="2142772"/>
                    <a:ext cx="1108524" cy="183602"/>
                  </a:xfrm>
                  <a:prstGeom prst="rect">
                    <a:avLst/>
                  </a:prstGeom>
                  <a:solidFill>
                    <a:srgbClr val="5B9BD5"/>
                  </a:solidFill>
                  <a:ln w="12700" cap="flat" cmpd="sng" algn="ctr">
                    <a:solidFill>
                      <a:srgbClr val="5B9BD5">
                        <a:shade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1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</p:grpSp>
            <p:sp>
              <p:nvSpPr>
                <p:cNvPr id="426" name="Freeform 370">
                  <a:extLst>
                    <a:ext uri="{FF2B5EF4-FFF2-40B4-BE49-F238E27FC236}">
                      <a16:creationId xmlns:a16="http://schemas.microsoft.com/office/drawing/2014/main" id="{A5B6C3F7-7A2C-B00C-BDEA-367076D4C464}"/>
                    </a:ext>
                  </a:extLst>
                </p:cNvPr>
                <p:cNvSpPr/>
                <p:nvPr/>
              </p:nvSpPr>
              <p:spPr>
                <a:xfrm>
                  <a:off x="6280660" y="2462873"/>
                  <a:ext cx="487235" cy="142639"/>
                </a:xfrm>
                <a:custGeom>
                  <a:avLst/>
                  <a:gdLst>
                    <a:gd name="connsiteX0" fmla="*/ 0 w 487235"/>
                    <a:gd name="connsiteY0" fmla="*/ 0 h 142639"/>
                    <a:gd name="connsiteX1" fmla="*/ 206908 w 487235"/>
                    <a:gd name="connsiteY1" fmla="*/ 133489 h 142639"/>
                    <a:gd name="connsiteX2" fmla="*/ 487235 w 487235"/>
                    <a:gd name="connsiteY2" fmla="*/ 120140 h 1426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487235" h="142639">
                      <a:moveTo>
                        <a:pt x="0" y="0"/>
                      </a:moveTo>
                      <a:cubicBezTo>
                        <a:pt x="62851" y="56733"/>
                        <a:pt x="125702" y="113466"/>
                        <a:pt x="206908" y="133489"/>
                      </a:cubicBezTo>
                      <a:cubicBezTo>
                        <a:pt x="288114" y="153512"/>
                        <a:pt x="387674" y="136826"/>
                        <a:pt x="487235" y="120140"/>
                      </a:cubicBezTo>
                    </a:path>
                  </a:pathLst>
                </a:custGeom>
                <a:noFill/>
                <a:ln w="28575" cap="flat" cmpd="sng" algn="ctr">
                  <a:solidFill>
                    <a:srgbClr val="5B9BD5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</p:grpSp>
          <p:cxnSp>
            <p:nvCxnSpPr>
              <p:cNvPr id="420" name="Straight Connector 419">
                <a:extLst>
                  <a:ext uri="{FF2B5EF4-FFF2-40B4-BE49-F238E27FC236}">
                    <a16:creationId xmlns:a16="http://schemas.microsoft.com/office/drawing/2014/main" id="{4652691B-D16A-937B-C0F7-5B344998B7D0}"/>
                  </a:ext>
                </a:extLst>
              </p:cNvPr>
              <p:cNvCxnSpPr/>
              <p:nvPr/>
            </p:nvCxnSpPr>
            <p:spPr>
              <a:xfrm>
                <a:off x="8139958" y="2936759"/>
                <a:ext cx="500584" cy="0"/>
              </a:xfrm>
              <a:prstGeom prst="line">
                <a:avLst/>
              </a:prstGeom>
              <a:noFill/>
              <a:ln w="6350" cap="flat" cmpd="sng" algn="ctr">
                <a:solidFill>
                  <a:srgbClr val="2D3E50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421" name="Straight Connector 420">
                <a:extLst>
                  <a:ext uri="{FF2B5EF4-FFF2-40B4-BE49-F238E27FC236}">
                    <a16:creationId xmlns:a16="http://schemas.microsoft.com/office/drawing/2014/main" id="{F2889AD2-DDD2-D40E-502E-5D2C467BD2A2}"/>
                  </a:ext>
                </a:extLst>
              </p:cNvPr>
              <p:cNvCxnSpPr/>
              <p:nvPr/>
            </p:nvCxnSpPr>
            <p:spPr>
              <a:xfrm>
                <a:off x="8139958" y="3736582"/>
                <a:ext cx="500584" cy="0"/>
              </a:xfrm>
              <a:prstGeom prst="line">
                <a:avLst/>
              </a:prstGeom>
              <a:noFill/>
              <a:ln w="6350" cap="flat" cmpd="sng" algn="ctr">
                <a:solidFill>
                  <a:srgbClr val="2D3E50"/>
                </a:solidFill>
                <a:prstDash val="solid"/>
                <a:miter lim="800000"/>
              </a:ln>
              <a:effectLst/>
            </p:spPr>
          </p:cxnSp>
          <p:sp>
            <p:nvSpPr>
              <p:cNvPr id="422" name="Freeform 366">
                <a:extLst>
                  <a:ext uri="{FF2B5EF4-FFF2-40B4-BE49-F238E27FC236}">
                    <a16:creationId xmlns:a16="http://schemas.microsoft.com/office/drawing/2014/main" id="{66B9E6B1-08F0-CCA0-5194-F93AA372BF09}"/>
                  </a:ext>
                </a:extLst>
              </p:cNvPr>
              <p:cNvSpPr/>
              <p:nvPr/>
            </p:nvSpPr>
            <p:spPr>
              <a:xfrm>
                <a:off x="8138205" y="4248147"/>
                <a:ext cx="930894" cy="1651597"/>
              </a:xfrm>
              <a:custGeom>
                <a:avLst/>
                <a:gdLst>
                  <a:gd name="connsiteX0" fmla="*/ 0 w 1285750"/>
                  <a:gd name="connsiteY0" fmla="*/ 0 h 2281185"/>
                  <a:gd name="connsiteX1" fmla="*/ 1285750 w 1285750"/>
                  <a:gd name="connsiteY1" fmla="*/ 0 h 2281185"/>
                  <a:gd name="connsiteX2" fmla="*/ 1285435 w 1285750"/>
                  <a:gd name="connsiteY2" fmla="*/ 7966 h 2281185"/>
                  <a:gd name="connsiteX3" fmla="*/ 1259362 w 1285750"/>
                  <a:gd name="connsiteY3" fmla="*/ 208356 h 2281185"/>
                  <a:gd name="connsiteX4" fmla="*/ 905617 w 1285750"/>
                  <a:gd name="connsiteY4" fmla="*/ 1917016 h 2281185"/>
                  <a:gd name="connsiteX5" fmla="*/ 458428 w 1285750"/>
                  <a:gd name="connsiteY5" fmla="*/ 2130598 h 2281185"/>
                  <a:gd name="connsiteX6" fmla="*/ 21604 w 1285750"/>
                  <a:gd name="connsiteY6" fmla="*/ 165891 h 22811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85750" h="2281185">
                    <a:moveTo>
                      <a:pt x="0" y="0"/>
                    </a:moveTo>
                    <a:lnTo>
                      <a:pt x="1285750" y="0"/>
                    </a:lnTo>
                    <a:lnTo>
                      <a:pt x="1285435" y="7966"/>
                    </a:lnTo>
                    <a:cubicBezTo>
                      <a:pt x="1282167" y="47752"/>
                      <a:pt x="1274380" y="107961"/>
                      <a:pt x="1259362" y="208356"/>
                    </a:cubicBezTo>
                    <a:cubicBezTo>
                      <a:pt x="1199292" y="609936"/>
                      <a:pt x="985712" y="1670061"/>
                      <a:pt x="905617" y="1917016"/>
                    </a:cubicBezTo>
                    <a:cubicBezTo>
                      <a:pt x="825522" y="2163971"/>
                      <a:pt x="611941" y="2469883"/>
                      <a:pt x="458428" y="2130598"/>
                    </a:cubicBezTo>
                    <a:cubicBezTo>
                      <a:pt x="324104" y="1833724"/>
                      <a:pt x="123350" y="872533"/>
                      <a:pt x="21604" y="165891"/>
                    </a:cubicBezTo>
                    <a:close/>
                  </a:path>
                </a:pathLst>
              </a:custGeom>
              <a:solidFill>
                <a:srgbClr val="70AD47">
                  <a:lumMod val="40000"/>
                  <a:lumOff val="6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</p:grpSp>
        <p:grpSp>
          <p:nvGrpSpPr>
            <p:cNvPr id="406" name="Group 405">
              <a:extLst>
                <a:ext uri="{FF2B5EF4-FFF2-40B4-BE49-F238E27FC236}">
                  <a16:creationId xmlns:a16="http://schemas.microsoft.com/office/drawing/2014/main" id="{62A2756C-6277-6754-B1B8-D59DE6BC174A}"/>
                </a:ext>
              </a:extLst>
            </p:cNvPr>
            <p:cNvGrpSpPr/>
            <p:nvPr/>
          </p:nvGrpSpPr>
          <p:grpSpPr>
            <a:xfrm>
              <a:off x="4266907" y="2741469"/>
              <a:ext cx="197161" cy="321777"/>
              <a:chOff x="6621653" y="1784030"/>
              <a:chExt cx="2530550" cy="4130005"/>
            </a:xfrm>
          </p:grpSpPr>
          <p:sp>
            <p:nvSpPr>
              <p:cNvPr id="407" name="Freeform 351">
                <a:extLst>
                  <a:ext uri="{FF2B5EF4-FFF2-40B4-BE49-F238E27FC236}">
                    <a16:creationId xmlns:a16="http://schemas.microsoft.com/office/drawing/2014/main" id="{D4DB8C48-7C63-3D92-B921-6B10E231B935}"/>
                  </a:ext>
                </a:extLst>
              </p:cNvPr>
              <p:cNvSpPr/>
              <p:nvPr/>
            </p:nvSpPr>
            <p:spPr>
              <a:xfrm>
                <a:off x="8117322" y="2669781"/>
                <a:ext cx="973937" cy="3244254"/>
              </a:xfrm>
              <a:custGeom>
                <a:avLst/>
                <a:gdLst>
                  <a:gd name="connsiteX0" fmla="*/ 0 w 973937"/>
                  <a:gd name="connsiteY0" fmla="*/ 0 h 3244254"/>
                  <a:gd name="connsiteX1" fmla="*/ 973937 w 973937"/>
                  <a:gd name="connsiteY1" fmla="*/ 0 h 3244254"/>
                  <a:gd name="connsiteX2" fmla="*/ 973937 w 973937"/>
                  <a:gd name="connsiteY2" fmla="*/ 1516289 h 3244254"/>
                  <a:gd name="connsiteX3" fmla="*/ 973937 w 973937"/>
                  <a:gd name="connsiteY3" fmla="*/ 1516290 h 3244254"/>
                  <a:gd name="connsiteX4" fmla="*/ 973937 w 973937"/>
                  <a:gd name="connsiteY4" fmla="*/ 1516290 h 3244254"/>
                  <a:gd name="connsiteX5" fmla="*/ 973698 w 973937"/>
                  <a:gd name="connsiteY5" fmla="*/ 1522323 h 3244254"/>
                  <a:gd name="connsiteX6" fmla="*/ 953949 w 973937"/>
                  <a:gd name="connsiteY6" fmla="*/ 1674116 h 3244254"/>
                  <a:gd name="connsiteX7" fmla="*/ 685992 w 973937"/>
                  <a:gd name="connsiteY7" fmla="*/ 2968401 h 3244254"/>
                  <a:gd name="connsiteX8" fmla="*/ 347253 w 973937"/>
                  <a:gd name="connsiteY8" fmla="*/ 3130187 h 3244254"/>
                  <a:gd name="connsiteX9" fmla="*/ 16365 w 973937"/>
                  <a:gd name="connsiteY9" fmla="*/ 1641949 h 3244254"/>
                  <a:gd name="connsiteX10" fmla="*/ 0 w 973937"/>
                  <a:gd name="connsiteY10" fmla="*/ 1516290 h 3244254"/>
                  <a:gd name="connsiteX11" fmla="*/ 0 w 973937"/>
                  <a:gd name="connsiteY11" fmla="*/ 1516290 h 3244254"/>
                  <a:gd name="connsiteX12" fmla="*/ 0 w 973937"/>
                  <a:gd name="connsiteY12" fmla="*/ 1516289 h 32442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73937" h="3244254">
                    <a:moveTo>
                      <a:pt x="0" y="0"/>
                    </a:moveTo>
                    <a:lnTo>
                      <a:pt x="973937" y="0"/>
                    </a:lnTo>
                    <a:lnTo>
                      <a:pt x="973937" y="1516289"/>
                    </a:lnTo>
                    <a:lnTo>
                      <a:pt x="973937" y="1516290"/>
                    </a:lnTo>
                    <a:lnTo>
                      <a:pt x="973937" y="1516290"/>
                    </a:lnTo>
                    <a:lnTo>
                      <a:pt x="973698" y="1522323"/>
                    </a:lnTo>
                    <a:cubicBezTo>
                      <a:pt x="971223" y="1552461"/>
                      <a:pt x="965324" y="1598068"/>
                      <a:pt x="953949" y="1674116"/>
                    </a:cubicBezTo>
                    <a:cubicBezTo>
                      <a:pt x="908446" y="1978307"/>
                      <a:pt x="746663" y="2781337"/>
                      <a:pt x="685992" y="2968401"/>
                    </a:cubicBezTo>
                    <a:cubicBezTo>
                      <a:pt x="625321" y="3155466"/>
                      <a:pt x="463536" y="3387190"/>
                      <a:pt x="347253" y="3130187"/>
                    </a:cubicBezTo>
                    <a:cubicBezTo>
                      <a:pt x="245504" y="2905309"/>
                      <a:pt x="93436" y="2177220"/>
                      <a:pt x="16365" y="1641949"/>
                    </a:cubicBezTo>
                    <a:lnTo>
                      <a:pt x="0" y="1516290"/>
                    </a:lnTo>
                    <a:lnTo>
                      <a:pt x="0" y="1516290"/>
                    </a:lnTo>
                    <a:lnTo>
                      <a:pt x="0" y="1516289"/>
                    </a:lnTo>
                    <a:close/>
                  </a:path>
                </a:pathLst>
              </a:custGeom>
              <a:solidFill>
                <a:srgbClr val="5B9BD5"/>
              </a:solidFill>
              <a:ln w="19050" cap="flat" cmpd="sng" algn="ctr">
                <a:solidFill>
                  <a:srgbClr val="5B9BD5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grpSp>
            <p:nvGrpSpPr>
              <p:cNvPr id="408" name="Group 407">
                <a:extLst>
                  <a:ext uri="{FF2B5EF4-FFF2-40B4-BE49-F238E27FC236}">
                    <a16:creationId xmlns:a16="http://schemas.microsoft.com/office/drawing/2014/main" id="{1049CE28-E6AE-5C04-C4D4-7CCD5EEFB768}"/>
                  </a:ext>
                </a:extLst>
              </p:cNvPr>
              <p:cNvGrpSpPr/>
              <p:nvPr/>
            </p:nvGrpSpPr>
            <p:grpSpPr>
              <a:xfrm>
                <a:off x="6621653" y="1784030"/>
                <a:ext cx="2530550" cy="880988"/>
                <a:chOff x="5345302" y="1788793"/>
                <a:chExt cx="2530550" cy="880988"/>
              </a:xfrm>
            </p:grpSpPr>
            <p:sp>
              <p:nvSpPr>
                <p:cNvPr id="412" name="Freeform 356">
                  <a:extLst>
                    <a:ext uri="{FF2B5EF4-FFF2-40B4-BE49-F238E27FC236}">
                      <a16:creationId xmlns:a16="http://schemas.microsoft.com/office/drawing/2014/main" id="{7E674776-5BA0-4D60-B8C6-D41C9E727C7C}"/>
                    </a:ext>
                  </a:extLst>
                </p:cNvPr>
                <p:cNvSpPr/>
                <p:nvPr/>
              </p:nvSpPr>
              <p:spPr>
                <a:xfrm>
                  <a:off x="6308729" y="2406890"/>
                  <a:ext cx="487235" cy="142639"/>
                </a:xfrm>
                <a:custGeom>
                  <a:avLst/>
                  <a:gdLst>
                    <a:gd name="connsiteX0" fmla="*/ 0 w 487235"/>
                    <a:gd name="connsiteY0" fmla="*/ 0 h 142639"/>
                    <a:gd name="connsiteX1" fmla="*/ 206908 w 487235"/>
                    <a:gd name="connsiteY1" fmla="*/ 133489 h 142639"/>
                    <a:gd name="connsiteX2" fmla="*/ 487235 w 487235"/>
                    <a:gd name="connsiteY2" fmla="*/ 120140 h 1426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487235" h="142639">
                      <a:moveTo>
                        <a:pt x="0" y="0"/>
                      </a:moveTo>
                      <a:cubicBezTo>
                        <a:pt x="62851" y="56733"/>
                        <a:pt x="125702" y="113466"/>
                        <a:pt x="206908" y="133489"/>
                      </a:cubicBezTo>
                      <a:cubicBezTo>
                        <a:pt x="288114" y="153512"/>
                        <a:pt x="387674" y="136826"/>
                        <a:pt x="487235" y="120140"/>
                      </a:cubicBezTo>
                    </a:path>
                  </a:pathLst>
                </a:custGeom>
                <a:noFill/>
                <a:ln w="28575" cap="flat" cmpd="sng" algn="ctr">
                  <a:solidFill>
                    <a:srgbClr val="5B9BD5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  <p:sp>
              <p:nvSpPr>
                <p:cNvPr id="413" name="Rectangle 412">
                  <a:extLst>
                    <a:ext uri="{FF2B5EF4-FFF2-40B4-BE49-F238E27FC236}">
                      <a16:creationId xmlns:a16="http://schemas.microsoft.com/office/drawing/2014/main" id="{51E27D0E-E76C-71F8-4859-78CCEB8C56DC}"/>
                    </a:ext>
                  </a:extLst>
                </p:cNvPr>
                <p:cNvSpPr/>
                <p:nvPr/>
              </p:nvSpPr>
              <p:spPr>
                <a:xfrm>
                  <a:off x="6767328" y="2486179"/>
                  <a:ext cx="1108524" cy="183602"/>
                </a:xfrm>
                <a:prstGeom prst="rect">
                  <a:avLst/>
                </a:prstGeom>
                <a:solidFill>
                  <a:srgbClr val="5B9BD5"/>
                </a:solidFill>
                <a:ln w="12700" cap="flat" cmpd="sng" algn="ctr">
                  <a:solidFill>
                    <a:srgbClr val="5B9BD5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  <p:grpSp>
              <p:nvGrpSpPr>
                <p:cNvPr id="414" name="Group 413">
                  <a:extLst>
                    <a:ext uri="{FF2B5EF4-FFF2-40B4-BE49-F238E27FC236}">
                      <a16:creationId xmlns:a16="http://schemas.microsoft.com/office/drawing/2014/main" id="{0CC1A973-0D29-49A9-086C-A93DE1846266}"/>
                    </a:ext>
                  </a:extLst>
                </p:cNvPr>
                <p:cNvGrpSpPr/>
                <p:nvPr/>
              </p:nvGrpSpPr>
              <p:grpSpPr>
                <a:xfrm rot="1980000">
                  <a:off x="5345302" y="1788793"/>
                  <a:ext cx="1108524" cy="466514"/>
                  <a:chOff x="9008832" y="1859860"/>
                  <a:chExt cx="1108524" cy="466514"/>
                </a:xfrm>
              </p:grpSpPr>
              <p:sp>
                <p:nvSpPr>
                  <p:cNvPr id="416" name="Rectangle 415">
                    <a:extLst>
                      <a:ext uri="{FF2B5EF4-FFF2-40B4-BE49-F238E27FC236}">
                        <a16:creationId xmlns:a16="http://schemas.microsoft.com/office/drawing/2014/main" id="{B39A7AB9-C819-4BCE-BA3A-BCC3BD0675E9}"/>
                      </a:ext>
                    </a:extLst>
                  </p:cNvPr>
                  <p:cNvSpPr/>
                  <p:nvPr/>
                </p:nvSpPr>
                <p:spPr>
                  <a:xfrm>
                    <a:off x="9116100" y="1859860"/>
                    <a:ext cx="893989" cy="282912"/>
                  </a:xfrm>
                  <a:prstGeom prst="rect">
                    <a:avLst/>
                  </a:prstGeom>
                  <a:solidFill>
                    <a:srgbClr val="5B9BD5"/>
                  </a:solidFill>
                  <a:ln w="12700" cap="flat" cmpd="sng" algn="ctr">
                    <a:solidFill>
                      <a:srgbClr val="5B9BD5">
                        <a:shade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1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  <p:sp>
                <p:nvSpPr>
                  <p:cNvPr id="417" name="Rectangle 416">
                    <a:extLst>
                      <a:ext uri="{FF2B5EF4-FFF2-40B4-BE49-F238E27FC236}">
                        <a16:creationId xmlns:a16="http://schemas.microsoft.com/office/drawing/2014/main" id="{06234F74-54A8-D34D-3B5E-B3BDC5620ED6}"/>
                      </a:ext>
                    </a:extLst>
                  </p:cNvPr>
                  <p:cNvSpPr/>
                  <p:nvPr/>
                </p:nvSpPr>
                <p:spPr>
                  <a:xfrm>
                    <a:off x="9008832" y="2142772"/>
                    <a:ext cx="1108524" cy="183602"/>
                  </a:xfrm>
                  <a:prstGeom prst="rect">
                    <a:avLst/>
                  </a:prstGeom>
                  <a:solidFill>
                    <a:srgbClr val="5B9BD5"/>
                  </a:solidFill>
                  <a:ln w="12700" cap="flat" cmpd="sng" algn="ctr">
                    <a:solidFill>
                      <a:srgbClr val="5B9BD5">
                        <a:shade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1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</p:grpSp>
            <p:sp>
              <p:nvSpPr>
                <p:cNvPr id="415" name="Freeform 359">
                  <a:extLst>
                    <a:ext uri="{FF2B5EF4-FFF2-40B4-BE49-F238E27FC236}">
                      <a16:creationId xmlns:a16="http://schemas.microsoft.com/office/drawing/2014/main" id="{E445D7ED-D097-FE57-EDAA-A7D67C4A19E4}"/>
                    </a:ext>
                  </a:extLst>
                </p:cNvPr>
                <p:cNvSpPr/>
                <p:nvPr/>
              </p:nvSpPr>
              <p:spPr>
                <a:xfrm>
                  <a:off x="6280660" y="2462873"/>
                  <a:ext cx="487235" cy="142639"/>
                </a:xfrm>
                <a:custGeom>
                  <a:avLst/>
                  <a:gdLst>
                    <a:gd name="connsiteX0" fmla="*/ 0 w 487235"/>
                    <a:gd name="connsiteY0" fmla="*/ 0 h 142639"/>
                    <a:gd name="connsiteX1" fmla="*/ 206908 w 487235"/>
                    <a:gd name="connsiteY1" fmla="*/ 133489 h 142639"/>
                    <a:gd name="connsiteX2" fmla="*/ 487235 w 487235"/>
                    <a:gd name="connsiteY2" fmla="*/ 120140 h 1426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487235" h="142639">
                      <a:moveTo>
                        <a:pt x="0" y="0"/>
                      </a:moveTo>
                      <a:cubicBezTo>
                        <a:pt x="62851" y="56733"/>
                        <a:pt x="125702" y="113466"/>
                        <a:pt x="206908" y="133489"/>
                      </a:cubicBezTo>
                      <a:cubicBezTo>
                        <a:pt x="288114" y="153512"/>
                        <a:pt x="387674" y="136826"/>
                        <a:pt x="487235" y="120140"/>
                      </a:cubicBezTo>
                    </a:path>
                  </a:pathLst>
                </a:custGeom>
                <a:noFill/>
                <a:ln w="28575" cap="flat" cmpd="sng" algn="ctr">
                  <a:solidFill>
                    <a:srgbClr val="5B9BD5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</p:grpSp>
          <p:cxnSp>
            <p:nvCxnSpPr>
              <p:cNvPr id="409" name="Straight Connector 408">
                <a:extLst>
                  <a:ext uri="{FF2B5EF4-FFF2-40B4-BE49-F238E27FC236}">
                    <a16:creationId xmlns:a16="http://schemas.microsoft.com/office/drawing/2014/main" id="{C357D1B9-6BB6-7D75-7E8D-1369C46AEE83}"/>
                  </a:ext>
                </a:extLst>
              </p:cNvPr>
              <p:cNvCxnSpPr/>
              <p:nvPr/>
            </p:nvCxnSpPr>
            <p:spPr>
              <a:xfrm>
                <a:off x="8139958" y="2936759"/>
                <a:ext cx="500584" cy="0"/>
              </a:xfrm>
              <a:prstGeom prst="line">
                <a:avLst/>
              </a:prstGeom>
              <a:noFill/>
              <a:ln w="6350" cap="flat" cmpd="sng" algn="ctr">
                <a:solidFill>
                  <a:srgbClr val="2D3E50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410" name="Straight Connector 409">
                <a:extLst>
                  <a:ext uri="{FF2B5EF4-FFF2-40B4-BE49-F238E27FC236}">
                    <a16:creationId xmlns:a16="http://schemas.microsoft.com/office/drawing/2014/main" id="{5B848B76-1088-08CC-2903-EAE56BCAF3FB}"/>
                  </a:ext>
                </a:extLst>
              </p:cNvPr>
              <p:cNvCxnSpPr/>
              <p:nvPr/>
            </p:nvCxnSpPr>
            <p:spPr>
              <a:xfrm>
                <a:off x="8139958" y="3736582"/>
                <a:ext cx="500584" cy="0"/>
              </a:xfrm>
              <a:prstGeom prst="line">
                <a:avLst/>
              </a:prstGeom>
              <a:noFill/>
              <a:ln w="6350" cap="flat" cmpd="sng" algn="ctr">
                <a:solidFill>
                  <a:srgbClr val="2D3E50"/>
                </a:solidFill>
                <a:prstDash val="solid"/>
                <a:miter lim="800000"/>
              </a:ln>
              <a:effectLst/>
            </p:spPr>
          </p:cxnSp>
          <p:sp>
            <p:nvSpPr>
              <p:cNvPr id="411" name="Freeform 355">
                <a:extLst>
                  <a:ext uri="{FF2B5EF4-FFF2-40B4-BE49-F238E27FC236}">
                    <a16:creationId xmlns:a16="http://schemas.microsoft.com/office/drawing/2014/main" id="{2D1BD15B-BFF7-D943-C34F-BED79462408A}"/>
                  </a:ext>
                </a:extLst>
              </p:cNvPr>
              <p:cNvSpPr/>
              <p:nvPr/>
            </p:nvSpPr>
            <p:spPr>
              <a:xfrm>
                <a:off x="8138205" y="4248147"/>
                <a:ext cx="930894" cy="1651597"/>
              </a:xfrm>
              <a:custGeom>
                <a:avLst/>
                <a:gdLst>
                  <a:gd name="connsiteX0" fmla="*/ 0 w 1285750"/>
                  <a:gd name="connsiteY0" fmla="*/ 0 h 2281185"/>
                  <a:gd name="connsiteX1" fmla="*/ 1285750 w 1285750"/>
                  <a:gd name="connsiteY1" fmla="*/ 0 h 2281185"/>
                  <a:gd name="connsiteX2" fmla="*/ 1285435 w 1285750"/>
                  <a:gd name="connsiteY2" fmla="*/ 7966 h 2281185"/>
                  <a:gd name="connsiteX3" fmla="*/ 1259362 w 1285750"/>
                  <a:gd name="connsiteY3" fmla="*/ 208356 h 2281185"/>
                  <a:gd name="connsiteX4" fmla="*/ 905617 w 1285750"/>
                  <a:gd name="connsiteY4" fmla="*/ 1917016 h 2281185"/>
                  <a:gd name="connsiteX5" fmla="*/ 458428 w 1285750"/>
                  <a:gd name="connsiteY5" fmla="*/ 2130598 h 2281185"/>
                  <a:gd name="connsiteX6" fmla="*/ 21604 w 1285750"/>
                  <a:gd name="connsiteY6" fmla="*/ 165891 h 22811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85750" h="2281185">
                    <a:moveTo>
                      <a:pt x="0" y="0"/>
                    </a:moveTo>
                    <a:lnTo>
                      <a:pt x="1285750" y="0"/>
                    </a:lnTo>
                    <a:lnTo>
                      <a:pt x="1285435" y="7966"/>
                    </a:lnTo>
                    <a:cubicBezTo>
                      <a:pt x="1282167" y="47752"/>
                      <a:pt x="1274380" y="107961"/>
                      <a:pt x="1259362" y="208356"/>
                    </a:cubicBezTo>
                    <a:cubicBezTo>
                      <a:pt x="1199292" y="609936"/>
                      <a:pt x="985712" y="1670061"/>
                      <a:pt x="905617" y="1917016"/>
                    </a:cubicBezTo>
                    <a:cubicBezTo>
                      <a:pt x="825522" y="2163971"/>
                      <a:pt x="611941" y="2469883"/>
                      <a:pt x="458428" y="2130598"/>
                    </a:cubicBezTo>
                    <a:cubicBezTo>
                      <a:pt x="324104" y="1833724"/>
                      <a:pt x="123350" y="872533"/>
                      <a:pt x="21604" y="165891"/>
                    </a:cubicBezTo>
                    <a:close/>
                  </a:path>
                </a:pathLst>
              </a:custGeom>
              <a:solidFill>
                <a:srgbClr val="70AD47">
                  <a:lumMod val="40000"/>
                  <a:lumOff val="6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</p:grpSp>
      </p:grpSp>
      <p:sp>
        <p:nvSpPr>
          <p:cNvPr id="440" name="TextBox 439">
            <a:extLst>
              <a:ext uri="{FF2B5EF4-FFF2-40B4-BE49-F238E27FC236}">
                <a16:creationId xmlns:a16="http://schemas.microsoft.com/office/drawing/2014/main" id="{1BB84B5A-DA62-5DB9-A50E-95B79A201C03}"/>
              </a:ext>
            </a:extLst>
          </p:cNvPr>
          <p:cNvSpPr txBox="1"/>
          <p:nvPr/>
        </p:nvSpPr>
        <p:spPr>
          <a:xfrm>
            <a:off x="6920919" y="1922518"/>
            <a:ext cx="18165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3A3838"/>
                </a:solidFill>
                <a:effectLst/>
                <a:uLnTx/>
                <a:uFillTx/>
                <a:latin typeface="Calibri" panose="020F0502020204030204"/>
              </a:rPr>
              <a:t>experiment ready culture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04638B6-965E-2C47-7390-278EB8986C51}"/>
              </a:ext>
            </a:extLst>
          </p:cNvPr>
          <p:cNvSpPr/>
          <p:nvPr/>
        </p:nvSpPr>
        <p:spPr>
          <a:xfrm>
            <a:off x="5435141" y="1125203"/>
            <a:ext cx="1072603" cy="930484"/>
          </a:xfrm>
          <a:prstGeom prst="rect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41F5341-1EFC-220A-7C13-5F05DD9671A0}"/>
              </a:ext>
            </a:extLst>
          </p:cNvPr>
          <p:cNvSpPr txBox="1"/>
          <p:nvPr/>
        </p:nvSpPr>
        <p:spPr>
          <a:xfrm>
            <a:off x="1062984" y="4250470"/>
            <a:ext cx="10414834" cy="1815882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sz="2800" i="1" dirty="0"/>
              <a:t>Navigate to your study .xlsx e.g.: 	“../</a:t>
            </a:r>
            <a:r>
              <a:rPr lang="en-US" sz="2800" i="1" dirty="0" err="1"/>
              <a:t>TurboIDSampleArc</a:t>
            </a:r>
            <a:r>
              <a:rPr lang="en-US" sz="2800" i="1" dirty="0"/>
              <a:t>\studies\TurboIDSampleStudy_TwoBaits\isa.study.xlsx“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i="1" dirty="0"/>
              <a:t>Open in Excel, load SWATE Plugin</a:t>
            </a:r>
          </a:p>
        </p:txBody>
      </p:sp>
    </p:spTree>
    <p:extLst>
      <p:ext uri="{BB962C8B-B14F-4D97-AF65-F5344CB8AC3E}">
        <p14:creationId xmlns:p14="http://schemas.microsoft.com/office/powerpoint/2010/main" val="20860616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indefinite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" dur="indefinite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indefinite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0" dur="indefinite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indefinite"/>
                                        <p:tgtEl>
                                          <p:spTgt spid="281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3" dur="indefinite"/>
                                        <p:tgtEl>
                                          <p:spTgt spid="2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indefinite"/>
                                        <p:tgtEl>
                                          <p:spTgt spid="329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6" dur="indefinite"/>
                                        <p:tgtEl>
                                          <p:spTgt spid="3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indefinite"/>
                                        <p:tgtEl>
                                          <p:spTgt spid="330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9" dur="indefinite"/>
                                        <p:tgtEl>
                                          <p:spTgt spid="3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indefinite"/>
                                        <p:tgtEl>
                                          <p:spTgt spid="331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2" dur="indefinite"/>
                                        <p:tgtEl>
                                          <p:spTgt spid="3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indefinite"/>
                                        <p:tgtEl>
                                          <p:spTgt spid="339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5" dur="indefinite"/>
                                        <p:tgtEl>
                                          <p:spTgt spid="3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indefinite"/>
                                        <p:tgtEl>
                                          <p:spTgt spid="34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8" dur="indefinite"/>
                                        <p:tgtEl>
                                          <p:spTgt spid="3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indefinite"/>
                                        <p:tgtEl>
                                          <p:spTgt spid="351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31" dur="indefinite"/>
                                        <p:tgtEl>
                                          <p:spTgt spid="3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indefinite"/>
                                        <p:tgtEl>
                                          <p:spTgt spid="35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34" dur="indefinite"/>
                                        <p:tgtEl>
                                          <p:spTgt spid="3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indefinite"/>
                                        <p:tgtEl>
                                          <p:spTgt spid="358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37" dur="indefinite"/>
                                        <p:tgtEl>
                                          <p:spTgt spid="3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indefinite"/>
                                        <p:tgtEl>
                                          <p:spTgt spid="359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40" dur="indefinite"/>
                                        <p:tgtEl>
                                          <p:spTgt spid="3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indefinite"/>
                                        <p:tgtEl>
                                          <p:spTgt spid="360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43" dur="indefinite"/>
                                        <p:tgtEl>
                                          <p:spTgt spid="3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indefinite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46" dur="indefinite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9" grpId="0"/>
      <p:bldP spid="330" grpId="0"/>
      <p:bldP spid="357" grpId="0"/>
      <p:bldP spid="358" grpId="0"/>
      <p:bldP spid="359" grpId="0"/>
      <p:bldP spid="36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2F43A8-3C9D-2C9A-B281-4805E4C0A5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8899"/>
            <a:ext cx="11336866" cy="1320800"/>
          </a:xfrm>
        </p:spPr>
        <p:txBody>
          <a:bodyPr/>
          <a:lstStyle/>
          <a:p>
            <a:r>
              <a:rPr lang="en-US" dirty="0"/>
              <a:t>Step 3.1 Add and fill out the mandatory columns in the isa.study.xlsx</a:t>
            </a:r>
          </a:p>
        </p:txBody>
      </p: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E429FFD4-D44E-0316-113F-635EE51B001C}"/>
              </a:ext>
            </a:extLst>
          </p:cNvPr>
          <p:cNvCxnSpPr>
            <a:cxnSpLocks/>
            <a:stCxn id="344" idx="42"/>
            <a:endCxn id="433" idx="5"/>
          </p:cNvCxnSpPr>
          <p:nvPr/>
        </p:nvCxnSpPr>
        <p:spPr>
          <a:xfrm flipV="1">
            <a:off x="5240807" y="1610657"/>
            <a:ext cx="2159603" cy="1451942"/>
          </a:xfrm>
          <a:prstGeom prst="straightConnector1">
            <a:avLst/>
          </a:prstGeom>
          <a:noFill/>
          <a:ln w="19050" cap="flat" cmpd="sng" algn="ctr">
            <a:solidFill>
              <a:sysClr val="window" lastClr="FFFFFF">
                <a:lumMod val="50000"/>
              </a:sysClr>
            </a:solidFill>
            <a:prstDash val="solid"/>
            <a:miter lim="800000"/>
            <a:tailEnd type="oval"/>
          </a:ln>
          <a:effectLst/>
        </p:spPr>
      </p:cxn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D2100225-7424-4299-5043-AB4A7F22DCA3}"/>
              </a:ext>
            </a:extLst>
          </p:cNvPr>
          <p:cNvCxnSpPr>
            <a:cxnSpLocks/>
            <a:stCxn id="380" idx="10"/>
            <a:endCxn id="422" idx="6"/>
          </p:cNvCxnSpPr>
          <p:nvPr/>
        </p:nvCxnSpPr>
        <p:spPr>
          <a:xfrm>
            <a:off x="4682148" y="1577149"/>
            <a:ext cx="2775040" cy="16999"/>
          </a:xfrm>
          <a:prstGeom prst="straightConnector1">
            <a:avLst/>
          </a:prstGeom>
          <a:noFill/>
          <a:ln w="19050" cap="flat" cmpd="sng" algn="ctr">
            <a:solidFill>
              <a:sysClr val="window" lastClr="FFFFFF">
                <a:lumMod val="50000"/>
              </a:sysClr>
            </a:solidFill>
            <a:prstDash val="solid"/>
            <a:miter lim="800000"/>
            <a:tailEnd type="oval"/>
          </a:ln>
          <a:effectLst/>
        </p:spPr>
      </p:cxnSp>
      <p:pic>
        <p:nvPicPr>
          <p:cNvPr id="24" name="Graphic 23" descr="Folder">
            <a:extLst>
              <a:ext uri="{FF2B5EF4-FFF2-40B4-BE49-F238E27FC236}">
                <a16:creationId xmlns:a16="http://schemas.microsoft.com/office/drawing/2014/main" id="{12B09314-5124-4A2B-A1A2-7FBE0821D6B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559593" y="1183555"/>
            <a:ext cx="813221" cy="706906"/>
          </a:xfrm>
          <a:prstGeom prst="rect">
            <a:avLst/>
          </a:prstGeom>
        </p:spPr>
      </p:pic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F5FF682A-3D10-B389-C29F-9D43477E70C5}"/>
              </a:ext>
            </a:extLst>
          </p:cNvPr>
          <p:cNvCxnSpPr>
            <a:cxnSpLocks/>
            <a:stCxn id="340" idx="3"/>
            <a:endCxn id="352" idx="1"/>
          </p:cNvCxnSpPr>
          <p:nvPr/>
        </p:nvCxnSpPr>
        <p:spPr>
          <a:xfrm>
            <a:off x="5644777" y="3097214"/>
            <a:ext cx="3763080" cy="0"/>
          </a:xfrm>
          <a:prstGeom prst="straightConnector1">
            <a:avLst/>
          </a:prstGeom>
          <a:noFill/>
          <a:ln w="19050" cap="flat" cmpd="sng" algn="ctr">
            <a:solidFill>
              <a:sysClr val="window" lastClr="FFFFFF">
                <a:lumMod val="50000"/>
              </a:sysClr>
            </a:solidFill>
            <a:prstDash val="solid"/>
            <a:miter lim="800000"/>
            <a:tailEnd type="oval"/>
          </a:ln>
          <a:effectLst/>
        </p:spPr>
      </p:cxnSp>
      <p:grpSp>
        <p:nvGrpSpPr>
          <p:cNvPr id="26" name="Group 25">
            <a:extLst>
              <a:ext uri="{FF2B5EF4-FFF2-40B4-BE49-F238E27FC236}">
                <a16:creationId xmlns:a16="http://schemas.microsoft.com/office/drawing/2014/main" id="{60DCB2A8-DC40-6BC9-FDC3-69D7638C82EF}"/>
              </a:ext>
            </a:extLst>
          </p:cNvPr>
          <p:cNvGrpSpPr/>
          <p:nvPr/>
        </p:nvGrpSpPr>
        <p:grpSpPr>
          <a:xfrm>
            <a:off x="6721585" y="3353197"/>
            <a:ext cx="1087279" cy="443267"/>
            <a:chOff x="5240353" y="2201107"/>
            <a:chExt cx="1186877" cy="483872"/>
          </a:xfrm>
        </p:grpSpPr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AD41CBC8-2329-15A8-D1E0-0AEEE256BB50}"/>
                </a:ext>
              </a:extLst>
            </p:cNvPr>
            <p:cNvGrpSpPr/>
            <p:nvPr/>
          </p:nvGrpSpPr>
          <p:grpSpPr>
            <a:xfrm>
              <a:off x="5240353" y="2201107"/>
              <a:ext cx="1186877" cy="483872"/>
              <a:chOff x="6310343" y="4165438"/>
              <a:chExt cx="2506091" cy="1359015"/>
            </a:xfrm>
          </p:grpSpPr>
          <p:cxnSp>
            <p:nvCxnSpPr>
              <p:cNvPr id="277" name="Straight Arrow Connector 276">
                <a:extLst>
                  <a:ext uri="{FF2B5EF4-FFF2-40B4-BE49-F238E27FC236}">
                    <a16:creationId xmlns:a16="http://schemas.microsoft.com/office/drawing/2014/main" id="{6C6942C0-3166-AF73-3658-CA13DD29CC2A}"/>
                  </a:ext>
                </a:extLst>
              </p:cNvPr>
              <p:cNvCxnSpPr/>
              <p:nvPr/>
            </p:nvCxnSpPr>
            <p:spPr>
              <a:xfrm flipV="1">
                <a:off x="6659648" y="4165438"/>
                <a:ext cx="0" cy="1023522"/>
              </a:xfrm>
              <a:prstGeom prst="straightConnector1">
                <a:avLst/>
              </a:prstGeom>
              <a:noFill/>
              <a:ln w="12700" cap="flat" cmpd="sng" algn="ctr">
                <a:solidFill>
                  <a:srgbClr val="595959">
                    <a:lumMod val="50000"/>
                    <a:lumOff val="50000"/>
                  </a:srgbClr>
                </a:solidFill>
                <a:prstDash val="solid"/>
                <a:miter lim="800000"/>
                <a:tailEnd type="triangle"/>
              </a:ln>
              <a:effectLst/>
            </p:spPr>
          </p:cxnSp>
          <p:cxnSp>
            <p:nvCxnSpPr>
              <p:cNvPr id="278" name="Straight Arrow Connector 277">
                <a:extLst>
                  <a:ext uri="{FF2B5EF4-FFF2-40B4-BE49-F238E27FC236}">
                    <a16:creationId xmlns:a16="http://schemas.microsoft.com/office/drawing/2014/main" id="{8EF95A78-A23C-2481-2C3A-0BAED15516F5}"/>
                  </a:ext>
                </a:extLst>
              </p:cNvPr>
              <p:cNvCxnSpPr/>
              <p:nvPr/>
            </p:nvCxnSpPr>
            <p:spPr>
              <a:xfrm flipV="1">
                <a:off x="6659648" y="5188456"/>
                <a:ext cx="1732177" cy="1"/>
              </a:xfrm>
              <a:prstGeom prst="straightConnector1">
                <a:avLst/>
              </a:prstGeom>
              <a:noFill/>
              <a:ln w="12700" cap="flat" cmpd="sng" algn="ctr">
                <a:solidFill>
                  <a:srgbClr val="595959">
                    <a:lumMod val="50000"/>
                    <a:lumOff val="50000"/>
                  </a:srgbClr>
                </a:solidFill>
                <a:prstDash val="solid"/>
                <a:miter lim="800000"/>
                <a:tailEnd type="triangle"/>
              </a:ln>
              <a:effectLst/>
            </p:spPr>
          </p:cxnSp>
          <p:sp>
            <p:nvSpPr>
              <p:cNvPr id="279" name="TextBox 278">
                <a:extLst>
                  <a:ext uri="{FF2B5EF4-FFF2-40B4-BE49-F238E27FC236}">
                    <a16:creationId xmlns:a16="http://schemas.microsoft.com/office/drawing/2014/main" id="{255E975D-0E80-8C91-FFE7-2C14AA76C042}"/>
                  </a:ext>
                </a:extLst>
              </p:cNvPr>
              <p:cNvSpPr txBox="1"/>
              <p:nvPr/>
            </p:nvSpPr>
            <p:spPr>
              <a:xfrm>
                <a:off x="8141414" y="5117745"/>
                <a:ext cx="675020" cy="40670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>
                  <a:defRPr sz="1600">
                    <a:solidFill>
                      <a:schemeClr val="tx1">
                        <a:lumMod val="65000"/>
                        <a:lumOff val="35000"/>
                      </a:schemeClr>
                    </a:solidFill>
                  </a:defRPr>
                </a:lvl1pPr>
              </a:lstStyle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600" b="0" i="0" u="none" strike="noStrike" kern="0" cap="none" spc="0" normalizeH="0" baseline="0" noProof="0">
                    <a:ln>
                      <a:noFill/>
                    </a:ln>
                    <a:solidFill>
                      <a:srgbClr val="595959">
                        <a:lumMod val="65000"/>
                        <a:lumOff val="35000"/>
                      </a:srgbClr>
                    </a:solidFill>
                    <a:effectLst/>
                    <a:uLnTx/>
                    <a:uFillTx/>
                    <a:latin typeface="Calibri" panose="020F0502020204030204"/>
                  </a:rPr>
                  <a:t>m/z</a:t>
                </a:r>
              </a:p>
            </p:txBody>
          </p:sp>
          <p:sp>
            <p:nvSpPr>
              <p:cNvPr id="280" name="TextBox 279">
                <a:extLst>
                  <a:ext uri="{FF2B5EF4-FFF2-40B4-BE49-F238E27FC236}">
                    <a16:creationId xmlns:a16="http://schemas.microsoft.com/office/drawing/2014/main" id="{FF08898A-3988-E861-2DC4-82E18649CCB0}"/>
                  </a:ext>
                </a:extLst>
              </p:cNvPr>
              <p:cNvSpPr txBox="1"/>
              <p:nvPr/>
            </p:nvSpPr>
            <p:spPr>
              <a:xfrm rot="16200000">
                <a:off x="6012020" y="4488195"/>
                <a:ext cx="1003354" cy="40670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600" b="0" i="0" u="none" strike="noStrike" kern="0" cap="none" spc="0" normalizeH="0" baseline="0" noProof="0">
                    <a:ln>
                      <a:noFill/>
                    </a:ln>
                    <a:solidFill>
                      <a:srgbClr val="595959">
                        <a:lumMod val="65000"/>
                        <a:lumOff val="35000"/>
                      </a:srgbClr>
                    </a:solidFill>
                    <a:effectLst/>
                    <a:uLnTx/>
                    <a:uFillTx/>
                    <a:latin typeface="Calibri" panose="020F0502020204030204"/>
                  </a:rPr>
                  <a:t>intensity</a:t>
                </a:r>
                <a:endParaRPr kumimoji="0" lang="en-US" sz="700" b="0" i="0" u="none" strike="noStrike" kern="0" cap="none" spc="0" normalizeH="0" baseline="0" noProof="0">
                  <a:ln>
                    <a:noFill/>
                  </a:ln>
                  <a:solidFill>
                    <a:srgbClr val="595959">
                      <a:lumMod val="65000"/>
                      <a:lumOff val="35000"/>
                    </a:srgbClr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</p:grpSp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17C7E6D0-D664-7AE5-2E75-3BC63E181E46}"/>
                </a:ext>
              </a:extLst>
            </p:cNvPr>
            <p:cNvGrpSpPr/>
            <p:nvPr/>
          </p:nvGrpSpPr>
          <p:grpSpPr>
            <a:xfrm>
              <a:off x="5476103" y="2235602"/>
              <a:ext cx="537374" cy="325569"/>
              <a:chOff x="6130446" y="3519519"/>
              <a:chExt cx="1509285" cy="914400"/>
            </a:xfrm>
          </p:grpSpPr>
          <p:grpSp>
            <p:nvGrpSpPr>
              <p:cNvPr id="29" name="Group 28">
                <a:extLst>
                  <a:ext uri="{FF2B5EF4-FFF2-40B4-BE49-F238E27FC236}">
                    <a16:creationId xmlns:a16="http://schemas.microsoft.com/office/drawing/2014/main" id="{CAA8BEB0-7133-2667-CC6E-E1F5F96265B8}"/>
                  </a:ext>
                </a:extLst>
              </p:cNvPr>
              <p:cNvGrpSpPr/>
              <p:nvPr/>
            </p:nvGrpSpPr>
            <p:grpSpPr>
              <a:xfrm>
                <a:off x="6182169" y="3519519"/>
                <a:ext cx="1441956" cy="914400"/>
                <a:chOff x="6759817" y="4276309"/>
                <a:chExt cx="1441956" cy="914400"/>
              </a:xfrm>
            </p:grpSpPr>
            <p:cxnSp>
              <p:nvCxnSpPr>
                <p:cNvPr id="265" name="Straight Connector 264">
                  <a:extLst>
                    <a:ext uri="{FF2B5EF4-FFF2-40B4-BE49-F238E27FC236}">
                      <a16:creationId xmlns:a16="http://schemas.microsoft.com/office/drawing/2014/main" id="{6348290C-C3C4-6F3E-AA25-47AABCE8DF13}"/>
                    </a:ext>
                  </a:extLst>
                </p:cNvPr>
                <p:cNvCxnSpPr/>
                <p:nvPr/>
              </p:nvCxnSpPr>
              <p:spPr>
                <a:xfrm flipV="1">
                  <a:off x="6759817" y="4507878"/>
                  <a:ext cx="0" cy="682831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66" name="Straight Connector 265">
                  <a:extLst>
                    <a:ext uri="{FF2B5EF4-FFF2-40B4-BE49-F238E27FC236}">
                      <a16:creationId xmlns:a16="http://schemas.microsoft.com/office/drawing/2014/main" id="{1204C27C-0A75-ADC8-D3CC-FE0E9DA2A086}"/>
                    </a:ext>
                  </a:extLst>
                </p:cNvPr>
                <p:cNvCxnSpPr/>
                <p:nvPr/>
              </p:nvCxnSpPr>
              <p:spPr>
                <a:xfrm>
                  <a:off x="6848236" y="4905701"/>
                  <a:ext cx="0" cy="285008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67" name="Straight Connector 266">
                  <a:extLst>
                    <a:ext uri="{FF2B5EF4-FFF2-40B4-BE49-F238E27FC236}">
                      <a16:creationId xmlns:a16="http://schemas.microsoft.com/office/drawing/2014/main" id="{55F51778-A57B-A247-74BD-C2A748257881}"/>
                    </a:ext>
                  </a:extLst>
                </p:cNvPr>
                <p:cNvCxnSpPr/>
                <p:nvPr/>
              </p:nvCxnSpPr>
              <p:spPr>
                <a:xfrm>
                  <a:off x="7078200" y="4905701"/>
                  <a:ext cx="0" cy="285008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68" name="Straight Connector 267">
                  <a:extLst>
                    <a:ext uri="{FF2B5EF4-FFF2-40B4-BE49-F238E27FC236}">
                      <a16:creationId xmlns:a16="http://schemas.microsoft.com/office/drawing/2014/main" id="{DBA134E2-BDF7-F906-E1E3-F172D984D18F}"/>
                    </a:ext>
                  </a:extLst>
                </p:cNvPr>
                <p:cNvCxnSpPr/>
                <p:nvPr/>
              </p:nvCxnSpPr>
              <p:spPr>
                <a:xfrm>
                  <a:off x="7592568" y="4905701"/>
                  <a:ext cx="0" cy="285008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69" name="Straight Connector 268">
                  <a:extLst>
                    <a:ext uri="{FF2B5EF4-FFF2-40B4-BE49-F238E27FC236}">
                      <a16:creationId xmlns:a16="http://schemas.microsoft.com/office/drawing/2014/main" id="{CE6E670F-CE00-D30C-2C30-FC308CD125C5}"/>
                    </a:ext>
                  </a:extLst>
                </p:cNvPr>
                <p:cNvCxnSpPr/>
                <p:nvPr/>
              </p:nvCxnSpPr>
              <p:spPr>
                <a:xfrm>
                  <a:off x="6997238" y="4618267"/>
                  <a:ext cx="0" cy="572442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70" name="Straight Connector 269">
                  <a:extLst>
                    <a:ext uri="{FF2B5EF4-FFF2-40B4-BE49-F238E27FC236}">
                      <a16:creationId xmlns:a16="http://schemas.microsoft.com/office/drawing/2014/main" id="{2CE61233-2880-F16A-33DB-587915813813}"/>
                    </a:ext>
                  </a:extLst>
                </p:cNvPr>
                <p:cNvCxnSpPr/>
                <p:nvPr/>
              </p:nvCxnSpPr>
              <p:spPr>
                <a:xfrm>
                  <a:off x="7525917" y="4618267"/>
                  <a:ext cx="0" cy="572442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71" name="Straight Connector 270">
                  <a:extLst>
                    <a:ext uri="{FF2B5EF4-FFF2-40B4-BE49-F238E27FC236}">
                      <a16:creationId xmlns:a16="http://schemas.microsoft.com/office/drawing/2014/main" id="{4F9801C6-0B18-A094-A9FB-656DD53B267E}"/>
                    </a:ext>
                  </a:extLst>
                </p:cNvPr>
                <p:cNvCxnSpPr/>
                <p:nvPr/>
              </p:nvCxnSpPr>
              <p:spPr>
                <a:xfrm>
                  <a:off x="7940337" y="4618267"/>
                  <a:ext cx="0" cy="572442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72" name="Straight Connector 271">
                  <a:extLst>
                    <a:ext uri="{FF2B5EF4-FFF2-40B4-BE49-F238E27FC236}">
                      <a16:creationId xmlns:a16="http://schemas.microsoft.com/office/drawing/2014/main" id="{01964448-639D-0672-4397-1033AF2330B9}"/>
                    </a:ext>
                  </a:extLst>
                </p:cNvPr>
                <p:cNvCxnSpPr/>
                <p:nvPr/>
              </p:nvCxnSpPr>
              <p:spPr>
                <a:xfrm>
                  <a:off x="8201773" y="4618267"/>
                  <a:ext cx="0" cy="572442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73" name="Straight Connector 272">
                  <a:extLst>
                    <a:ext uri="{FF2B5EF4-FFF2-40B4-BE49-F238E27FC236}">
                      <a16:creationId xmlns:a16="http://schemas.microsoft.com/office/drawing/2014/main" id="{3DAE297D-53CF-4BA3-EB5F-BD03FE2E73E5}"/>
                    </a:ext>
                  </a:extLst>
                </p:cNvPr>
                <p:cNvCxnSpPr/>
                <p:nvPr/>
              </p:nvCxnSpPr>
              <p:spPr>
                <a:xfrm>
                  <a:off x="7282990" y="4412875"/>
                  <a:ext cx="0" cy="777834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74" name="Straight Connector 273">
                  <a:extLst>
                    <a:ext uri="{FF2B5EF4-FFF2-40B4-BE49-F238E27FC236}">
                      <a16:creationId xmlns:a16="http://schemas.microsoft.com/office/drawing/2014/main" id="{3601366E-E528-FA84-CBE3-7BFCBD2E0ABA}"/>
                    </a:ext>
                  </a:extLst>
                </p:cNvPr>
                <p:cNvCxnSpPr/>
                <p:nvPr/>
              </p:nvCxnSpPr>
              <p:spPr>
                <a:xfrm>
                  <a:off x="7696491" y="4276309"/>
                  <a:ext cx="0" cy="914400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75" name="Straight Connector 274">
                  <a:extLst>
                    <a:ext uri="{FF2B5EF4-FFF2-40B4-BE49-F238E27FC236}">
                      <a16:creationId xmlns:a16="http://schemas.microsoft.com/office/drawing/2014/main" id="{227560D3-D42B-1A74-7C0F-A39C83ADFB61}"/>
                    </a:ext>
                  </a:extLst>
                </p:cNvPr>
                <p:cNvCxnSpPr/>
                <p:nvPr/>
              </p:nvCxnSpPr>
              <p:spPr>
                <a:xfrm>
                  <a:off x="7821744" y="4276309"/>
                  <a:ext cx="0" cy="914400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76" name="Straight Connector 275">
                  <a:extLst>
                    <a:ext uri="{FF2B5EF4-FFF2-40B4-BE49-F238E27FC236}">
                      <a16:creationId xmlns:a16="http://schemas.microsoft.com/office/drawing/2014/main" id="{DCCFF4CE-30E6-721F-CB2E-DAB982D76782}"/>
                    </a:ext>
                  </a:extLst>
                </p:cNvPr>
                <p:cNvCxnSpPr/>
                <p:nvPr/>
              </p:nvCxnSpPr>
              <p:spPr>
                <a:xfrm>
                  <a:off x="7869669" y="4504125"/>
                  <a:ext cx="0" cy="686584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</p:grpSp>
          <p:grpSp>
            <p:nvGrpSpPr>
              <p:cNvPr id="30" name="Group 29">
                <a:extLst>
                  <a:ext uri="{FF2B5EF4-FFF2-40B4-BE49-F238E27FC236}">
                    <a16:creationId xmlns:a16="http://schemas.microsoft.com/office/drawing/2014/main" id="{E8449D48-2DD4-98B7-8ED1-D1CC516D12F6}"/>
                  </a:ext>
                </a:extLst>
              </p:cNvPr>
              <p:cNvGrpSpPr/>
              <p:nvPr/>
            </p:nvGrpSpPr>
            <p:grpSpPr>
              <a:xfrm>
                <a:off x="6130446" y="4309884"/>
                <a:ext cx="1509285" cy="116892"/>
                <a:chOff x="6708094" y="5066674"/>
                <a:chExt cx="1509285" cy="116892"/>
              </a:xfrm>
            </p:grpSpPr>
            <p:cxnSp>
              <p:nvCxnSpPr>
                <p:cNvPr id="31" name="Straight Connector 30">
                  <a:extLst>
                    <a:ext uri="{FF2B5EF4-FFF2-40B4-BE49-F238E27FC236}">
                      <a16:creationId xmlns:a16="http://schemas.microsoft.com/office/drawing/2014/main" id="{F1EF1C3B-4F95-8728-3ADE-A6D6903915D3}"/>
                    </a:ext>
                  </a:extLst>
                </p:cNvPr>
                <p:cNvCxnSpPr/>
                <p:nvPr/>
              </p:nvCxnSpPr>
              <p:spPr>
                <a:xfrm>
                  <a:off x="6729526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32" name="Straight Connector 31">
                  <a:extLst>
                    <a:ext uri="{FF2B5EF4-FFF2-40B4-BE49-F238E27FC236}">
                      <a16:creationId xmlns:a16="http://schemas.microsoft.com/office/drawing/2014/main" id="{8881FE2A-730F-C323-6ADF-6FBB4E9B124F}"/>
                    </a:ext>
                  </a:extLst>
                </p:cNvPr>
                <p:cNvCxnSpPr/>
                <p:nvPr/>
              </p:nvCxnSpPr>
              <p:spPr>
                <a:xfrm>
                  <a:off x="6708094" y="5066674"/>
                  <a:ext cx="0" cy="116892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33" name="Straight Connector 32">
                  <a:extLst>
                    <a:ext uri="{FF2B5EF4-FFF2-40B4-BE49-F238E27FC236}">
                      <a16:creationId xmlns:a16="http://schemas.microsoft.com/office/drawing/2014/main" id="{D61CDAB7-6D83-3B08-F07E-1CFACC82CD88}"/>
                    </a:ext>
                  </a:extLst>
                </p:cNvPr>
                <p:cNvCxnSpPr/>
                <p:nvPr/>
              </p:nvCxnSpPr>
              <p:spPr>
                <a:xfrm flipH="1">
                  <a:off x="6883720" y="5066674"/>
                  <a:ext cx="0" cy="116892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34" name="Straight Connector 33">
                  <a:extLst>
                    <a:ext uri="{FF2B5EF4-FFF2-40B4-BE49-F238E27FC236}">
                      <a16:creationId xmlns:a16="http://schemas.microsoft.com/office/drawing/2014/main" id="{B5D59ED6-A1FA-4C1C-F449-2F03A06EF548}"/>
                    </a:ext>
                  </a:extLst>
                </p:cNvPr>
                <p:cNvCxnSpPr/>
                <p:nvPr/>
              </p:nvCxnSpPr>
              <p:spPr>
                <a:xfrm flipH="1">
                  <a:off x="6792397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35" name="Straight Connector 34">
                  <a:extLst>
                    <a:ext uri="{FF2B5EF4-FFF2-40B4-BE49-F238E27FC236}">
                      <a16:creationId xmlns:a16="http://schemas.microsoft.com/office/drawing/2014/main" id="{9C3CCBEB-BF76-D43F-7A68-644916BA20F2}"/>
                    </a:ext>
                  </a:extLst>
                </p:cNvPr>
                <p:cNvCxnSpPr/>
                <p:nvPr/>
              </p:nvCxnSpPr>
              <p:spPr>
                <a:xfrm flipH="1">
                  <a:off x="6830474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36" name="Straight Connector 35">
                  <a:extLst>
                    <a:ext uri="{FF2B5EF4-FFF2-40B4-BE49-F238E27FC236}">
                      <a16:creationId xmlns:a16="http://schemas.microsoft.com/office/drawing/2014/main" id="{323C7BFC-F4B6-34F5-66C0-E8CC7EDB3F54}"/>
                    </a:ext>
                  </a:extLst>
                </p:cNvPr>
                <p:cNvCxnSpPr/>
                <p:nvPr/>
              </p:nvCxnSpPr>
              <p:spPr>
                <a:xfrm flipH="1">
                  <a:off x="6956680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37" name="Straight Connector 36">
                  <a:extLst>
                    <a:ext uri="{FF2B5EF4-FFF2-40B4-BE49-F238E27FC236}">
                      <a16:creationId xmlns:a16="http://schemas.microsoft.com/office/drawing/2014/main" id="{23575968-B5CC-C092-6F5B-684563DEB0A7}"/>
                    </a:ext>
                  </a:extLst>
                </p:cNvPr>
                <p:cNvCxnSpPr/>
                <p:nvPr/>
              </p:nvCxnSpPr>
              <p:spPr>
                <a:xfrm flipH="1">
                  <a:off x="6912884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38" name="Straight Connector 37">
                  <a:extLst>
                    <a:ext uri="{FF2B5EF4-FFF2-40B4-BE49-F238E27FC236}">
                      <a16:creationId xmlns:a16="http://schemas.microsoft.com/office/drawing/2014/main" id="{0C456530-0879-EC52-2A04-DCA51133B7F1}"/>
                    </a:ext>
                  </a:extLst>
                </p:cNvPr>
                <p:cNvCxnSpPr/>
                <p:nvPr/>
              </p:nvCxnSpPr>
              <p:spPr>
                <a:xfrm flipH="1">
                  <a:off x="6934316" y="5066674"/>
                  <a:ext cx="0" cy="116892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39" name="Straight Connector 38">
                  <a:extLst>
                    <a:ext uri="{FF2B5EF4-FFF2-40B4-BE49-F238E27FC236}">
                      <a16:creationId xmlns:a16="http://schemas.microsoft.com/office/drawing/2014/main" id="{EAC6C090-D1C6-4FD7-A1FC-459F87A927C6}"/>
                    </a:ext>
                  </a:extLst>
                </p:cNvPr>
                <p:cNvCxnSpPr/>
                <p:nvPr/>
              </p:nvCxnSpPr>
              <p:spPr>
                <a:xfrm>
                  <a:off x="7250296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40" name="Straight Connector 39">
                  <a:extLst>
                    <a:ext uri="{FF2B5EF4-FFF2-40B4-BE49-F238E27FC236}">
                      <a16:creationId xmlns:a16="http://schemas.microsoft.com/office/drawing/2014/main" id="{20BF3BE9-7388-A44E-5FB1-2A2376419C3B}"/>
                    </a:ext>
                  </a:extLst>
                </p:cNvPr>
                <p:cNvCxnSpPr/>
                <p:nvPr/>
              </p:nvCxnSpPr>
              <p:spPr>
                <a:xfrm>
                  <a:off x="7228864" y="5066674"/>
                  <a:ext cx="0" cy="116892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41" name="Straight Connector 40">
                  <a:extLst>
                    <a:ext uri="{FF2B5EF4-FFF2-40B4-BE49-F238E27FC236}">
                      <a16:creationId xmlns:a16="http://schemas.microsoft.com/office/drawing/2014/main" id="{25823DFE-9AB9-E15A-84A2-72CA38A62D03}"/>
                    </a:ext>
                  </a:extLst>
                </p:cNvPr>
                <p:cNvCxnSpPr/>
                <p:nvPr/>
              </p:nvCxnSpPr>
              <p:spPr>
                <a:xfrm flipH="1">
                  <a:off x="7404490" y="5066674"/>
                  <a:ext cx="0" cy="116892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42" name="Straight Connector 41">
                  <a:extLst>
                    <a:ext uri="{FF2B5EF4-FFF2-40B4-BE49-F238E27FC236}">
                      <a16:creationId xmlns:a16="http://schemas.microsoft.com/office/drawing/2014/main" id="{5F2DC563-CD83-0E83-F521-17C6C97BCB1E}"/>
                    </a:ext>
                  </a:extLst>
                </p:cNvPr>
                <p:cNvCxnSpPr/>
                <p:nvPr/>
              </p:nvCxnSpPr>
              <p:spPr>
                <a:xfrm flipH="1">
                  <a:off x="7313167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43" name="Straight Connector 42">
                  <a:extLst>
                    <a:ext uri="{FF2B5EF4-FFF2-40B4-BE49-F238E27FC236}">
                      <a16:creationId xmlns:a16="http://schemas.microsoft.com/office/drawing/2014/main" id="{3AE1C24F-7B1F-807C-12A8-C72F8A201E68}"/>
                    </a:ext>
                  </a:extLst>
                </p:cNvPr>
                <p:cNvCxnSpPr/>
                <p:nvPr/>
              </p:nvCxnSpPr>
              <p:spPr>
                <a:xfrm flipH="1">
                  <a:off x="7351244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44" name="Straight Connector 43">
                  <a:extLst>
                    <a:ext uri="{FF2B5EF4-FFF2-40B4-BE49-F238E27FC236}">
                      <a16:creationId xmlns:a16="http://schemas.microsoft.com/office/drawing/2014/main" id="{EBA9F514-00D8-F5ED-7DCA-C6C512B9F506}"/>
                    </a:ext>
                  </a:extLst>
                </p:cNvPr>
                <p:cNvCxnSpPr/>
                <p:nvPr/>
              </p:nvCxnSpPr>
              <p:spPr>
                <a:xfrm flipH="1">
                  <a:off x="7477450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45" name="Straight Connector 44">
                  <a:extLst>
                    <a:ext uri="{FF2B5EF4-FFF2-40B4-BE49-F238E27FC236}">
                      <a16:creationId xmlns:a16="http://schemas.microsoft.com/office/drawing/2014/main" id="{82595F18-F843-9180-9CC5-1C43AE60CA75}"/>
                    </a:ext>
                  </a:extLst>
                </p:cNvPr>
                <p:cNvCxnSpPr/>
                <p:nvPr/>
              </p:nvCxnSpPr>
              <p:spPr>
                <a:xfrm flipH="1">
                  <a:off x="7433654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46" name="Straight Connector 45">
                  <a:extLst>
                    <a:ext uri="{FF2B5EF4-FFF2-40B4-BE49-F238E27FC236}">
                      <a16:creationId xmlns:a16="http://schemas.microsoft.com/office/drawing/2014/main" id="{9DFEB38A-88A4-5592-B5E5-07532B198D98}"/>
                    </a:ext>
                  </a:extLst>
                </p:cNvPr>
                <p:cNvCxnSpPr/>
                <p:nvPr/>
              </p:nvCxnSpPr>
              <p:spPr>
                <a:xfrm flipH="1">
                  <a:off x="7455086" y="5066674"/>
                  <a:ext cx="0" cy="116892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47" name="Straight Connector 46">
                  <a:extLst>
                    <a:ext uri="{FF2B5EF4-FFF2-40B4-BE49-F238E27FC236}">
                      <a16:creationId xmlns:a16="http://schemas.microsoft.com/office/drawing/2014/main" id="{7BB2E146-BCEB-92E3-56DD-D6EB030956A1}"/>
                    </a:ext>
                  </a:extLst>
                </p:cNvPr>
                <p:cNvCxnSpPr/>
                <p:nvPr/>
              </p:nvCxnSpPr>
              <p:spPr>
                <a:xfrm flipH="1">
                  <a:off x="7180072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48" name="Straight Connector 47">
                  <a:extLst>
                    <a:ext uri="{FF2B5EF4-FFF2-40B4-BE49-F238E27FC236}">
                      <a16:creationId xmlns:a16="http://schemas.microsoft.com/office/drawing/2014/main" id="{FED9460E-2F86-F4FC-39A3-142A6D9E5D99}"/>
                    </a:ext>
                  </a:extLst>
                </p:cNvPr>
                <p:cNvCxnSpPr/>
                <p:nvPr/>
              </p:nvCxnSpPr>
              <p:spPr>
                <a:xfrm flipH="1">
                  <a:off x="7201504" y="5066674"/>
                  <a:ext cx="0" cy="116892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49" name="Straight Connector 48">
                  <a:extLst>
                    <a:ext uri="{FF2B5EF4-FFF2-40B4-BE49-F238E27FC236}">
                      <a16:creationId xmlns:a16="http://schemas.microsoft.com/office/drawing/2014/main" id="{EC04CE4F-BBF8-C620-5613-A6B5E8781D37}"/>
                    </a:ext>
                  </a:extLst>
                </p:cNvPr>
                <p:cNvCxnSpPr/>
                <p:nvPr/>
              </p:nvCxnSpPr>
              <p:spPr>
                <a:xfrm>
                  <a:off x="7052235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50" name="Straight Connector 49">
                  <a:extLst>
                    <a:ext uri="{FF2B5EF4-FFF2-40B4-BE49-F238E27FC236}">
                      <a16:creationId xmlns:a16="http://schemas.microsoft.com/office/drawing/2014/main" id="{B0008B57-7322-991B-D3CD-75F718371ABC}"/>
                    </a:ext>
                  </a:extLst>
                </p:cNvPr>
                <p:cNvCxnSpPr/>
                <p:nvPr/>
              </p:nvCxnSpPr>
              <p:spPr>
                <a:xfrm>
                  <a:off x="7030803" y="5066674"/>
                  <a:ext cx="0" cy="116892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51" name="Straight Connector 50">
                  <a:extLst>
                    <a:ext uri="{FF2B5EF4-FFF2-40B4-BE49-F238E27FC236}">
                      <a16:creationId xmlns:a16="http://schemas.microsoft.com/office/drawing/2014/main" id="{D0B58219-3250-889E-A905-60E762DE599D}"/>
                    </a:ext>
                  </a:extLst>
                </p:cNvPr>
                <p:cNvCxnSpPr/>
                <p:nvPr/>
              </p:nvCxnSpPr>
              <p:spPr>
                <a:xfrm flipH="1">
                  <a:off x="7115106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52" name="Straight Connector 51">
                  <a:extLst>
                    <a:ext uri="{FF2B5EF4-FFF2-40B4-BE49-F238E27FC236}">
                      <a16:creationId xmlns:a16="http://schemas.microsoft.com/office/drawing/2014/main" id="{E4F4F856-408B-B598-3075-54CC34DF707E}"/>
                    </a:ext>
                  </a:extLst>
                </p:cNvPr>
                <p:cNvCxnSpPr/>
                <p:nvPr/>
              </p:nvCxnSpPr>
              <p:spPr>
                <a:xfrm flipH="1">
                  <a:off x="7153183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53" name="Straight Connector 52">
                  <a:extLst>
                    <a:ext uri="{FF2B5EF4-FFF2-40B4-BE49-F238E27FC236}">
                      <a16:creationId xmlns:a16="http://schemas.microsoft.com/office/drawing/2014/main" id="{65E87C4D-8B3A-6507-F5A9-7C7B7C71EAF5}"/>
                    </a:ext>
                  </a:extLst>
                </p:cNvPr>
                <p:cNvCxnSpPr/>
                <p:nvPr/>
              </p:nvCxnSpPr>
              <p:spPr>
                <a:xfrm>
                  <a:off x="7696609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54" name="Straight Connector 53">
                  <a:extLst>
                    <a:ext uri="{FF2B5EF4-FFF2-40B4-BE49-F238E27FC236}">
                      <a16:creationId xmlns:a16="http://schemas.microsoft.com/office/drawing/2014/main" id="{4843481B-F9CB-B18D-1BC8-CE6D849B39C1}"/>
                    </a:ext>
                  </a:extLst>
                </p:cNvPr>
                <p:cNvCxnSpPr/>
                <p:nvPr/>
              </p:nvCxnSpPr>
              <p:spPr>
                <a:xfrm>
                  <a:off x="7675177" y="5066674"/>
                  <a:ext cx="0" cy="116892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55" name="Straight Connector 54">
                  <a:extLst>
                    <a:ext uri="{FF2B5EF4-FFF2-40B4-BE49-F238E27FC236}">
                      <a16:creationId xmlns:a16="http://schemas.microsoft.com/office/drawing/2014/main" id="{D6C7F1C8-9E88-DC3B-D6C9-B831DDFBCBB9}"/>
                    </a:ext>
                  </a:extLst>
                </p:cNvPr>
                <p:cNvCxnSpPr/>
                <p:nvPr/>
              </p:nvCxnSpPr>
              <p:spPr>
                <a:xfrm flipH="1">
                  <a:off x="7850803" y="5066674"/>
                  <a:ext cx="0" cy="116892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56" name="Straight Connector 55">
                  <a:extLst>
                    <a:ext uri="{FF2B5EF4-FFF2-40B4-BE49-F238E27FC236}">
                      <a16:creationId xmlns:a16="http://schemas.microsoft.com/office/drawing/2014/main" id="{8E28669C-5D0D-3DB5-5A03-9DC6BC217B6B}"/>
                    </a:ext>
                  </a:extLst>
                </p:cNvPr>
                <p:cNvCxnSpPr/>
                <p:nvPr/>
              </p:nvCxnSpPr>
              <p:spPr>
                <a:xfrm flipH="1">
                  <a:off x="7759480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57" name="Straight Connector 56">
                  <a:extLst>
                    <a:ext uri="{FF2B5EF4-FFF2-40B4-BE49-F238E27FC236}">
                      <a16:creationId xmlns:a16="http://schemas.microsoft.com/office/drawing/2014/main" id="{E62BFFC0-1494-4706-4739-95296CDD9DF8}"/>
                    </a:ext>
                  </a:extLst>
                </p:cNvPr>
                <p:cNvCxnSpPr/>
                <p:nvPr/>
              </p:nvCxnSpPr>
              <p:spPr>
                <a:xfrm flipH="1">
                  <a:off x="7797557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58" name="Straight Connector 57">
                  <a:extLst>
                    <a:ext uri="{FF2B5EF4-FFF2-40B4-BE49-F238E27FC236}">
                      <a16:creationId xmlns:a16="http://schemas.microsoft.com/office/drawing/2014/main" id="{D13AEE8D-ED4F-C3C7-5298-CA60FDB12B82}"/>
                    </a:ext>
                  </a:extLst>
                </p:cNvPr>
                <p:cNvCxnSpPr/>
                <p:nvPr/>
              </p:nvCxnSpPr>
              <p:spPr>
                <a:xfrm flipH="1">
                  <a:off x="7923763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59" name="Straight Connector 58">
                  <a:extLst>
                    <a:ext uri="{FF2B5EF4-FFF2-40B4-BE49-F238E27FC236}">
                      <a16:creationId xmlns:a16="http://schemas.microsoft.com/office/drawing/2014/main" id="{9B62F278-06B2-4A70-23F5-943E5AC271F4}"/>
                    </a:ext>
                  </a:extLst>
                </p:cNvPr>
                <p:cNvCxnSpPr/>
                <p:nvPr/>
              </p:nvCxnSpPr>
              <p:spPr>
                <a:xfrm flipH="1">
                  <a:off x="7879967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60" name="Straight Connector 59">
                  <a:extLst>
                    <a:ext uri="{FF2B5EF4-FFF2-40B4-BE49-F238E27FC236}">
                      <a16:creationId xmlns:a16="http://schemas.microsoft.com/office/drawing/2014/main" id="{94E9BC2F-62CF-2E89-016D-96D2567857A3}"/>
                    </a:ext>
                  </a:extLst>
                </p:cNvPr>
                <p:cNvCxnSpPr/>
                <p:nvPr/>
              </p:nvCxnSpPr>
              <p:spPr>
                <a:xfrm flipH="1">
                  <a:off x="7901399" y="5066674"/>
                  <a:ext cx="0" cy="116892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61" name="Straight Connector 60">
                  <a:extLst>
                    <a:ext uri="{FF2B5EF4-FFF2-40B4-BE49-F238E27FC236}">
                      <a16:creationId xmlns:a16="http://schemas.microsoft.com/office/drawing/2014/main" id="{798946AB-F8B0-E691-3E5D-73390A3BFB78}"/>
                    </a:ext>
                  </a:extLst>
                </p:cNvPr>
                <p:cNvCxnSpPr/>
                <p:nvPr/>
              </p:nvCxnSpPr>
              <p:spPr>
                <a:xfrm>
                  <a:off x="8217379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62" name="Straight Connector 61">
                  <a:extLst>
                    <a:ext uri="{FF2B5EF4-FFF2-40B4-BE49-F238E27FC236}">
                      <a16:creationId xmlns:a16="http://schemas.microsoft.com/office/drawing/2014/main" id="{9C6FD4DB-3FC1-ACAB-999B-B22F733C697A}"/>
                    </a:ext>
                  </a:extLst>
                </p:cNvPr>
                <p:cNvCxnSpPr/>
                <p:nvPr/>
              </p:nvCxnSpPr>
              <p:spPr>
                <a:xfrm>
                  <a:off x="8195947" y="5066674"/>
                  <a:ext cx="0" cy="116892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63" name="Straight Connector 62">
                  <a:extLst>
                    <a:ext uri="{FF2B5EF4-FFF2-40B4-BE49-F238E27FC236}">
                      <a16:creationId xmlns:a16="http://schemas.microsoft.com/office/drawing/2014/main" id="{EFDDC76A-5402-4BDB-5996-BDD9C313EA68}"/>
                    </a:ext>
                  </a:extLst>
                </p:cNvPr>
                <p:cNvCxnSpPr/>
                <p:nvPr/>
              </p:nvCxnSpPr>
              <p:spPr>
                <a:xfrm flipH="1">
                  <a:off x="8147155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56" name="Straight Connector 255">
                  <a:extLst>
                    <a:ext uri="{FF2B5EF4-FFF2-40B4-BE49-F238E27FC236}">
                      <a16:creationId xmlns:a16="http://schemas.microsoft.com/office/drawing/2014/main" id="{B5E5BAF6-8850-51A9-97A3-697FC77D9B2F}"/>
                    </a:ext>
                  </a:extLst>
                </p:cNvPr>
                <p:cNvCxnSpPr/>
                <p:nvPr/>
              </p:nvCxnSpPr>
              <p:spPr>
                <a:xfrm flipH="1">
                  <a:off x="8168587" y="5066674"/>
                  <a:ext cx="0" cy="116892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57" name="Straight Connector 256">
                  <a:extLst>
                    <a:ext uri="{FF2B5EF4-FFF2-40B4-BE49-F238E27FC236}">
                      <a16:creationId xmlns:a16="http://schemas.microsoft.com/office/drawing/2014/main" id="{24898869-854D-E40C-6A3E-39791B0C5960}"/>
                    </a:ext>
                  </a:extLst>
                </p:cNvPr>
                <p:cNvCxnSpPr/>
                <p:nvPr/>
              </p:nvCxnSpPr>
              <p:spPr>
                <a:xfrm>
                  <a:off x="8019318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58" name="Straight Connector 257">
                  <a:extLst>
                    <a:ext uri="{FF2B5EF4-FFF2-40B4-BE49-F238E27FC236}">
                      <a16:creationId xmlns:a16="http://schemas.microsoft.com/office/drawing/2014/main" id="{1B2E3067-7D6B-B1DA-9D0A-397666F1DAB7}"/>
                    </a:ext>
                  </a:extLst>
                </p:cNvPr>
                <p:cNvCxnSpPr/>
                <p:nvPr/>
              </p:nvCxnSpPr>
              <p:spPr>
                <a:xfrm>
                  <a:off x="7997886" y="5066674"/>
                  <a:ext cx="0" cy="116892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59" name="Straight Connector 258">
                  <a:extLst>
                    <a:ext uri="{FF2B5EF4-FFF2-40B4-BE49-F238E27FC236}">
                      <a16:creationId xmlns:a16="http://schemas.microsoft.com/office/drawing/2014/main" id="{21A11C7A-FA33-EE61-66FE-98FA1F98D829}"/>
                    </a:ext>
                  </a:extLst>
                </p:cNvPr>
                <p:cNvCxnSpPr/>
                <p:nvPr/>
              </p:nvCxnSpPr>
              <p:spPr>
                <a:xfrm flipH="1">
                  <a:off x="8082189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60" name="Straight Connector 259">
                  <a:extLst>
                    <a:ext uri="{FF2B5EF4-FFF2-40B4-BE49-F238E27FC236}">
                      <a16:creationId xmlns:a16="http://schemas.microsoft.com/office/drawing/2014/main" id="{7CDDA53E-BA09-990D-9F97-91272E88182E}"/>
                    </a:ext>
                  </a:extLst>
                </p:cNvPr>
                <p:cNvCxnSpPr/>
                <p:nvPr/>
              </p:nvCxnSpPr>
              <p:spPr>
                <a:xfrm flipH="1">
                  <a:off x="8120266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61" name="Straight Connector 260">
                  <a:extLst>
                    <a:ext uri="{FF2B5EF4-FFF2-40B4-BE49-F238E27FC236}">
                      <a16:creationId xmlns:a16="http://schemas.microsoft.com/office/drawing/2014/main" id="{A040BE71-B410-F4B0-8544-376E86F55D76}"/>
                    </a:ext>
                  </a:extLst>
                </p:cNvPr>
                <p:cNvCxnSpPr/>
                <p:nvPr/>
              </p:nvCxnSpPr>
              <p:spPr>
                <a:xfrm>
                  <a:off x="7574504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62" name="Straight Connector 261">
                  <a:extLst>
                    <a:ext uri="{FF2B5EF4-FFF2-40B4-BE49-F238E27FC236}">
                      <a16:creationId xmlns:a16="http://schemas.microsoft.com/office/drawing/2014/main" id="{13316953-EE13-628D-1890-30A9457E6144}"/>
                    </a:ext>
                  </a:extLst>
                </p:cNvPr>
                <p:cNvCxnSpPr/>
                <p:nvPr/>
              </p:nvCxnSpPr>
              <p:spPr>
                <a:xfrm>
                  <a:off x="7553072" y="5066674"/>
                  <a:ext cx="0" cy="116892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63" name="Straight Connector 262">
                  <a:extLst>
                    <a:ext uri="{FF2B5EF4-FFF2-40B4-BE49-F238E27FC236}">
                      <a16:creationId xmlns:a16="http://schemas.microsoft.com/office/drawing/2014/main" id="{08BBCC43-952A-DF3A-49B2-15EFADB4CDDD}"/>
                    </a:ext>
                  </a:extLst>
                </p:cNvPr>
                <p:cNvCxnSpPr/>
                <p:nvPr/>
              </p:nvCxnSpPr>
              <p:spPr>
                <a:xfrm flipH="1">
                  <a:off x="7637375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64" name="Straight Connector 263">
                  <a:extLst>
                    <a:ext uri="{FF2B5EF4-FFF2-40B4-BE49-F238E27FC236}">
                      <a16:creationId xmlns:a16="http://schemas.microsoft.com/office/drawing/2014/main" id="{0E956930-DB07-406C-EF2C-19662DEBC774}"/>
                    </a:ext>
                  </a:extLst>
                </p:cNvPr>
                <p:cNvCxnSpPr/>
                <p:nvPr/>
              </p:nvCxnSpPr>
              <p:spPr>
                <a:xfrm flipH="1">
                  <a:off x="7675452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</p:grpSp>
        </p:grpSp>
      </p:grpSp>
      <p:grpSp>
        <p:nvGrpSpPr>
          <p:cNvPr id="281" name="Group 280">
            <a:extLst>
              <a:ext uri="{FF2B5EF4-FFF2-40B4-BE49-F238E27FC236}">
                <a16:creationId xmlns:a16="http://schemas.microsoft.com/office/drawing/2014/main" id="{8327CCFB-A098-60C4-71D7-BA2D99BA0B71}"/>
              </a:ext>
            </a:extLst>
          </p:cNvPr>
          <p:cNvGrpSpPr/>
          <p:nvPr/>
        </p:nvGrpSpPr>
        <p:grpSpPr>
          <a:xfrm>
            <a:off x="4545559" y="3168392"/>
            <a:ext cx="322401" cy="600165"/>
            <a:chOff x="4253132" y="2562093"/>
            <a:chExt cx="269213" cy="501153"/>
          </a:xfrm>
        </p:grpSpPr>
        <p:grpSp>
          <p:nvGrpSpPr>
            <p:cNvPr id="282" name="Group 281">
              <a:extLst>
                <a:ext uri="{FF2B5EF4-FFF2-40B4-BE49-F238E27FC236}">
                  <a16:creationId xmlns:a16="http://schemas.microsoft.com/office/drawing/2014/main" id="{38B91B1C-60C5-FBD9-1D66-1A9DCD7770F9}"/>
                </a:ext>
              </a:extLst>
            </p:cNvPr>
            <p:cNvGrpSpPr/>
            <p:nvPr/>
          </p:nvGrpSpPr>
          <p:grpSpPr>
            <a:xfrm>
              <a:off x="4253132" y="2562093"/>
              <a:ext cx="197161" cy="321777"/>
              <a:chOff x="6621653" y="1784030"/>
              <a:chExt cx="2530550" cy="4130005"/>
            </a:xfrm>
          </p:grpSpPr>
          <p:sp>
            <p:nvSpPr>
              <p:cNvPr id="317" name="Freeform 373">
                <a:extLst>
                  <a:ext uri="{FF2B5EF4-FFF2-40B4-BE49-F238E27FC236}">
                    <a16:creationId xmlns:a16="http://schemas.microsoft.com/office/drawing/2014/main" id="{03F3A102-0CCF-E619-C7A9-E8DC6594D916}"/>
                  </a:ext>
                </a:extLst>
              </p:cNvPr>
              <p:cNvSpPr/>
              <p:nvPr/>
            </p:nvSpPr>
            <p:spPr>
              <a:xfrm>
                <a:off x="8117322" y="2669781"/>
                <a:ext cx="973937" cy="3244254"/>
              </a:xfrm>
              <a:custGeom>
                <a:avLst/>
                <a:gdLst>
                  <a:gd name="connsiteX0" fmla="*/ 0 w 973937"/>
                  <a:gd name="connsiteY0" fmla="*/ 0 h 3244254"/>
                  <a:gd name="connsiteX1" fmla="*/ 973937 w 973937"/>
                  <a:gd name="connsiteY1" fmla="*/ 0 h 3244254"/>
                  <a:gd name="connsiteX2" fmla="*/ 973937 w 973937"/>
                  <a:gd name="connsiteY2" fmla="*/ 1516289 h 3244254"/>
                  <a:gd name="connsiteX3" fmla="*/ 973937 w 973937"/>
                  <a:gd name="connsiteY3" fmla="*/ 1516290 h 3244254"/>
                  <a:gd name="connsiteX4" fmla="*/ 973937 w 973937"/>
                  <a:gd name="connsiteY4" fmla="*/ 1516290 h 3244254"/>
                  <a:gd name="connsiteX5" fmla="*/ 973698 w 973937"/>
                  <a:gd name="connsiteY5" fmla="*/ 1522323 h 3244254"/>
                  <a:gd name="connsiteX6" fmla="*/ 953949 w 973937"/>
                  <a:gd name="connsiteY6" fmla="*/ 1674116 h 3244254"/>
                  <a:gd name="connsiteX7" fmla="*/ 685992 w 973937"/>
                  <a:gd name="connsiteY7" fmla="*/ 2968401 h 3244254"/>
                  <a:gd name="connsiteX8" fmla="*/ 347253 w 973937"/>
                  <a:gd name="connsiteY8" fmla="*/ 3130187 h 3244254"/>
                  <a:gd name="connsiteX9" fmla="*/ 16365 w 973937"/>
                  <a:gd name="connsiteY9" fmla="*/ 1641949 h 3244254"/>
                  <a:gd name="connsiteX10" fmla="*/ 0 w 973937"/>
                  <a:gd name="connsiteY10" fmla="*/ 1516290 h 3244254"/>
                  <a:gd name="connsiteX11" fmla="*/ 0 w 973937"/>
                  <a:gd name="connsiteY11" fmla="*/ 1516290 h 3244254"/>
                  <a:gd name="connsiteX12" fmla="*/ 0 w 973937"/>
                  <a:gd name="connsiteY12" fmla="*/ 1516289 h 32442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73937" h="3244254">
                    <a:moveTo>
                      <a:pt x="0" y="0"/>
                    </a:moveTo>
                    <a:lnTo>
                      <a:pt x="973937" y="0"/>
                    </a:lnTo>
                    <a:lnTo>
                      <a:pt x="973937" y="1516289"/>
                    </a:lnTo>
                    <a:lnTo>
                      <a:pt x="973937" y="1516290"/>
                    </a:lnTo>
                    <a:lnTo>
                      <a:pt x="973937" y="1516290"/>
                    </a:lnTo>
                    <a:lnTo>
                      <a:pt x="973698" y="1522323"/>
                    </a:lnTo>
                    <a:cubicBezTo>
                      <a:pt x="971223" y="1552461"/>
                      <a:pt x="965324" y="1598068"/>
                      <a:pt x="953949" y="1674116"/>
                    </a:cubicBezTo>
                    <a:cubicBezTo>
                      <a:pt x="908446" y="1978307"/>
                      <a:pt x="746663" y="2781337"/>
                      <a:pt x="685992" y="2968401"/>
                    </a:cubicBezTo>
                    <a:cubicBezTo>
                      <a:pt x="625321" y="3155466"/>
                      <a:pt x="463536" y="3387190"/>
                      <a:pt x="347253" y="3130187"/>
                    </a:cubicBezTo>
                    <a:cubicBezTo>
                      <a:pt x="245504" y="2905309"/>
                      <a:pt x="93436" y="2177220"/>
                      <a:pt x="16365" y="1641949"/>
                    </a:cubicBezTo>
                    <a:lnTo>
                      <a:pt x="0" y="1516290"/>
                    </a:lnTo>
                    <a:lnTo>
                      <a:pt x="0" y="1516290"/>
                    </a:lnTo>
                    <a:lnTo>
                      <a:pt x="0" y="1516289"/>
                    </a:lnTo>
                    <a:close/>
                  </a:path>
                </a:pathLst>
              </a:custGeom>
              <a:solidFill>
                <a:srgbClr val="5B9BD5"/>
              </a:solidFill>
              <a:ln w="19050" cap="flat" cmpd="sng" algn="ctr">
                <a:solidFill>
                  <a:srgbClr val="5B9BD5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grpSp>
            <p:nvGrpSpPr>
              <p:cNvPr id="319" name="Group 318">
                <a:extLst>
                  <a:ext uri="{FF2B5EF4-FFF2-40B4-BE49-F238E27FC236}">
                    <a16:creationId xmlns:a16="http://schemas.microsoft.com/office/drawing/2014/main" id="{375D4B98-FCD0-5DAE-1A58-4BBEF4B11A72}"/>
                  </a:ext>
                </a:extLst>
              </p:cNvPr>
              <p:cNvGrpSpPr/>
              <p:nvPr/>
            </p:nvGrpSpPr>
            <p:grpSpPr>
              <a:xfrm>
                <a:off x="6621653" y="1784030"/>
                <a:ext cx="2530550" cy="880988"/>
                <a:chOff x="5345302" y="1788793"/>
                <a:chExt cx="2530550" cy="880988"/>
              </a:xfrm>
            </p:grpSpPr>
            <p:sp>
              <p:nvSpPr>
                <p:cNvPr id="323" name="Freeform 378">
                  <a:extLst>
                    <a:ext uri="{FF2B5EF4-FFF2-40B4-BE49-F238E27FC236}">
                      <a16:creationId xmlns:a16="http://schemas.microsoft.com/office/drawing/2014/main" id="{1421A783-353B-7B80-0C8A-1D47C545C1F5}"/>
                    </a:ext>
                  </a:extLst>
                </p:cNvPr>
                <p:cNvSpPr/>
                <p:nvPr/>
              </p:nvSpPr>
              <p:spPr>
                <a:xfrm>
                  <a:off x="6308729" y="2406890"/>
                  <a:ext cx="487235" cy="142639"/>
                </a:xfrm>
                <a:custGeom>
                  <a:avLst/>
                  <a:gdLst>
                    <a:gd name="connsiteX0" fmla="*/ 0 w 487235"/>
                    <a:gd name="connsiteY0" fmla="*/ 0 h 142639"/>
                    <a:gd name="connsiteX1" fmla="*/ 206908 w 487235"/>
                    <a:gd name="connsiteY1" fmla="*/ 133489 h 142639"/>
                    <a:gd name="connsiteX2" fmla="*/ 487235 w 487235"/>
                    <a:gd name="connsiteY2" fmla="*/ 120140 h 1426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487235" h="142639">
                      <a:moveTo>
                        <a:pt x="0" y="0"/>
                      </a:moveTo>
                      <a:cubicBezTo>
                        <a:pt x="62851" y="56733"/>
                        <a:pt x="125702" y="113466"/>
                        <a:pt x="206908" y="133489"/>
                      </a:cubicBezTo>
                      <a:cubicBezTo>
                        <a:pt x="288114" y="153512"/>
                        <a:pt x="387674" y="136826"/>
                        <a:pt x="487235" y="120140"/>
                      </a:cubicBezTo>
                    </a:path>
                  </a:pathLst>
                </a:custGeom>
                <a:noFill/>
                <a:ln w="28575" cap="flat" cmpd="sng" algn="ctr">
                  <a:solidFill>
                    <a:srgbClr val="5B9BD5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  <p:sp>
              <p:nvSpPr>
                <p:cNvPr id="324" name="Rectangle 323">
                  <a:extLst>
                    <a:ext uri="{FF2B5EF4-FFF2-40B4-BE49-F238E27FC236}">
                      <a16:creationId xmlns:a16="http://schemas.microsoft.com/office/drawing/2014/main" id="{99CF47B7-F199-096D-D8C5-C9B6470E1906}"/>
                    </a:ext>
                  </a:extLst>
                </p:cNvPr>
                <p:cNvSpPr/>
                <p:nvPr/>
              </p:nvSpPr>
              <p:spPr>
                <a:xfrm>
                  <a:off x="6767328" y="2486179"/>
                  <a:ext cx="1108524" cy="183602"/>
                </a:xfrm>
                <a:prstGeom prst="rect">
                  <a:avLst/>
                </a:prstGeom>
                <a:solidFill>
                  <a:srgbClr val="5B9BD5"/>
                </a:solidFill>
                <a:ln w="12700" cap="flat" cmpd="sng" algn="ctr">
                  <a:solidFill>
                    <a:srgbClr val="5B9BD5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  <p:grpSp>
              <p:nvGrpSpPr>
                <p:cNvPr id="325" name="Group 324">
                  <a:extLst>
                    <a:ext uri="{FF2B5EF4-FFF2-40B4-BE49-F238E27FC236}">
                      <a16:creationId xmlns:a16="http://schemas.microsoft.com/office/drawing/2014/main" id="{853DBBE4-D90A-6469-0F31-D53ACC96D349}"/>
                    </a:ext>
                  </a:extLst>
                </p:cNvPr>
                <p:cNvGrpSpPr/>
                <p:nvPr/>
              </p:nvGrpSpPr>
              <p:grpSpPr>
                <a:xfrm rot="1980000">
                  <a:off x="5345302" y="1788793"/>
                  <a:ext cx="1108524" cy="466514"/>
                  <a:chOff x="9008832" y="1859860"/>
                  <a:chExt cx="1108524" cy="466514"/>
                </a:xfrm>
              </p:grpSpPr>
              <p:sp>
                <p:nvSpPr>
                  <p:cNvPr id="327" name="Rectangle 326">
                    <a:extLst>
                      <a:ext uri="{FF2B5EF4-FFF2-40B4-BE49-F238E27FC236}">
                        <a16:creationId xmlns:a16="http://schemas.microsoft.com/office/drawing/2014/main" id="{B4F0A570-94AD-B443-4BCF-FD475D6A8ADD}"/>
                      </a:ext>
                    </a:extLst>
                  </p:cNvPr>
                  <p:cNvSpPr/>
                  <p:nvPr/>
                </p:nvSpPr>
                <p:spPr>
                  <a:xfrm>
                    <a:off x="9116100" y="1859860"/>
                    <a:ext cx="893989" cy="282912"/>
                  </a:xfrm>
                  <a:prstGeom prst="rect">
                    <a:avLst/>
                  </a:prstGeom>
                  <a:solidFill>
                    <a:srgbClr val="5B9BD5"/>
                  </a:solidFill>
                  <a:ln w="12700" cap="flat" cmpd="sng" algn="ctr">
                    <a:solidFill>
                      <a:srgbClr val="5B9BD5">
                        <a:shade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1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  <p:sp>
                <p:nvSpPr>
                  <p:cNvPr id="328" name="Rectangle 327">
                    <a:extLst>
                      <a:ext uri="{FF2B5EF4-FFF2-40B4-BE49-F238E27FC236}">
                        <a16:creationId xmlns:a16="http://schemas.microsoft.com/office/drawing/2014/main" id="{95C6E5CB-A405-C90D-9AA2-2E792B6E2284}"/>
                      </a:ext>
                    </a:extLst>
                  </p:cNvPr>
                  <p:cNvSpPr/>
                  <p:nvPr/>
                </p:nvSpPr>
                <p:spPr>
                  <a:xfrm>
                    <a:off x="9008832" y="2142772"/>
                    <a:ext cx="1108524" cy="183602"/>
                  </a:xfrm>
                  <a:prstGeom prst="rect">
                    <a:avLst/>
                  </a:prstGeom>
                  <a:solidFill>
                    <a:srgbClr val="5B9BD5"/>
                  </a:solidFill>
                  <a:ln w="12700" cap="flat" cmpd="sng" algn="ctr">
                    <a:solidFill>
                      <a:srgbClr val="5B9BD5">
                        <a:shade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1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</p:grpSp>
            <p:sp>
              <p:nvSpPr>
                <p:cNvPr id="326" name="Freeform 381">
                  <a:extLst>
                    <a:ext uri="{FF2B5EF4-FFF2-40B4-BE49-F238E27FC236}">
                      <a16:creationId xmlns:a16="http://schemas.microsoft.com/office/drawing/2014/main" id="{87A97500-A6F6-4121-81A7-43326ACC1562}"/>
                    </a:ext>
                  </a:extLst>
                </p:cNvPr>
                <p:cNvSpPr/>
                <p:nvPr/>
              </p:nvSpPr>
              <p:spPr>
                <a:xfrm>
                  <a:off x="6280660" y="2462873"/>
                  <a:ext cx="487235" cy="142639"/>
                </a:xfrm>
                <a:custGeom>
                  <a:avLst/>
                  <a:gdLst>
                    <a:gd name="connsiteX0" fmla="*/ 0 w 487235"/>
                    <a:gd name="connsiteY0" fmla="*/ 0 h 142639"/>
                    <a:gd name="connsiteX1" fmla="*/ 206908 w 487235"/>
                    <a:gd name="connsiteY1" fmla="*/ 133489 h 142639"/>
                    <a:gd name="connsiteX2" fmla="*/ 487235 w 487235"/>
                    <a:gd name="connsiteY2" fmla="*/ 120140 h 1426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487235" h="142639">
                      <a:moveTo>
                        <a:pt x="0" y="0"/>
                      </a:moveTo>
                      <a:cubicBezTo>
                        <a:pt x="62851" y="56733"/>
                        <a:pt x="125702" y="113466"/>
                        <a:pt x="206908" y="133489"/>
                      </a:cubicBezTo>
                      <a:cubicBezTo>
                        <a:pt x="288114" y="153512"/>
                        <a:pt x="387674" y="136826"/>
                        <a:pt x="487235" y="120140"/>
                      </a:cubicBezTo>
                    </a:path>
                  </a:pathLst>
                </a:custGeom>
                <a:noFill/>
                <a:ln w="28575" cap="flat" cmpd="sng" algn="ctr">
                  <a:solidFill>
                    <a:srgbClr val="5B9BD5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</p:grpSp>
          <p:cxnSp>
            <p:nvCxnSpPr>
              <p:cNvPr id="320" name="Straight Connector 319">
                <a:extLst>
                  <a:ext uri="{FF2B5EF4-FFF2-40B4-BE49-F238E27FC236}">
                    <a16:creationId xmlns:a16="http://schemas.microsoft.com/office/drawing/2014/main" id="{5807D16D-2D26-524A-FB0D-3C4642ED5F1C}"/>
                  </a:ext>
                </a:extLst>
              </p:cNvPr>
              <p:cNvCxnSpPr/>
              <p:nvPr/>
            </p:nvCxnSpPr>
            <p:spPr>
              <a:xfrm>
                <a:off x="8139958" y="2936759"/>
                <a:ext cx="500584" cy="0"/>
              </a:xfrm>
              <a:prstGeom prst="line">
                <a:avLst/>
              </a:prstGeom>
              <a:noFill/>
              <a:ln w="6350" cap="flat" cmpd="sng" algn="ctr">
                <a:solidFill>
                  <a:srgbClr val="2D3E50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321" name="Straight Connector 320">
                <a:extLst>
                  <a:ext uri="{FF2B5EF4-FFF2-40B4-BE49-F238E27FC236}">
                    <a16:creationId xmlns:a16="http://schemas.microsoft.com/office/drawing/2014/main" id="{10214EBA-F79A-B9C9-388C-78CA151E1803}"/>
                  </a:ext>
                </a:extLst>
              </p:cNvPr>
              <p:cNvCxnSpPr/>
              <p:nvPr/>
            </p:nvCxnSpPr>
            <p:spPr>
              <a:xfrm>
                <a:off x="8139958" y="3736582"/>
                <a:ext cx="500584" cy="0"/>
              </a:xfrm>
              <a:prstGeom prst="line">
                <a:avLst/>
              </a:prstGeom>
              <a:noFill/>
              <a:ln w="6350" cap="flat" cmpd="sng" algn="ctr">
                <a:solidFill>
                  <a:srgbClr val="2D3E50"/>
                </a:solidFill>
                <a:prstDash val="solid"/>
                <a:miter lim="800000"/>
              </a:ln>
              <a:effectLst/>
            </p:spPr>
          </p:cxnSp>
          <p:sp>
            <p:nvSpPr>
              <p:cNvPr id="322" name="Freeform 377">
                <a:extLst>
                  <a:ext uri="{FF2B5EF4-FFF2-40B4-BE49-F238E27FC236}">
                    <a16:creationId xmlns:a16="http://schemas.microsoft.com/office/drawing/2014/main" id="{F90BC18E-8172-80A6-4CCB-4B9DB7C8ACAD}"/>
                  </a:ext>
                </a:extLst>
              </p:cNvPr>
              <p:cNvSpPr/>
              <p:nvPr/>
            </p:nvSpPr>
            <p:spPr>
              <a:xfrm>
                <a:off x="8138205" y="4248147"/>
                <a:ext cx="930894" cy="1651597"/>
              </a:xfrm>
              <a:custGeom>
                <a:avLst/>
                <a:gdLst>
                  <a:gd name="connsiteX0" fmla="*/ 0 w 1285750"/>
                  <a:gd name="connsiteY0" fmla="*/ 0 h 2281185"/>
                  <a:gd name="connsiteX1" fmla="*/ 1285750 w 1285750"/>
                  <a:gd name="connsiteY1" fmla="*/ 0 h 2281185"/>
                  <a:gd name="connsiteX2" fmla="*/ 1285435 w 1285750"/>
                  <a:gd name="connsiteY2" fmla="*/ 7966 h 2281185"/>
                  <a:gd name="connsiteX3" fmla="*/ 1259362 w 1285750"/>
                  <a:gd name="connsiteY3" fmla="*/ 208356 h 2281185"/>
                  <a:gd name="connsiteX4" fmla="*/ 905617 w 1285750"/>
                  <a:gd name="connsiteY4" fmla="*/ 1917016 h 2281185"/>
                  <a:gd name="connsiteX5" fmla="*/ 458428 w 1285750"/>
                  <a:gd name="connsiteY5" fmla="*/ 2130598 h 2281185"/>
                  <a:gd name="connsiteX6" fmla="*/ 21604 w 1285750"/>
                  <a:gd name="connsiteY6" fmla="*/ 165891 h 22811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85750" h="2281185">
                    <a:moveTo>
                      <a:pt x="0" y="0"/>
                    </a:moveTo>
                    <a:lnTo>
                      <a:pt x="1285750" y="0"/>
                    </a:lnTo>
                    <a:lnTo>
                      <a:pt x="1285435" y="7966"/>
                    </a:lnTo>
                    <a:cubicBezTo>
                      <a:pt x="1282167" y="47752"/>
                      <a:pt x="1274380" y="107961"/>
                      <a:pt x="1259362" y="208356"/>
                    </a:cubicBezTo>
                    <a:cubicBezTo>
                      <a:pt x="1199292" y="609936"/>
                      <a:pt x="985712" y="1670061"/>
                      <a:pt x="905617" y="1917016"/>
                    </a:cubicBezTo>
                    <a:cubicBezTo>
                      <a:pt x="825522" y="2163971"/>
                      <a:pt x="611941" y="2469883"/>
                      <a:pt x="458428" y="2130598"/>
                    </a:cubicBezTo>
                    <a:cubicBezTo>
                      <a:pt x="324104" y="1833724"/>
                      <a:pt x="123350" y="872533"/>
                      <a:pt x="21604" y="165891"/>
                    </a:cubicBezTo>
                    <a:close/>
                  </a:path>
                </a:pathLst>
              </a:custGeom>
              <a:solidFill>
                <a:srgbClr val="70AD47">
                  <a:lumMod val="40000"/>
                  <a:lumOff val="6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</p:grpSp>
        <p:grpSp>
          <p:nvGrpSpPr>
            <p:cNvPr id="283" name="Group 282">
              <a:extLst>
                <a:ext uri="{FF2B5EF4-FFF2-40B4-BE49-F238E27FC236}">
                  <a16:creationId xmlns:a16="http://schemas.microsoft.com/office/drawing/2014/main" id="{70F4091C-31D7-1441-6418-4450E9978150}"/>
                </a:ext>
              </a:extLst>
            </p:cNvPr>
            <p:cNvGrpSpPr/>
            <p:nvPr/>
          </p:nvGrpSpPr>
          <p:grpSpPr>
            <a:xfrm>
              <a:off x="4325184" y="2659134"/>
              <a:ext cx="197161" cy="321777"/>
              <a:chOff x="6621653" y="1784030"/>
              <a:chExt cx="2530550" cy="4130005"/>
            </a:xfrm>
          </p:grpSpPr>
          <p:sp>
            <p:nvSpPr>
              <p:cNvPr id="304" name="Freeform 362">
                <a:extLst>
                  <a:ext uri="{FF2B5EF4-FFF2-40B4-BE49-F238E27FC236}">
                    <a16:creationId xmlns:a16="http://schemas.microsoft.com/office/drawing/2014/main" id="{6A4EBC81-9B0A-B371-EF1F-38033D048E55}"/>
                  </a:ext>
                </a:extLst>
              </p:cNvPr>
              <p:cNvSpPr/>
              <p:nvPr/>
            </p:nvSpPr>
            <p:spPr>
              <a:xfrm>
                <a:off x="8117322" y="2669781"/>
                <a:ext cx="973937" cy="3244254"/>
              </a:xfrm>
              <a:custGeom>
                <a:avLst/>
                <a:gdLst>
                  <a:gd name="connsiteX0" fmla="*/ 0 w 973937"/>
                  <a:gd name="connsiteY0" fmla="*/ 0 h 3244254"/>
                  <a:gd name="connsiteX1" fmla="*/ 973937 w 973937"/>
                  <a:gd name="connsiteY1" fmla="*/ 0 h 3244254"/>
                  <a:gd name="connsiteX2" fmla="*/ 973937 w 973937"/>
                  <a:gd name="connsiteY2" fmla="*/ 1516289 h 3244254"/>
                  <a:gd name="connsiteX3" fmla="*/ 973937 w 973937"/>
                  <a:gd name="connsiteY3" fmla="*/ 1516290 h 3244254"/>
                  <a:gd name="connsiteX4" fmla="*/ 973937 w 973937"/>
                  <a:gd name="connsiteY4" fmla="*/ 1516290 h 3244254"/>
                  <a:gd name="connsiteX5" fmla="*/ 973698 w 973937"/>
                  <a:gd name="connsiteY5" fmla="*/ 1522323 h 3244254"/>
                  <a:gd name="connsiteX6" fmla="*/ 953949 w 973937"/>
                  <a:gd name="connsiteY6" fmla="*/ 1674116 h 3244254"/>
                  <a:gd name="connsiteX7" fmla="*/ 685992 w 973937"/>
                  <a:gd name="connsiteY7" fmla="*/ 2968401 h 3244254"/>
                  <a:gd name="connsiteX8" fmla="*/ 347253 w 973937"/>
                  <a:gd name="connsiteY8" fmla="*/ 3130187 h 3244254"/>
                  <a:gd name="connsiteX9" fmla="*/ 16365 w 973937"/>
                  <a:gd name="connsiteY9" fmla="*/ 1641949 h 3244254"/>
                  <a:gd name="connsiteX10" fmla="*/ 0 w 973937"/>
                  <a:gd name="connsiteY10" fmla="*/ 1516290 h 3244254"/>
                  <a:gd name="connsiteX11" fmla="*/ 0 w 973937"/>
                  <a:gd name="connsiteY11" fmla="*/ 1516290 h 3244254"/>
                  <a:gd name="connsiteX12" fmla="*/ 0 w 973937"/>
                  <a:gd name="connsiteY12" fmla="*/ 1516289 h 32442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73937" h="3244254">
                    <a:moveTo>
                      <a:pt x="0" y="0"/>
                    </a:moveTo>
                    <a:lnTo>
                      <a:pt x="973937" y="0"/>
                    </a:lnTo>
                    <a:lnTo>
                      <a:pt x="973937" y="1516289"/>
                    </a:lnTo>
                    <a:lnTo>
                      <a:pt x="973937" y="1516290"/>
                    </a:lnTo>
                    <a:lnTo>
                      <a:pt x="973937" y="1516290"/>
                    </a:lnTo>
                    <a:lnTo>
                      <a:pt x="973698" y="1522323"/>
                    </a:lnTo>
                    <a:cubicBezTo>
                      <a:pt x="971223" y="1552461"/>
                      <a:pt x="965324" y="1598068"/>
                      <a:pt x="953949" y="1674116"/>
                    </a:cubicBezTo>
                    <a:cubicBezTo>
                      <a:pt x="908446" y="1978307"/>
                      <a:pt x="746663" y="2781337"/>
                      <a:pt x="685992" y="2968401"/>
                    </a:cubicBezTo>
                    <a:cubicBezTo>
                      <a:pt x="625321" y="3155466"/>
                      <a:pt x="463536" y="3387190"/>
                      <a:pt x="347253" y="3130187"/>
                    </a:cubicBezTo>
                    <a:cubicBezTo>
                      <a:pt x="245504" y="2905309"/>
                      <a:pt x="93436" y="2177220"/>
                      <a:pt x="16365" y="1641949"/>
                    </a:cubicBezTo>
                    <a:lnTo>
                      <a:pt x="0" y="1516290"/>
                    </a:lnTo>
                    <a:lnTo>
                      <a:pt x="0" y="1516290"/>
                    </a:lnTo>
                    <a:lnTo>
                      <a:pt x="0" y="1516289"/>
                    </a:lnTo>
                    <a:close/>
                  </a:path>
                </a:pathLst>
              </a:custGeom>
              <a:solidFill>
                <a:srgbClr val="5B9BD5"/>
              </a:solidFill>
              <a:ln w="19050" cap="flat" cmpd="sng" algn="ctr">
                <a:solidFill>
                  <a:srgbClr val="5B9BD5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grpSp>
            <p:nvGrpSpPr>
              <p:cNvPr id="305" name="Group 304">
                <a:extLst>
                  <a:ext uri="{FF2B5EF4-FFF2-40B4-BE49-F238E27FC236}">
                    <a16:creationId xmlns:a16="http://schemas.microsoft.com/office/drawing/2014/main" id="{1C94F94B-6B60-C659-F240-2EE48CBC0E30}"/>
                  </a:ext>
                </a:extLst>
              </p:cNvPr>
              <p:cNvGrpSpPr/>
              <p:nvPr/>
            </p:nvGrpSpPr>
            <p:grpSpPr>
              <a:xfrm>
                <a:off x="6621653" y="1784030"/>
                <a:ext cx="2530550" cy="880988"/>
                <a:chOff x="5345302" y="1788793"/>
                <a:chExt cx="2530550" cy="880988"/>
              </a:xfrm>
            </p:grpSpPr>
            <p:sp>
              <p:nvSpPr>
                <p:cNvPr id="311" name="Freeform 367">
                  <a:extLst>
                    <a:ext uri="{FF2B5EF4-FFF2-40B4-BE49-F238E27FC236}">
                      <a16:creationId xmlns:a16="http://schemas.microsoft.com/office/drawing/2014/main" id="{C3DE502E-66C9-3887-2ADC-33773184F208}"/>
                    </a:ext>
                  </a:extLst>
                </p:cNvPr>
                <p:cNvSpPr/>
                <p:nvPr/>
              </p:nvSpPr>
              <p:spPr>
                <a:xfrm>
                  <a:off x="6308729" y="2406890"/>
                  <a:ext cx="487235" cy="142639"/>
                </a:xfrm>
                <a:custGeom>
                  <a:avLst/>
                  <a:gdLst>
                    <a:gd name="connsiteX0" fmla="*/ 0 w 487235"/>
                    <a:gd name="connsiteY0" fmla="*/ 0 h 142639"/>
                    <a:gd name="connsiteX1" fmla="*/ 206908 w 487235"/>
                    <a:gd name="connsiteY1" fmla="*/ 133489 h 142639"/>
                    <a:gd name="connsiteX2" fmla="*/ 487235 w 487235"/>
                    <a:gd name="connsiteY2" fmla="*/ 120140 h 1426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487235" h="142639">
                      <a:moveTo>
                        <a:pt x="0" y="0"/>
                      </a:moveTo>
                      <a:cubicBezTo>
                        <a:pt x="62851" y="56733"/>
                        <a:pt x="125702" y="113466"/>
                        <a:pt x="206908" y="133489"/>
                      </a:cubicBezTo>
                      <a:cubicBezTo>
                        <a:pt x="288114" y="153512"/>
                        <a:pt x="387674" y="136826"/>
                        <a:pt x="487235" y="120140"/>
                      </a:cubicBezTo>
                    </a:path>
                  </a:pathLst>
                </a:custGeom>
                <a:noFill/>
                <a:ln w="28575" cap="flat" cmpd="sng" algn="ctr">
                  <a:solidFill>
                    <a:srgbClr val="5B9BD5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  <p:sp>
              <p:nvSpPr>
                <p:cNvPr id="312" name="Rectangle 311">
                  <a:extLst>
                    <a:ext uri="{FF2B5EF4-FFF2-40B4-BE49-F238E27FC236}">
                      <a16:creationId xmlns:a16="http://schemas.microsoft.com/office/drawing/2014/main" id="{E63E5E0F-7220-1BCF-8D17-BE3794D727EF}"/>
                    </a:ext>
                  </a:extLst>
                </p:cNvPr>
                <p:cNvSpPr/>
                <p:nvPr/>
              </p:nvSpPr>
              <p:spPr>
                <a:xfrm>
                  <a:off x="6767328" y="2486179"/>
                  <a:ext cx="1108524" cy="183602"/>
                </a:xfrm>
                <a:prstGeom prst="rect">
                  <a:avLst/>
                </a:prstGeom>
                <a:solidFill>
                  <a:srgbClr val="5B9BD5"/>
                </a:solidFill>
                <a:ln w="12700" cap="flat" cmpd="sng" algn="ctr">
                  <a:solidFill>
                    <a:srgbClr val="5B9BD5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  <p:grpSp>
              <p:nvGrpSpPr>
                <p:cNvPr id="313" name="Group 312">
                  <a:extLst>
                    <a:ext uri="{FF2B5EF4-FFF2-40B4-BE49-F238E27FC236}">
                      <a16:creationId xmlns:a16="http://schemas.microsoft.com/office/drawing/2014/main" id="{3AE6563C-D5BD-51C0-6F9F-C6B1C138953C}"/>
                    </a:ext>
                  </a:extLst>
                </p:cNvPr>
                <p:cNvGrpSpPr/>
                <p:nvPr/>
              </p:nvGrpSpPr>
              <p:grpSpPr>
                <a:xfrm rot="1980000">
                  <a:off x="5345302" y="1788793"/>
                  <a:ext cx="1108524" cy="466514"/>
                  <a:chOff x="9008832" y="1859860"/>
                  <a:chExt cx="1108524" cy="466514"/>
                </a:xfrm>
              </p:grpSpPr>
              <p:sp>
                <p:nvSpPr>
                  <p:cNvPr id="315" name="Rectangle 314">
                    <a:extLst>
                      <a:ext uri="{FF2B5EF4-FFF2-40B4-BE49-F238E27FC236}">
                        <a16:creationId xmlns:a16="http://schemas.microsoft.com/office/drawing/2014/main" id="{67D3A54F-A888-DEFD-A7D0-4A6E0E798A45}"/>
                      </a:ext>
                    </a:extLst>
                  </p:cNvPr>
                  <p:cNvSpPr/>
                  <p:nvPr/>
                </p:nvSpPr>
                <p:spPr>
                  <a:xfrm>
                    <a:off x="9116100" y="1859860"/>
                    <a:ext cx="893989" cy="282912"/>
                  </a:xfrm>
                  <a:prstGeom prst="rect">
                    <a:avLst/>
                  </a:prstGeom>
                  <a:solidFill>
                    <a:srgbClr val="5B9BD5"/>
                  </a:solidFill>
                  <a:ln w="12700" cap="flat" cmpd="sng" algn="ctr">
                    <a:solidFill>
                      <a:srgbClr val="5B9BD5">
                        <a:shade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1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  <p:sp>
                <p:nvSpPr>
                  <p:cNvPr id="316" name="Rectangle 315">
                    <a:extLst>
                      <a:ext uri="{FF2B5EF4-FFF2-40B4-BE49-F238E27FC236}">
                        <a16:creationId xmlns:a16="http://schemas.microsoft.com/office/drawing/2014/main" id="{7FA714CB-FA61-D738-79B8-A386ECD2D0A1}"/>
                      </a:ext>
                    </a:extLst>
                  </p:cNvPr>
                  <p:cNvSpPr/>
                  <p:nvPr/>
                </p:nvSpPr>
                <p:spPr>
                  <a:xfrm>
                    <a:off x="9008832" y="2142772"/>
                    <a:ext cx="1108524" cy="183602"/>
                  </a:xfrm>
                  <a:prstGeom prst="rect">
                    <a:avLst/>
                  </a:prstGeom>
                  <a:solidFill>
                    <a:srgbClr val="5B9BD5"/>
                  </a:solidFill>
                  <a:ln w="12700" cap="flat" cmpd="sng" algn="ctr">
                    <a:solidFill>
                      <a:srgbClr val="5B9BD5">
                        <a:shade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1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</p:grpSp>
            <p:sp>
              <p:nvSpPr>
                <p:cNvPr id="314" name="Freeform 370">
                  <a:extLst>
                    <a:ext uri="{FF2B5EF4-FFF2-40B4-BE49-F238E27FC236}">
                      <a16:creationId xmlns:a16="http://schemas.microsoft.com/office/drawing/2014/main" id="{A1CC6A98-0BB5-B356-D747-DFA9CDA08315}"/>
                    </a:ext>
                  </a:extLst>
                </p:cNvPr>
                <p:cNvSpPr/>
                <p:nvPr/>
              </p:nvSpPr>
              <p:spPr>
                <a:xfrm>
                  <a:off x="6280660" y="2462873"/>
                  <a:ext cx="487235" cy="142639"/>
                </a:xfrm>
                <a:custGeom>
                  <a:avLst/>
                  <a:gdLst>
                    <a:gd name="connsiteX0" fmla="*/ 0 w 487235"/>
                    <a:gd name="connsiteY0" fmla="*/ 0 h 142639"/>
                    <a:gd name="connsiteX1" fmla="*/ 206908 w 487235"/>
                    <a:gd name="connsiteY1" fmla="*/ 133489 h 142639"/>
                    <a:gd name="connsiteX2" fmla="*/ 487235 w 487235"/>
                    <a:gd name="connsiteY2" fmla="*/ 120140 h 1426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487235" h="142639">
                      <a:moveTo>
                        <a:pt x="0" y="0"/>
                      </a:moveTo>
                      <a:cubicBezTo>
                        <a:pt x="62851" y="56733"/>
                        <a:pt x="125702" y="113466"/>
                        <a:pt x="206908" y="133489"/>
                      </a:cubicBezTo>
                      <a:cubicBezTo>
                        <a:pt x="288114" y="153512"/>
                        <a:pt x="387674" y="136826"/>
                        <a:pt x="487235" y="120140"/>
                      </a:cubicBezTo>
                    </a:path>
                  </a:pathLst>
                </a:custGeom>
                <a:noFill/>
                <a:ln w="28575" cap="flat" cmpd="sng" algn="ctr">
                  <a:solidFill>
                    <a:srgbClr val="5B9BD5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</p:grpSp>
          <p:cxnSp>
            <p:nvCxnSpPr>
              <p:cNvPr id="306" name="Straight Connector 305">
                <a:extLst>
                  <a:ext uri="{FF2B5EF4-FFF2-40B4-BE49-F238E27FC236}">
                    <a16:creationId xmlns:a16="http://schemas.microsoft.com/office/drawing/2014/main" id="{F4F09B9B-F8B5-FDEF-BB04-0804C11A1911}"/>
                  </a:ext>
                </a:extLst>
              </p:cNvPr>
              <p:cNvCxnSpPr/>
              <p:nvPr/>
            </p:nvCxnSpPr>
            <p:spPr>
              <a:xfrm>
                <a:off x="8139958" y="2936759"/>
                <a:ext cx="500584" cy="0"/>
              </a:xfrm>
              <a:prstGeom prst="line">
                <a:avLst/>
              </a:prstGeom>
              <a:noFill/>
              <a:ln w="6350" cap="flat" cmpd="sng" algn="ctr">
                <a:solidFill>
                  <a:srgbClr val="2D3E50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309" name="Straight Connector 308">
                <a:extLst>
                  <a:ext uri="{FF2B5EF4-FFF2-40B4-BE49-F238E27FC236}">
                    <a16:creationId xmlns:a16="http://schemas.microsoft.com/office/drawing/2014/main" id="{5A8297F3-DC0B-C0A2-C0B4-40968CEE655A}"/>
                  </a:ext>
                </a:extLst>
              </p:cNvPr>
              <p:cNvCxnSpPr/>
              <p:nvPr/>
            </p:nvCxnSpPr>
            <p:spPr>
              <a:xfrm>
                <a:off x="8139958" y="3736582"/>
                <a:ext cx="500584" cy="0"/>
              </a:xfrm>
              <a:prstGeom prst="line">
                <a:avLst/>
              </a:prstGeom>
              <a:noFill/>
              <a:ln w="6350" cap="flat" cmpd="sng" algn="ctr">
                <a:solidFill>
                  <a:srgbClr val="2D3E50"/>
                </a:solidFill>
                <a:prstDash val="solid"/>
                <a:miter lim="800000"/>
              </a:ln>
              <a:effectLst/>
            </p:spPr>
          </p:cxnSp>
          <p:sp>
            <p:nvSpPr>
              <p:cNvPr id="310" name="Freeform 366">
                <a:extLst>
                  <a:ext uri="{FF2B5EF4-FFF2-40B4-BE49-F238E27FC236}">
                    <a16:creationId xmlns:a16="http://schemas.microsoft.com/office/drawing/2014/main" id="{0C694CC5-7788-7F6A-1076-BFA4DE8025E3}"/>
                  </a:ext>
                </a:extLst>
              </p:cNvPr>
              <p:cNvSpPr/>
              <p:nvPr/>
            </p:nvSpPr>
            <p:spPr>
              <a:xfrm>
                <a:off x="8138205" y="4248147"/>
                <a:ext cx="930894" cy="1651597"/>
              </a:xfrm>
              <a:custGeom>
                <a:avLst/>
                <a:gdLst>
                  <a:gd name="connsiteX0" fmla="*/ 0 w 1285750"/>
                  <a:gd name="connsiteY0" fmla="*/ 0 h 2281185"/>
                  <a:gd name="connsiteX1" fmla="*/ 1285750 w 1285750"/>
                  <a:gd name="connsiteY1" fmla="*/ 0 h 2281185"/>
                  <a:gd name="connsiteX2" fmla="*/ 1285435 w 1285750"/>
                  <a:gd name="connsiteY2" fmla="*/ 7966 h 2281185"/>
                  <a:gd name="connsiteX3" fmla="*/ 1259362 w 1285750"/>
                  <a:gd name="connsiteY3" fmla="*/ 208356 h 2281185"/>
                  <a:gd name="connsiteX4" fmla="*/ 905617 w 1285750"/>
                  <a:gd name="connsiteY4" fmla="*/ 1917016 h 2281185"/>
                  <a:gd name="connsiteX5" fmla="*/ 458428 w 1285750"/>
                  <a:gd name="connsiteY5" fmla="*/ 2130598 h 2281185"/>
                  <a:gd name="connsiteX6" fmla="*/ 21604 w 1285750"/>
                  <a:gd name="connsiteY6" fmla="*/ 165891 h 22811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85750" h="2281185">
                    <a:moveTo>
                      <a:pt x="0" y="0"/>
                    </a:moveTo>
                    <a:lnTo>
                      <a:pt x="1285750" y="0"/>
                    </a:lnTo>
                    <a:lnTo>
                      <a:pt x="1285435" y="7966"/>
                    </a:lnTo>
                    <a:cubicBezTo>
                      <a:pt x="1282167" y="47752"/>
                      <a:pt x="1274380" y="107961"/>
                      <a:pt x="1259362" y="208356"/>
                    </a:cubicBezTo>
                    <a:cubicBezTo>
                      <a:pt x="1199292" y="609936"/>
                      <a:pt x="985712" y="1670061"/>
                      <a:pt x="905617" y="1917016"/>
                    </a:cubicBezTo>
                    <a:cubicBezTo>
                      <a:pt x="825522" y="2163971"/>
                      <a:pt x="611941" y="2469883"/>
                      <a:pt x="458428" y="2130598"/>
                    </a:cubicBezTo>
                    <a:cubicBezTo>
                      <a:pt x="324104" y="1833724"/>
                      <a:pt x="123350" y="872533"/>
                      <a:pt x="21604" y="165891"/>
                    </a:cubicBezTo>
                    <a:close/>
                  </a:path>
                </a:pathLst>
              </a:custGeom>
              <a:solidFill>
                <a:srgbClr val="70AD47">
                  <a:lumMod val="40000"/>
                  <a:lumOff val="6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</p:grpSp>
        <p:grpSp>
          <p:nvGrpSpPr>
            <p:cNvPr id="284" name="Group 283">
              <a:extLst>
                <a:ext uri="{FF2B5EF4-FFF2-40B4-BE49-F238E27FC236}">
                  <a16:creationId xmlns:a16="http://schemas.microsoft.com/office/drawing/2014/main" id="{797324AA-AC06-AB27-2C36-75AB2705721D}"/>
                </a:ext>
              </a:extLst>
            </p:cNvPr>
            <p:cNvGrpSpPr/>
            <p:nvPr/>
          </p:nvGrpSpPr>
          <p:grpSpPr>
            <a:xfrm>
              <a:off x="4266907" y="2741469"/>
              <a:ext cx="197161" cy="321777"/>
              <a:chOff x="6621653" y="1784030"/>
              <a:chExt cx="2530550" cy="4130005"/>
            </a:xfrm>
          </p:grpSpPr>
          <p:sp>
            <p:nvSpPr>
              <p:cNvPr id="293" name="Freeform 351">
                <a:extLst>
                  <a:ext uri="{FF2B5EF4-FFF2-40B4-BE49-F238E27FC236}">
                    <a16:creationId xmlns:a16="http://schemas.microsoft.com/office/drawing/2014/main" id="{6515C0C9-F110-0D51-47E2-8F07C545E5DC}"/>
                  </a:ext>
                </a:extLst>
              </p:cNvPr>
              <p:cNvSpPr/>
              <p:nvPr/>
            </p:nvSpPr>
            <p:spPr>
              <a:xfrm>
                <a:off x="8117322" y="2669781"/>
                <a:ext cx="973937" cy="3244254"/>
              </a:xfrm>
              <a:custGeom>
                <a:avLst/>
                <a:gdLst>
                  <a:gd name="connsiteX0" fmla="*/ 0 w 973937"/>
                  <a:gd name="connsiteY0" fmla="*/ 0 h 3244254"/>
                  <a:gd name="connsiteX1" fmla="*/ 973937 w 973937"/>
                  <a:gd name="connsiteY1" fmla="*/ 0 h 3244254"/>
                  <a:gd name="connsiteX2" fmla="*/ 973937 w 973937"/>
                  <a:gd name="connsiteY2" fmla="*/ 1516289 h 3244254"/>
                  <a:gd name="connsiteX3" fmla="*/ 973937 w 973937"/>
                  <a:gd name="connsiteY3" fmla="*/ 1516290 h 3244254"/>
                  <a:gd name="connsiteX4" fmla="*/ 973937 w 973937"/>
                  <a:gd name="connsiteY4" fmla="*/ 1516290 h 3244254"/>
                  <a:gd name="connsiteX5" fmla="*/ 973698 w 973937"/>
                  <a:gd name="connsiteY5" fmla="*/ 1522323 h 3244254"/>
                  <a:gd name="connsiteX6" fmla="*/ 953949 w 973937"/>
                  <a:gd name="connsiteY6" fmla="*/ 1674116 h 3244254"/>
                  <a:gd name="connsiteX7" fmla="*/ 685992 w 973937"/>
                  <a:gd name="connsiteY7" fmla="*/ 2968401 h 3244254"/>
                  <a:gd name="connsiteX8" fmla="*/ 347253 w 973937"/>
                  <a:gd name="connsiteY8" fmla="*/ 3130187 h 3244254"/>
                  <a:gd name="connsiteX9" fmla="*/ 16365 w 973937"/>
                  <a:gd name="connsiteY9" fmla="*/ 1641949 h 3244254"/>
                  <a:gd name="connsiteX10" fmla="*/ 0 w 973937"/>
                  <a:gd name="connsiteY10" fmla="*/ 1516290 h 3244254"/>
                  <a:gd name="connsiteX11" fmla="*/ 0 w 973937"/>
                  <a:gd name="connsiteY11" fmla="*/ 1516290 h 3244254"/>
                  <a:gd name="connsiteX12" fmla="*/ 0 w 973937"/>
                  <a:gd name="connsiteY12" fmla="*/ 1516289 h 32442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73937" h="3244254">
                    <a:moveTo>
                      <a:pt x="0" y="0"/>
                    </a:moveTo>
                    <a:lnTo>
                      <a:pt x="973937" y="0"/>
                    </a:lnTo>
                    <a:lnTo>
                      <a:pt x="973937" y="1516289"/>
                    </a:lnTo>
                    <a:lnTo>
                      <a:pt x="973937" y="1516290"/>
                    </a:lnTo>
                    <a:lnTo>
                      <a:pt x="973937" y="1516290"/>
                    </a:lnTo>
                    <a:lnTo>
                      <a:pt x="973698" y="1522323"/>
                    </a:lnTo>
                    <a:cubicBezTo>
                      <a:pt x="971223" y="1552461"/>
                      <a:pt x="965324" y="1598068"/>
                      <a:pt x="953949" y="1674116"/>
                    </a:cubicBezTo>
                    <a:cubicBezTo>
                      <a:pt x="908446" y="1978307"/>
                      <a:pt x="746663" y="2781337"/>
                      <a:pt x="685992" y="2968401"/>
                    </a:cubicBezTo>
                    <a:cubicBezTo>
                      <a:pt x="625321" y="3155466"/>
                      <a:pt x="463536" y="3387190"/>
                      <a:pt x="347253" y="3130187"/>
                    </a:cubicBezTo>
                    <a:cubicBezTo>
                      <a:pt x="245504" y="2905309"/>
                      <a:pt x="93436" y="2177220"/>
                      <a:pt x="16365" y="1641949"/>
                    </a:cubicBezTo>
                    <a:lnTo>
                      <a:pt x="0" y="1516290"/>
                    </a:lnTo>
                    <a:lnTo>
                      <a:pt x="0" y="1516290"/>
                    </a:lnTo>
                    <a:lnTo>
                      <a:pt x="0" y="1516289"/>
                    </a:lnTo>
                    <a:close/>
                  </a:path>
                </a:pathLst>
              </a:custGeom>
              <a:solidFill>
                <a:srgbClr val="5B9BD5"/>
              </a:solidFill>
              <a:ln w="19050" cap="flat" cmpd="sng" algn="ctr">
                <a:solidFill>
                  <a:srgbClr val="5B9BD5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grpSp>
            <p:nvGrpSpPr>
              <p:cNvPr id="294" name="Group 293">
                <a:extLst>
                  <a:ext uri="{FF2B5EF4-FFF2-40B4-BE49-F238E27FC236}">
                    <a16:creationId xmlns:a16="http://schemas.microsoft.com/office/drawing/2014/main" id="{D434847F-A4AB-4D5B-A8B8-2F0A9DAE8C94}"/>
                  </a:ext>
                </a:extLst>
              </p:cNvPr>
              <p:cNvGrpSpPr/>
              <p:nvPr/>
            </p:nvGrpSpPr>
            <p:grpSpPr>
              <a:xfrm>
                <a:off x="6621653" y="1784030"/>
                <a:ext cx="2530550" cy="880988"/>
                <a:chOff x="5345302" y="1788793"/>
                <a:chExt cx="2530550" cy="880988"/>
              </a:xfrm>
            </p:grpSpPr>
            <p:sp>
              <p:nvSpPr>
                <p:cNvPr id="298" name="Freeform 356">
                  <a:extLst>
                    <a:ext uri="{FF2B5EF4-FFF2-40B4-BE49-F238E27FC236}">
                      <a16:creationId xmlns:a16="http://schemas.microsoft.com/office/drawing/2014/main" id="{4B4486C0-0549-B3D8-C9E8-4DF22F9FE996}"/>
                    </a:ext>
                  </a:extLst>
                </p:cNvPr>
                <p:cNvSpPr/>
                <p:nvPr/>
              </p:nvSpPr>
              <p:spPr>
                <a:xfrm>
                  <a:off x="6308729" y="2406890"/>
                  <a:ext cx="487235" cy="142639"/>
                </a:xfrm>
                <a:custGeom>
                  <a:avLst/>
                  <a:gdLst>
                    <a:gd name="connsiteX0" fmla="*/ 0 w 487235"/>
                    <a:gd name="connsiteY0" fmla="*/ 0 h 142639"/>
                    <a:gd name="connsiteX1" fmla="*/ 206908 w 487235"/>
                    <a:gd name="connsiteY1" fmla="*/ 133489 h 142639"/>
                    <a:gd name="connsiteX2" fmla="*/ 487235 w 487235"/>
                    <a:gd name="connsiteY2" fmla="*/ 120140 h 1426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487235" h="142639">
                      <a:moveTo>
                        <a:pt x="0" y="0"/>
                      </a:moveTo>
                      <a:cubicBezTo>
                        <a:pt x="62851" y="56733"/>
                        <a:pt x="125702" y="113466"/>
                        <a:pt x="206908" y="133489"/>
                      </a:cubicBezTo>
                      <a:cubicBezTo>
                        <a:pt x="288114" y="153512"/>
                        <a:pt x="387674" y="136826"/>
                        <a:pt x="487235" y="120140"/>
                      </a:cubicBezTo>
                    </a:path>
                  </a:pathLst>
                </a:custGeom>
                <a:noFill/>
                <a:ln w="28575" cap="flat" cmpd="sng" algn="ctr">
                  <a:solidFill>
                    <a:srgbClr val="5B9BD5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  <p:sp>
              <p:nvSpPr>
                <p:cNvPr id="299" name="Rectangle 298">
                  <a:extLst>
                    <a:ext uri="{FF2B5EF4-FFF2-40B4-BE49-F238E27FC236}">
                      <a16:creationId xmlns:a16="http://schemas.microsoft.com/office/drawing/2014/main" id="{775FA8EC-C68A-F508-4BF2-7597015B0017}"/>
                    </a:ext>
                  </a:extLst>
                </p:cNvPr>
                <p:cNvSpPr/>
                <p:nvPr/>
              </p:nvSpPr>
              <p:spPr>
                <a:xfrm>
                  <a:off x="6767328" y="2486179"/>
                  <a:ext cx="1108524" cy="183602"/>
                </a:xfrm>
                <a:prstGeom prst="rect">
                  <a:avLst/>
                </a:prstGeom>
                <a:solidFill>
                  <a:srgbClr val="5B9BD5"/>
                </a:solidFill>
                <a:ln w="12700" cap="flat" cmpd="sng" algn="ctr">
                  <a:solidFill>
                    <a:srgbClr val="5B9BD5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  <p:grpSp>
              <p:nvGrpSpPr>
                <p:cNvPr id="300" name="Group 299">
                  <a:extLst>
                    <a:ext uri="{FF2B5EF4-FFF2-40B4-BE49-F238E27FC236}">
                      <a16:creationId xmlns:a16="http://schemas.microsoft.com/office/drawing/2014/main" id="{D1E822A1-1B32-006C-759F-3801E25F3D3C}"/>
                    </a:ext>
                  </a:extLst>
                </p:cNvPr>
                <p:cNvGrpSpPr/>
                <p:nvPr/>
              </p:nvGrpSpPr>
              <p:grpSpPr>
                <a:xfrm rot="1980000">
                  <a:off x="5345302" y="1788793"/>
                  <a:ext cx="1108524" cy="466514"/>
                  <a:chOff x="9008832" y="1859860"/>
                  <a:chExt cx="1108524" cy="466514"/>
                </a:xfrm>
              </p:grpSpPr>
              <p:sp>
                <p:nvSpPr>
                  <p:cNvPr id="302" name="Rectangle 301">
                    <a:extLst>
                      <a:ext uri="{FF2B5EF4-FFF2-40B4-BE49-F238E27FC236}">
                        <a16:creationId xmlns:a16="http://schemas.microsoft.com/office/drawing/2014/main" id="{A779B25D-561A-804F-CC54-3646BEA74E65}"/>
                      </a:ext>
                    </a:extLst>
                  </p:cNvPr>
                  <p:cNvSpPr/>
                  <p:nvPr/>
                </p:nvSpPr>
                <p:spPr>
                  <a:xfrm>
                    <a:off x="9116100" y="1859860"/>
                    <a:ext cx="893989" cy="282912"/>
                  </a:xfrm>
                  <a:prstGeom prst="rect">
                    <a:avLst/>
                  </a:prstGeom>
                  <a:solidFill>
                    <a:srgbClr val="5B9BD5"/>
                  </a:solidFill>
                  <a:ln w="12700" cap="flat" cmpd="sng" algn="ctr">
                    <a:solidFill>
                      <a:srgbClr val="5B9BD5">
                        <a:shade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1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  <p:sp>
                <p:nvSpPr>
                  <p:cNvPr id="303" name="Rectangle 302">
                    <a:extLst>
                      <a:ext uri="{FF2B5EF4-FFF2-40B4-BE49-F238E27FC236}">
                        <a16:creationId xmlns:a16="http://schemas.microsoft.com/office/drawing/2014/main" id="{D5EA10B6-BF27-ED85-38F3-FAD95102C4DC}"/>
                      </a:ext>
                    </a:extLst>
                  </p:cNvPr>
                  <p:cNvSpPr/>
                  <p:nvPr/>
                </p:nvSpPr>
                <p:spPr>
                  <a:xfrm>
                    <a:off x="9008832" y="2142772"/>
                    <a:ext cx="1108524" cy="183602"/>
                  </a:xfrm>
                  <a:prstGeom prst="rect">
                    <a:avLst/>
                  </a:prstGeom>
                  <a:solidFill>
                    <a:srgbClr val="5B9BD5"/>
                  </a:solidFill>
                  <a:ln w="12700" cap="flat" cmpd="sng" algn="ctr">
                    <a:solidFill>
                      <a:srgbClr val="5B9BD5">
                        <a:shade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1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</p:grpSp>
            <p:sp>
              <p:nvSpPr>
                <p:cNvPr id="301" name="Freeform 359">
                  <a:extLst>
                    <a:ext uri="{FF2B5EF4-FFF2-40B4-BE49-F238E27FC236}">
                      <a16:creationId xmlns:a16="http://schemas.microsoft.com/office/drawing/2014/main" id="{81ECF495-5764-6E15-E297-312BC32A3F77}"/>
                    </a:ext>
                  </a:extLst>
                </p:cNvPr>
                <p:cNvSpPr/>
                <p:nvPr/>
              </p:nvSpPr>
              <p:spPr>
                <a:xfrm>
                  <a:off x="6280660" y="2462873"/>
                  <a:ext cx="487235" cy="142639"/>
                </a:xfrm>
                <a:custGeom>
                  <a:avLst/>
                  <a:gdLst>
                    <a:gd name="connsiteX0" fmla="*/ 0 w 487235"/>
                    <a:gd name="connsiteY0" fmla="*/ 0 h 142639"/>
                    <a:gd name="connsiteX1" fmla="*/ 206908 w 487235"/>
                    <a:gd name="connsiteY1" fmla="*/ 133489 h 142639"/>
                    <a:gd name="connsiteX2" fmla="*/ 487235 w 487235"/>
                    <a:gd name="connsiteY2" fmla="*/ 120140 h 1426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487235" h="142639">
                      <a:moveTo>
                        <a:pt x="0" y="0"/>
                      </a:moveTo>
                      <a:cubicBezTo>
                        <a:pt x="62851" y="56733"/>
                        <a:pt x="125702" y="113466"/>
                        <a:pt x="206908" y="133489"/>
                      </a:cubicBezTo>
                      <a:cubicBezTo>
                        <a:pt x="288114" y="153512"/>
                        <a:pt x="387674" y="136826"/>
                        <a:pt x="487235" y="120140"/>
                      </a:cubicBezTo>
                    </a:path>
                  </a:pathLst>
                </a:custGeom>
                <a:noFill/>
                <a:ln w="28575" cap="flat" cmpd="sng" algn="ctr">
                  <a:solidFill>
                    <a:srgbClr val="5B9BD5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</p:grpSp>
          <p:cxnSp>
            <p:nvCxnSpPr>
              <p:cNvPr id="295" name="Straight Connector 294">
                <a:extLst>
                  <a:ext uri="{FF2B5EF4-FFF2-40B4-BE49-F238E27FC236}">
                    <a16:creationId xmlns:a16="http://schemas.microsoft.com/office/drawing/2014/main" id="{54325C70-6130-68E4-F384-D831BF123575}"/>
                  </a:ext>
                </a:extLst>
              </p:cNvPr>
              <p:cNvCxnSpPr/>
              <p:nvPr/>
            </p:nvCxnSpPr>
            <p:spPr>
              <a:xfrm>
                <a:off x="8139958" y="2936759"/>
                <a:ext cx="500584" cy="0"/>
              </a:xfrm>
              <a:prstGeom prst="line">
                <a:avLst/>
              </a:prstGeom>
              <a:noFill/>
              <a:ln w="6350" cap="flat" cmpd="sng" algn="ctr">
                <a:solidFill>
                  <a:srgbClr val="2D3E50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296" name="Straight Connector 295">
                <a:extLst>
                  <a:ext uri="{FF2B5EF4-FFF2-40B4-BE49-F238E27FC236}">
                    <a16:creationId xmlns:a16="http://schemas.microsoft.com/office/drawing/2014/main" id="{ED540B30-94D2-0B41-8054-88529146AC9A}"/>
                  </a:ext>
                </a:extLst>
              </p:cNvPr>
              <p:cNvCxnSpPr/>
              <p:nvPr/>
            </p:nvCxnSpPr>
            <p:spPr>
              <a:xfrm>
                <a:off x="8139958" y="3736582"/>
                <a:ext cx="500584" cy="0"/>
              </a:xfrm>
              <a:prstGeom prst="line">
                <a:avLst/>
              </a:prstGeom>
              <a:noFill/>
              <a:ln w="6350" cap="flat" cmpd="sng" algn="ctr">
                <a:solidFill>
                  <a:srgbClr val="2D3E50"/>
                </a:solidFill>
                <a:prstDash val="solid"/>
                <a:miter lim="800000"/>
              </a:ln>
              <a:effectLst/>
            </p:spPr>
          </p:cxnSp>
          <p:sp>
            <p:nvSpPr>
              <p:cNvPr id="297" name="Freeform 355">
                <a:extLst>
                  <a:ext uri="{FF2B5EF4-FFF2-40B4-BE49-F238E27FC236}">
                    <a16:creationId xmlns:a16="http://schemas.microsoft.com/office/drawing/2014/main" id="{3721C905-D3DF-C459-6D30-C9F95D967872}"/>
                  </a:ext>
                </a:extLst>
              </p:cNvPr>
              <p:cNvSpPr/>
              <p:nvPr/>
            </p:nvSpPr>
            <p:spPr>
              <a:xfrm>
                <a:off x="8138205" y="4248147"/>
                <a:ext cx="930894" cy="1651597"/>
              </a:xfrm>
              <a:custGeom>
                <a:avLst/>
                <a:gdLst>
                  <a:gd name="connsiteX0" fmla="*/ 0 w 1285750"/>
                  <a:gd name="connsiteY0" fmla="*/ 0 h 2281185"/>
                  <a:gd name="connsiteX1" fmla="*/ 1285750 w 1285750"/>
                  <a:gd name="connsiteY1" fmla="*/ 0 h 2281185"/>
                  <a:gd name="connsiteX2" fmla="*/ 1285435 w 1285750"/>
                  <a:gd name="connsiteY2" fmla="*/ 7966 h 2281185"/>
                  <a:gd name="connsiteX3" fmla="*/ 1259362 w 1285750"/>
                  <a:gd name="connsiteY3" fmla="*/ 208356 h 2281185"/>
                  <a:gd name="connsiteX4" fmla="*/ 905617 w 1285750"/>
                  <a:gd name="connsiteY4" fmla="*/ 1917016 h 2281185"/>
                  <a:gd name="connsiteX5" fmla="*/ 458428 w 1285750"/>
                  <a:gd name="connsiteY5" fmla="*/ 2130598 h 2281185"/>
                  <a:gd name="connsiteX6" fmla="*/ 21604 w 1285750"/>
                  <a:gd name="connsiteY6" fmla="*/ 165891 h 22811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85750" h="2281185">
                    <a:moveTo>
                      <a:pt x="0" y="0"/>
                    </a:moveTo>
                    <a:lnTo>
                      <a:pt x="1285750" y="0"/>
                    </a:lnTo>
                    <a:lnTo>
                      <a:pt x="1285435" y="7966"/>
                    </a:lnTo>
                    <a:cubicBezTo>
                      <a:pt x="1282167" y="47752"/>
                      <a:pt x="1274380" y="107961"/>
                      <a:pt x="1259362" y="208356"/>
                    </a:cubicBezTo>
                    <a:cubicBezTo>
                      <a:pt x="1199292" y="609936"/>
                      <a:pt x="985712" y="1670061"/>
                      <a:pt x="905617" y="1917016"/>
                    </a:cubicBezTo>
                    <a:cubicBezTo>
                      <a:pt x="825522" y="2163971"/>
                      <a:pt x="611941" y="2469883"/>
                      <a:pt x="458428" y="2130598"/>
                    </a:cubicBezTo>
                    <a:cubicBezTo>
                      <a:pt x="324104" y="1833724"/>
                      <a:pt x="123350" y="872533"/>
                      <a:pt x="21604" y="165891"/>
                    </a:cubicBezTo>
                    <a:close/>
                  </a:path>
                </a:pathLst>
              </a:custGeom>
              <a:solidFill>
                <a:srgbClr val="70AD47">
                  <a:lumMod val="40000"/>
                  <a:lumOff val="6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</p:grpSp>
      </p:grpSp>
      <p:sp>
        <p:nvSpPr>
          <p:cNvPr id="329" name="TextBox 328">
            <a:extLst>
              <a:ext uri="{FF2B5EF4-FFF2-40B4-BE49-F238E27FC236}">
                <a16:creationId xmlns:a16="http://schemas.microsoft.com/office/drawing/2014/main" id="{8BF63528-3861-8F70-6C2A-58FA86A0BE87}"/>
              </a:ext>
            </a:extLst>
          </p:cNvPr>
          <p:cNvSpPr txBox="1"/>
          <p:nvPr/>
        </p:nvSpPr>
        <p:spPr>
          <a:xfrm>
            <a:off x="4206805" y="3821555"/>
            <a:ext cx="90762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595959"/>
                </a:solidFill>
                <a:effectLst/>
                <a:uLnTx/>
                <a:uFillTx/>
                <a:latin typeface="Calibri" panose="020F0502020204030204"/>
              </a:rPr>
              <a:t>Pull down</a:t>
            </a:r>
          </a:p>
        </p:txBody>
      </p:sp>
      <p:sp>
        <p:nvSpPr>
          <p:cNvPr id="330" name="TextBox 329">
            <a:extLst>
              <a:ext uri="{FF2B5EF4-FFF2-40B4-BE49-F238E27FC236}">
                <a16:creationId xmlns:a16="http://schemas.microsoft.com/office/drawing/2014/main" id="{91A09707-ED5D-F9C6-8637-90F7C825A715}"/>
              </a:ext>
            </a:extLst>
          </p:cNvPr>
          <p:cNvSpPr txBox="1"/>
          <p:nvPr/>
        </p:nvSpPr>
        <p:spPr>
          <a:xfrm>
            <a:off x="7007129" y="3808332"/>
            <a:ext cx="42030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595959"/>
                </a:solidFill>
                <a:effectLst/>
                <a:uLnTx/>
                <a:uFillTx/>
                <a:latin typeface="Calibri" panose="020F0502020204030204"/>
              </a:rPr>
              <a:t>MS</a:t>
            </a:r>
          </a:p>
        </p:txBody>
      </p:sp>
      <p:grpSp>
        <p:nvGrpSpPr>
          <p:cNvPr id="331" name="Group 330">
            <a:extLst>
              <a:ext uri="{FF2B5EF4-FFF2-40B4-BE49-F238E27FC236}">
                <a16:creationId xmlns:a16="http://schemas.microsoft.com/office/drawing/2014/main" id="{2F64042D-1F5B-A46C-ADF0-A9111CBBA80E}"/>
              </a:ext>
            </a:extLst>
          </p:cNvPr>
          <p:cNvGrpSpPr/>
          <p:nvPr/>
        </p:nvGrpSpPr>
        <p:grpSpPr>
          <a:xfrm>
            <a:off x="9174773" y="3342277"/>
            <a:ext cx="733646" cy="394227"/>
            <a:chOff x="6647087" y="2276596"/>
            <a:chExt cx="1866632" cy="1003043"/>
          </a:xfrm>
        </p:grpSpPr>
        <p:sp>
          <p:nvSpPr>
            <p:cNvPr id="332" name="Freeform 91">
              <a:extLst>
                <a:ext uri="{FF2B5EF4-FFF2-40B4-BE49-F238E27FC236}">
                  <a16:creationId xmlns:a16="http://schemas.microsoft.com/office/drawing/2014/main" id="{4DDA648D-3C7F-1EDB-FF71-AA29CD64F723}"/>
                </a:ext>
              </a:extLst>
            </p:cNvPr>
            <p:cNvSpPr/>
            <p:nvPr/>
          </p:nvSpPr>
          <p:spPr>
            <a:xfrm>
              <a:off x="7607711" y="2919657"/>
              <a:ext cx="840547" cy="356832"/>
            </a:xfrm>
            <a:custGeom>
              <a:avLst/>
              <a:gdLst>
                <a:gd name="connsiteX0" fmla="*/ 3622160 w 3622160"/>
                <a:gd name="connsiteY0" fmla="*/ 1537087 h 1537694"/>
                <a:gd name="connsiteX1" fmla="*/ 3285213 w 3622160"/>
                <a:gd name="connsiteY1" fmla="*/ 1537364 h 1537694"/>
                <a:gd name="connsiteX2" fmla="*/ 3275142 w 3622160"/>
                <a:gd name="connsiteY2" fmla="*/ 1537087 h 1537694"/>
                <a:gd name="connsiteX3" fmla="*/ 0 w 3622160"/>
                <a:gd name="connsiteY3" fmla="*/ 0 h 1537694"/>
                <a:gd name="connsiteX4" fmla="*/ 70442 w 3622160"/>
                <a:gd name="connsiteY4" fmla="*/ 34353 h 1537694"/>
                <a:gd name="connsiteX5" fmla="*/ 354420 w 3622160"/>
                <a:gd name="connsiteY5" fmla="*/ 133590 h 1537694"/>
                <a:gd name="connsiteX6" fmla="*/ 829341 w 3622160"/>
                <a:gd name="connsiteY6" fmla="*/ 324977 h 1537694"/>
                <a:gd name="connsiteX7" fmla="*/ 1545267 w 3622160"/>
                <a:gd name="connsiteY7" fmla="*/ 884958 h 1537694"/>
                <a:gd name="connsiteX8" fmla="*/ 2402960 w 3622160"/>
                <a:gd name="connsiteY8" fmla="*/ 1437851 h 1537694"/>
                <a:gd name="connsiteX9" fmla="*/ 2968922 w 3622160"/>
                <a:gd name="connsiteY9" fmla="*/ 1528670 h 1537694"/>
                <a:gd name="connsiteX10" fmla="*/ 3275142 w 3622160"/>
                <a:gd name="connsiteY10" fmla="*/ 1537087 h 1537694"/>
                <a:gd name="connsiteX11" fmla="*/ 0 w 3622160"/>
                <a:gd name="connsiteY11" fmla="*/ 1537088 h 15376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622160" h="1537694">
                  <a:moveTo>
                    <a:pt x="3622160" y="1537087"/>
                  </a:moveTo>
                  <a:cubicBezTo>
                    <a:pt x="3506531" y="1537382"/>
                    <a:pt x="3394151" y="1538121"/>
                    <a:pt x="3285213" y="1537364"/>
                  </a:cubicBezTo>
                  <a:lnTo>
                    <a:pt x="3275142" y="1537087"/>
                  </a:lnTo>
                  <a:close/>
                  <a:moveTo>
                    <a:pt x="0" y="0"/>
                  </a:moveTo>
                  <a:lnTo>
                    <a:pt x="70442" y="34353"/>
                  </a:lnTo>
                  <a:cubicBezTo>
                    <a:pt x="164511" y="72158"/>
                    <a:pt x="262271" y="99330"/>
                    <a:pt x="354420" y="133590"/>
                  </a:cubicBezTo>
                  <a:cubicBezTo>
                    <a:pt x="538718" y="202110"/>
                    <a:pt x="630867" y="199749"/>
                    <a:pt x="829341" y="324977"/>
                  </a:cubicBezTo>
                  <a:cubicBezTo>
                    <a:pt x="1027816" y="450205"/>
                    <a:pt x="1282997" y="692391"/>
                    <a:pt x="1545267" y="884958"/>
                  </a:cubicBezTo>
                  <a:cubicBezTo>
                    <a:pt x="1807537" y="1077525"/>
                    <a:pt x="2056811" y="1329163"/>
                    <a:pt x="2402960" y="1437851"/>
                  </a:cubicBezTo>
                  <a:cubicBezTo>
                    <a:pt x="2576035" y="1492195"/>
                    <a:pt x="2765205" y="1517300"/>
                    <a:pt x="2968922" y="1528670"/>
                  </a:cubicBezTo>
                  <a:lnTo>
                    <a:pt x="3275142" y="1537087"/>
                  </a:lnTo>
                  <a:lnTo>
                    <a:pt x="0" y="1537088"/>
                  </a:lnTo>
                  <a:close/>
                </a:path>
              </a:pathLst>
            </a:custGeom>
            <a:solidFill>
              <a:srgbClr val="0BB5DD">
                <a:lumMod val="20000"/>
                <a:lumOff val="80000"/>
              </a:srgbClr>
            </a:solidFill>
            <a:ln w="19050" cap="flat" cmpd="sng" algn="ctr">
              <a:solidFill>
                <a:srgbClr val="595959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sp>
          <p:nvSpPr>
            <p:cNvPr id="333" name="Freeform 92">
              <a:extLst>
                <a:ext uri="{FF2B5EF4-FFF2-40B4-BE49-F238E27FC236}">
                  <a16:creationId xmlns:a16="http://schemas.microsoft.com/office/drawing/2014/main" id="{094F9969-EC0C-AEDC-F482-B53B19A0524D}"/>
                </a:ext>
              </a:extLst>
            </p:cNvPr>
            <p:cNvSpPr/>
            <p:nvPr/>
          </p:nvSpPr>
          <p:spPr>
            <a:xfrm>
              <a:off x="7607711" y="3157085"/>
              <a:ext cx="819683" cy="120866"/>
            </a:xfrm>
            <a:custGeom>
              <a:avLst/>
              <a:gdLst>
                <a:gd name="connsiteX0" fmla="*/ 1784352 w 3532252"/>
                <a:gd name="connsiteY0" fmla="*/ 515974 h 520847"/>
                <a:gd name="connsiteX1" fmla="*/ 2339220 w 3532252"/>
                <a:gd name="connsiteY1" fmla="*/ 517521 h 520847"/>
                <a:gd name="connsiteX2" fmla="*/ 2202409 w 3532252"/>
                <a:gd name="connsiteY2" fmla="*/ 518079 h 520847"/>
                <a:gd name="connsiteX3" fmla="*/ 1808976 w 3532252"/>
                <a:gd name="connsiteY3" fmla="*/ 516478 h 520847"/>
                <a:gd name="connsiteX4" fmla="*/ 3128683 w 3532252"/>
                <a:gd name="connsiteY4" fmla="*/ 514290 h 520847"/>
                <a:gd name="connsiteX5" fmla="*/ 3532252 w 3532252"/>
                <a:gd name="connsiteY5" fmla="*/ 520847 h 520847"/>
                <a:gd name="connsiteX6" fmla="*/ 2339220 w 3532252"/>
                <a:gd name="connsiteY6" fmla="*/ 517521 h 520847"/>
                <a:gd name="connsiteX7" fmla="*/ 2594033 w 3532252"/>
                <a:gd name="connsiteY7" fmla="*/ 516482 h 520847"/>
                <a:gd name="connsiteX8" fmla="*/ 3128683 w 3532252"/>
                <a:gd name="connsiteY8" fmla="*/ 514290 h 520847"/>
                <a:gd name="connsiteX9" fmla="*/ 0 w 3532252"/>
                <a:gd name="connsiteY9" fmla="*/ 0 h 520847"/>
                <a:gd name="connsiteX10" fmla="*/ 97886 w 3532252"/>
                <a:gd name="connsiteY10" fmla="*/ 112601 h 520847"/>
                <a:gd name="connsiteX11" fmla="*/ 843616 w 3532252"/>
                <a:gd name="connsiteY11" fmla="*/ 464141 h 520847"/>
                <a:gd name="connsiteX12" fmla="*/ 1436313 w 3532252"/>
                <a:gd name="connsiteY12" fmla="*/ 508845 h 520847"/>
                <a:gd name="connsiteX13" fmla="*/ 1784352 w 3532252"/>
                <a:gd name="connsiteY13" fmla="*/ 515974 h 520847"/>
                <a:gd name="connsiteX14" fmla="*/ 0 w 3532252"/>
                <a:gd name="connsiteY14" fmla="*/ 510999 h 5208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532252" h="520847">
                  <a:moveTo>
                    <a:pt x="1784352" y="515974"/>
                  </a:moveTo>
                  <a:lnTo>
                    <a:pt x="2339220" y="517521"/>
                  </a:lnTo>
                  <a:lnTo>
                    <a:pt x="2202409" y="518079"/>
                  </a:lnTo>
                  <a:cubicBezTo>
                    <a:pt x="2070312" y="518236"/>
                    <a:pt x="1937913" y="517860"/>
                    <a:pt x="1808976" y="516478"/>
                  </a:cubicBezTo>
                  <a:close/>
                  <a:moveTo>
                    <a:pt x="3128683" y="514290"/>
                  </a:moveTo>
                  <a:cubicBezTo>
                    <a:pt x="3289287" y="514486"/>
                    <a:pt x="3428043" y="516140"/>
                    <a:pt x="3532252" y="520847"/>
                  </a:cubicBezTo>
                  <a:lnTo>
                    <a:pt x="2339220" y="517521"/>
                  </a:lnTo>
                  <a:lnTo>
                    <a:pt x="2594033" y="516482"/>
                  </a:lnTo>
                  <a:cubicBezTo>
                    <a:pt x="2785629" y="515356"/>
                    <a:pt x="2968080" y="514094"/>
                    <a:pt x="3128683" y="514290"/>
                  </a:cubicBezTo>
                  <a:close/>
                  <a:moveTo>
                    <a:pt x="0" y="0"/>
                  </a:moveTo>
                  <a:lnTo>
                    <a:pt x="97886" y="112601"/>
                  </a:lnTo>
                  <a:cubicBezTo>
                    <a:pt x="231534" y="261014"/>
                    <a:pt x="397833" y="394144"/>
                    <a:pt x="843616" y="464141"/>
                  </a:cubicBezTo>
                  <a:cubicBezTo>
                    <a:pt x="992211" y="487474"/>
                    <a:pt x="1199812" y="501115"/>
                    <a:pt x="1436313" y="508845"/>
                  </a:cubicBezTo>
                  <a:lnTo>
                    <a:pt x="1784352" y="515974"/>
                  </a:lnTo>
                  <a:lnTo>
                    <a:pt x="0" y="510999"/>
                  </a:lnTo>
                  <a:close/>
                </a:path>
              </a:pathLst>
            </a:custGeom>
            <a:pattFill prst="ltUpDiag">
              <a:fgClr>
                <a:srgbClr val="1FC2A7"/>
              </a:fgClr>
              <a:bgClr>
                <a:srgbClr val="0BB5DD">
                  <a:lumMod val="20000"/>
                  <a:lumOff val="80000"/>
                </a:srgbClr>
              </a:bgClr>
            </a:pattFill>
            <a:ln w="19050" cap="flat" cmpd="sng" algn="ctr">
              <a:solidFill>
                <a:srgbClr val="595959"/>
              </a:solidFill>
              <a:prstDash val="sysDot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sp>
          <p:nvSpPr>
            <p:cNvPr id="334" name="Freeform 93">
              <a:extLst>
                <a:ext uri="{FF2B5EF4-FFF2-40B4-BE49-F238E27FC236}">
                  <a16:creationId xmlns:a16="http://schemas.microsoft.com/office/drawing/2014/main" id="{F5E0D227-2107-9DC7-01E4-AB3E006BFB28}"/>
                </a:ext>
              </a:extLst>
            </p:cNvPr>
            <p:cNvSpPr/>
            <p:nvPr/>
          </p:nvSpPr>
          <p:spPr>
            <a:xfrm>
              <a:off x="6647087" y="2984026"/>
              <a:ext cx="1801170" cy="292324"/>
            </a:xfrm>
            <a:custGeom>
              <a:avLst/>
              <a:gdLst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948223 w 7761768"/>
                <a:gd name="connsiteY8" fmla="*/ 2621195 h 4308227"/>
                <a:gd name="connsiteX9" fmla="*/ 4494028 w 7761768"/>
                <a:gd name="connsiteY9" fmla="*/ 2883464 h 4308227"/>
                <a:gd name="connsiteX10" fmla="*/ 4968949 w 7761768"/>
                <a:gd name="connsiteY10" fmla="*/ 3074851 h 4308227"/>
                <a:gd name="connsiteX11" fmla="*/ 5621079 w 7761768"/>
                <a:gd name="connsiteY11" fmla="*/ 3585213 h 4308227"/>
                <a:gd name="connsiteX12" fmla="*/ 5996763 w 7761768"/>
                <a:gd name="connsiteY12" fmla="*/ 3911278 h 4308227"/>
                <a:gd name="connsiteX13" fmla="*/ 6542568 w 7761768"/>
                <a:gd name="connsiteY13" fmla="*/ 4187725 h 4308227"/>
                <a:gd name="connsiteX14" fmla="*/ 7761768 w 7761768"/>
                <a:gd name="connsiteY14" fmla="*/ 4308227 h 4308227"/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948223 w 7761768"/>
                <a:gd name="connsiteY8" fmla="*/ 2621195 h 4308227"/>
                <a:gd name="connsiteX9" fmla="*/ 4494028 w 7761768"/>
                <a:gd name="connsiteY9" fmla="*/ 2883464 h 4308227"/>
                <a:gd name="connsiteX10" fmla="*/ 4968949 w 7761768"/>
                <a:gd name="connsiteY10" fmla="*/ 3074851 h 4308227"/>
                <a:gd name="connsiteX11" fmla="*/ 5621079 w 7761768"/>
                <a:gd name="connsiteY11" fmla="*/ 3585213 h 4308227"/>
                <a:gd name="connsiteX12" fmla="*/ 5996763 w 7761768"/>
                <a:gd name="connsiteY12" fmla="*/ 3911278 h 4308227"/>
                <a:gd name="connsiteX13" fmla="*/ 6542568 w 7761768"/>
                <a:gd name="connsiteY13" fmla="*/ 4187725 h 4308227"/>
                <a:gd name="connsiteX14" fmla="*/ 7761768 w 7761768"/>
                <a:gd name="connsiteY14" fmla="*/ 4308227 h 4308227"/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948223 w 7761768"/>
                <a:gd name="connsiteY8" fmla="*/ 2621195 h 4308227"/>
                <a:gd name="connsiteX9" fmla="*/ 4494028 w 7761768"/>
                <a:gd name="connsiteY9" fmla="*/ 2883464 h 4308227"/>
                <a:gd name="connsiteX10" fmla="*/ 4968949 w 7761768"/>
                <a:gd name="connsiteY10" fmla="*/ 3074851 h 4308227"/>
                <a:gd name="connsiteX11" fmla="*/ 5543107 w 7761768"/>
                <a:gd name="connsiteY11" fmla="*/ 3514329 h 4308227"/>
                <a:gd name="connsiteX12" fmla="*/ 5996763 w 7761768"/>
                <a:gd name="connsiteY12" fmla="*/ 3911278 h 4308227"/>
                <a:gd name="connsiteX13" fmla="*/ 6542568 w 7761768"/>
                <a:gd name="connsiteY13" fmla="*/ 4187725 h 4308227"/>
                <a:gd name="connsiteX14" fmla="*/ 7761768 w 7761768"/>
                <a:gd name="connsiteY14" fmla="*/ 4308227 h 4308227"/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948223 w 7761768"/>
                <a:gd name="connsiteY8" fmla="*/ 2621195 h 4308227"/>
                <a:gd name="connsiteX9" fmla="*/ 4494028 w 7761768"/>
                <a:gd name="connsiteY9" fmla="*/ 2883464 h 4308227"/>
                <a:gd name="connsiteX10" fmla="*/ 4968949 w 7761768"/>
                <a:gd name="connsiteY10" fmla="*/ 3074851 h 4308227"/>
                <a:gd name="connsiteX11" fmla="*/ 5543107 w 7761768"/>
                <a:gd name="connsiteY11" fmla="*/ 3514329 h 4308227"/>
                <a:gd name="connsiteX12" fmla="*/ 5996763 w 7761768"/>
                <a:gd name="connsiteY12" fmla="*/ 3911278 h 4308227"/>
                <a:gd name="connsiteX13" fmla="*/ 6542568 w 7761768"/>
                <a:gd name="connsiteY13" fmla="*/ 4187725 h 4308227"/>
                <a:gd name="connsiteX14" fmla="*/ 7761768 w 7761768"/>
                <a:gd name="connsiteY14" fmla="*/ 4308227 h 4308227"/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948223 w 7761768"/>
                <a:gd name="connsiteY8" fmla="*/ 2621195 h 4308227"/>
                <a:gd name="connsiteX9" fmla="*/ 4494028 w 7761768"/>
                <a:gd name="connsiteY9" fmla="*/ 2883464 h 4308227"/>
                <a:gd name="connsiteX10" fmla="*/ 4968949 w 7761768"/>
                <a:gd name="connsiteY10" fmla="*/ 3074851 h 4308227"/>
                <a:gd name="connsiteX11" fmla="*/ 5543107 w 7761768"/>
                <a:gd name="connsiteY11" fmla="*/ 3514329 h 4308227"/>
                <a:gd name="connsiteX12" fmla="*/ 5996763 w 7761768"/>
                <a:gd name="connsiteY12" fmla="*/ 3911278 h 4308227"/>
                <a:gd name="connsiteX13" fmla="*/ 6542568 w 7761768"/>
                <a:gd name="connsiteY13" fmla="*/ 4187725 h 4308227"/>
                <a:gd name="connsiteX14" fmla="*/ 7761768 w 7761768"/>
                <a:gd name="connsiteY14" fmla="*/ 4308227 h 4308227"/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948223 w 7761768"/>
                <a:gd name="connsiteY8" fmla="*/ 2621195 h 4308227"/>
                <a:gd name="connsiteX9" fmla="*/ 4494028 w 7761768"/>
                <a:gd name="connsiteY9" fmla="*/ 2883464 h 4308227"/>
                <a:gd name="connsiteX10" fmla="*/ 4968949 w 7761768"/>
                <a:gd name="connsiteY10" fmla="*/ 3074851 h 4308227"/>
                <a:gd name="connsiteX11" fmla="*/ 5543107 w 7761768"/>
                <a:gd name="connsiteY11" fmla="*/ 3514329 h 4308227"/>
                <a:gd name="connsiteX12" fmla="*/ 6542568 w 7761768"/>
                <a:gd name="connsiteY12" fmla="*/ 4187725 h 4308227"/>
                <a:gd name="connsiteX13" fmla="*/ 7761768 w 7761768"/>
                <a:gd name="connsiteY13" fmla="*/ 4308227 h 4308227"/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948223 w 7761768"/>
                <a:gd name="connsiteY8" fmla="*/ 2621195 h 4308227"/>
                <a:gd name="connsiteX9" fmla="*/ 4494028 w 7761768"/>
                <a:gd name="connsiteY9" fmla="*/ 2883464 h 4308227"/>
                <a:gd name="connsiteX10" fmla="*/ 4968949 w 7761768"/>
                <a:gd name="connsiteY10" fmla="*/ 3074851 h 4308227"/>
                <a:gd name="connsiteX11" fmla="*/ 5684875 w 7761768"/>
                <a:gd name="connsiteY11" fmla="*/ 3634832 h 4308227"/>
                <a:gd name="connsiteX12" fmla="*/ 6542568 w 7761768"/>
                <a:gd name="connsiteY12" fmla="*/ 4187725 h 4308227"/>
                <a:gd name="connsiteX13" fmla="*/ 7761768 w 7761768"/>
                <a:gd name="connsiteY13" fmla="*/ 4308227 h 4308227"/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948223 w 7761768"/>
                <a:gd name="connsiteY8" fmla="*/ 2621195 h 4308227"/>
                <a:gd name="connsiteX9" fmla="*/ 4494028 w 7761768"/>
                <a:gd name="connsiteY9" fmla="*/ 2883464 h 4308227"/>
                <a:gd name="connsiteX10" fmla="*/ 4968949 w 7761768"/>
                <a:gd name="connsiteY10" fmla="*/ 3074851 h 4308227"/>
                <a:gd name="connsiteX11" fmla="*/ 5684875 w 7761768"/>
                <a:gd name="connsiteY11" fmla="*/ 3634832 h 4308227"/>
                <a:gd name="connsiteX12" fmla="*/ 6542568 w 7761768"/>
                <a:gd name="connsiteY12" fmla="*/ 4187725 h 4308227"/>
                <a:gd name="connsiteX13" fmla="*/ 7761768 w 7761768"/>
                <a:gd name="connsiteY13" fmla="*/ 4308227 h 4308227"/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898605 w 7761768"/>
                <a:gd name="connsiteY8" fmla="*/ 2805493 h 4308227"/>
                <a:gd name="connsiteX9" fmla="*/ 4494028 w 7761768"/>
                <a:gd name="connsiteY9" fmla="*/ 2883464 h 4308227"/>
                <a:gd name="connsiteX10" fmla="*/ 4968949 w 7761768"/>
                <a:gd name="connsiteY10" fmla="*/ 3074851 h 4308227"/>
                <a:gd name="connsiteX11" fmla="*/ 5684875 w 7761768"/>
                <a:gd name="connsiteY11" fmla="*/ 3634832 h 4308227"/>
                <a:gd name="connsiteX12" fmla="*/ 6542568 w 7761768"/>
                <a:gd name="connsiteY12" fmla="*/ 4187725 h 4308227"/>
                <a:gd name="connsiteX13" fmla="*/ 7761768 w 7761768"/>
                <a:gd name="connsiteY13" fmla="*/ 4308227 h 4308227"/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898605 w 7761768"/>
                <a:gd name="connsiteY8" fmla="*/ 2805493 h 4308227"/>
                <a:gd name="connsiteX9" fmla="*/ 4423145 w 7761768"/>
                <a:gd name="connsiteY9" fmla="*/ 3046496 h 4308227"/>
                <a:gd name="connsiteX10" fmla="*/ 4968949 w 7761768"/>
                <a:gd name="connsiteY10" fmla="*/ 3074851 h 4308227"/>
                <a:gd name="connsiteX11" fmla="*/ 5684875 w 7761768"/>
                <a:gd name="connsiteY11" fmla="*/ 3634832 h 4308227"/>
                <a:gd name="connsiteX12" fmla="*/ 6542568 w 7761768"/>
                <a:gd name="connsiteY12" fmla="*/ 4187725 h 4308227"/>
                <a:gd name="connsiteX13" fmla="*/ 7761768 w 7761768"/>
                <a:gd name="connsiteY13" fmla="*/ 4308227 h 4308227"/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969489 w 7761768"/>
                <a:gd name="connsiteY8" fmla="*/ 3301679 h 4308227"/>
                <a:gd name="connsiteX9" fmla="*/ 4423145 w 7761768"/>
                <a:gd name="connsiteY9" fmla="*/ 3046496 h 4308227"/>
                <a:gd name="connsiteX10" fmla="*/ 4968949 w 7761768"/>
                <a:gd name="connsiteY10" fmla="*/ 3074851 h 4308227"/>
                <a:gd name="connsiteX11" fmla="*/ 5684875 w 7761768"/>
                <a:gd name="connsiteY11" fmla="*/ 3634832 h 4308227"/>
                <a:gd name="connsiteX12" fmla="*/ 6542568 w 7761768"/>
                <a:gd name="connsiteY12" fmla="*/ 4187725 h 4308227"/>
                <a:gd name="connsiteX13" fmla="*/ 7761768 w 7761768"/>
                <a:gd name="connsiteY13" fmla="*/ 4308227 h 4308227"/>
                <a:gd name="connsiteX0" fmla="*/ 0 w 7761768"/>
                <a:gd name="connsiteY0" fmla="*/ 3893403 h 3914668"/>
                <a:gd name="connsiteX1" fmla="*/ 425302 w 7761768"/>
                <a:gd name="connsiteY1" fmla="*/ 3787078 h 3914668"/>
                <a:gd name="connsiteX2" fmla="*/ 843516 w 7761768"/>
                <a:gd name="connsiteY2" fmla="*/ 3489366 h 3914668"/>
                <a:gd name="connsiteX3" fmla="*/ 1212112 w 7761768"/>
                <a:gd name="connsiteY3" fmla="*/ 2815971 h 3914668"/>
                <a:gd name="connsiteX4" fmla="*/ 2062716 w 7761768"/>
                <a:gd name="connsiteY4" fmla="*/ 299599 h 3914668"/>
                <a:gd name="connsiteX5" fmla="*/ 2480930 w 7761768"/>
                <a:gd name="connsiteY5" fmla="*/ 3879226 h 3914668"/>
                <a:gd name="connsiteX6" fmla="*/ 2955851 w 7761768"/>
                <a:gd name="connsiteY6" fmla="*/ 65682 h 3914668"/>
                <a:gd name="connsiteX7" fmla="*/ 3565451 w 7761768"/>
                <a:gd name="connsiteY7" fmla="*/ 1568417 h 3914668"/>
                <a:gd name="connsiteX8" fmla="*/ 3969489 w 7761768"/>
                <a:gd name="connsiteY8" fmla="*/ 2908120 h 3914668"/>
                <a:gd name="connsiteX9" fmla="*/ 4423145 w 7761768"/>
                <a:gd name="connsiteY9" fmla="*/ 2652937 h 3914668"/>
                <a:gd name="connsiteX10" fmla="*/ 4968949 w 7761768"/>
                <a:gd name="connsiteY10" fmla="*/ 2681292 h 3914668"/>
                <a:gd name="connsiteX11" fmla="*/ 5684875 w 7761768"/>
                <a:gd name="connsiteY11" fmla="*/ 3241273 h 3914668"/>
                <a:gd name="connsiteX12" fmla="*/ 6542568 w 7761768"/>
                <a:gd name="connsiteY12" fmla="*/ 3794166 h 3914668"/>
                <a:gd name="connsiteX13" fmla="*/ 7761768 w 7761768"/>
                <a:gd name="connsiteY13" fmla="*/ 3914668 h 3914668"/>
                <a:gd name="connsiteX0" fmla="*/ 0 w 7761768"/>
                <a:gd name="connsiteY0" fmla="*/ 3604100 h 3629630"/>
                <a:gd name="connsiteX1" fmla="*/ 425302 w 7761768"/>
                <a:gd name="connsiteY1" fmla="*/ 3497775 h 3629630"/>
                <a:gd name="connsiteX2" fmla="*/ 843516 w 7761768"/>
                <a:gd name="connsiteY2" fmla="*/ 3200063 h 3629630"/>
                <a:gd name="connsiteX3" fmla="*/ 1212112 w 7761768"/>
                <a:gd name="connsiteY3" fmla="*/ 2526668 h 3629630"/>
                <a:gd name="connsiteX4" fmla="*/ 2062716 w 7761768"/>
                <a:gd name="connsiteY4" fmla="*/ 10296 h 3629630"/>
                <a:gd name="connsiteX5" fmla="*/ 2480930 w 7761768"/>
                <a:gd name="connsiteY5" fmla="*/ 3589923 h 3629630"/>
                <a:gd name="connsiteX6" fmla="*/ 3352800 w 7761768"/>
                <a:gd name="connsiteY6" fmla="*/ 1888714 h 3629630"/>
                <a:gd name="connsiteX7" fmla="*/ 3565451 w 7761768"/>
                <a:gd name="connsiteY7" fmla="*/ 1279114 h 3629630"/>
                <a:gd name="connsiteX8" fmla="*/ 3969489 w 7761768"/>
                <a:gd name="connsiteY8" fmla="*/ 2618817 h 3629630"/>
                <a:gd name="connsiteX9" fmla="*/ 4423145 w 7761768"/>
                <a:gd name="connsiteY9" fmla="*/ 2363634 h 3629630"/>
                <a:gd name="connsiteX10" fmla="*/ 4968949 w 7761768"/>
                <a:gd name="connsiteY10" fmla="*/ 2391989 h 3629630"/>
                <a:gd name="connsiteX11" fmla="*/ 5684875 w 7761768"/>
                <a:gd name="connsiteY11" fmla="*/ 2951970 h 3629630"/>
                <a:gd name="connsiteX12" fmla="*/ 6542568 w 7761768"/>
                <a:gd name="connsiteY12" fmla="*/ 3504863 h 3629630"/>
                <a:gd name="connsiteX13" fmla="*/ 7761768 w 7761768"/>
                <a:gd name="connsiteY13" fmla="*/ 3625365 h 3629630"/>
                <a:gd name="connsiteX0" fmla="*/ 0 w 7761768"/>
                <a:gd name="connsiteY0" fmla="*/ 3604100 h 3625365"/>
                <a:gd name="connsiteX1" fmla="*/ 425302 w 7761768"/>
                <a:gd name="connsiteY1" fmla="*/ 3497775 h 3625365"/>
                <a:gd name="connsiteX2" fmla="*/ 843516 w 7761768"/>
                <a:gd name="connsiteY2" fmla="*/ 3200063 h 3625365"/>
                <a:gd name="connsiteX3" fmla="*/ 1212112 w 7761768"/>
                <a:gd name="connsiteY3" fmla="*/ 2526668 h 3625365"/>
                <a:gd name="connsiteX4" fmla="*/ 2062716 w 7761768"/>
                <a:gd name="connsiteY4" fmla="*/ 10296 h 3625365"/>
                <a:gd name="connsiteX5" fmla="*/ 2480930 w 7761768"/>
                <a:gd name="connsiteY5" fmla="*/ 3589923 h 3625365"/>
                <a:gd name="connsiteX6" fmla="*/ 3352800 w 7761768"/>
                <a:gd name="connsiteY6" fmla="*/ 1888714 h 3625365"/>
                <a:gd name="connsiteX7" fmla="*/ 3444948 w 7761768"/>
                <a:gd name="connsiteY7" fmla="*/ 3072472 h 3625365"/>
                <a:gd name="connsiteX8" fmla="*/ 3969489 w 7761768"/>
                <a:gd name="connsiteY8" fmla="*/ 2618817 h 3625365"/>
                <a:gd name="connsiteX9" fmla="*/ 4423145 w 7761768"/>
                <a:gd name="connsiteY9" fmla="*/ 2363634 h 3625365"/>
                <a:gd name="connsiteX10" fmla="*/ 4968949 w 7761768"/>
                <a:gd name="connsiteY10" fmla="*/ 2391989 h 3625365"/>
                <a:gd name="connsiteX11" fmla="*/ 5684875 w 7761768"/>
                <a:gd name="connsiteY11" fmla="*/ 2951970 h 3625365"/>
                <a:gd name="connsiteX12" fmla="*/ 6542568 w 7761768"/>
                <a:gd name="connsiteY12" fmla="*/ 3504863 h 3625365"/>
                <a:gd name="connsiteX13" fmla="*/ 7761768 w 7761768"/>
                <a:gd name="connsiteY13" fmla="*/ 3625365 h 3625365"/>
                <a:gd name="connsiteX0" fmla="*/ 0 w 7761768"/>
                <a:gd name="connsiteY0" fmla="*/ 3604100 h 3625365"/>
                <a:gd name="connsiteX1" fmla="*/ 425302 w 7761768"/>
                <a:gd name="connsiteY1" fmla="*/ 3497775 h 3625365"/>
                <a:gd name="connsiteX2" fmla="*/ 843516 w 7761768"/>
                <a:gd name="connsiteY2" fmla="*/ 3200063 h 3625365"/>
                <a:gd name="connsiteX3" fmla="*/ 1212112 w 7761768"/>
                <a:gd name="connsiteY3" fmla="*/ 2526668 h 3625365"/>
                <a:gd name="connsiteX4" fmla="*/ 2062716 w 7761768"/>
                <a:gd name="connsiteY4" fmla="*/ 10296 h 3625365"/>
                <a:gd name="connsiteX5" fmla="*/ 2480930 w 7761768"/>
                <a:gd name="connsiteY5" fmla="*/ 3589923 h 3625365"/>
                <a:gd name="connsiteX6" fmla="*/ 3352800 w 7761768"/>
                <a:gd name="connsiteY6" fmla="*/ 1888714 h 3625365"/>
                <a:gd name="connsiteX7" fmla="*/ 3444948 w 7761768"/>
                <a:gd name="connsiteY7" fmla="*/ 3072472 h 3625365"/>
                <a:gd name="connsiteX8" fmla="*/ 3990754 w 7761768"/>
                <a:gd name="connsiteY8" fmla="*/ 2661347 h 3625365"/>
                <a:gd name="connsiteX9" fmla="*/ 4423145 w 7761768"/>
                <a:gd name="connsiteY9" fmla="*/ 2363634 h 3625365"/>
                <a:gd name="connsiteX10" fmla="*/ 4968949 w 7761768"/>
                <a:gd name="connsiteY10" fmla="*/ 2391989 h 3625365"/>
                <a:gd name="connsiteX11" fmla="*/ 5684875 w 7761768"/>
                <a:gd name="connsiteY11" fmla="*/ 2951970 h 3625365"/>
                <a:gd name="connsiteX12" fmla="*/ 6542568 w 7761768"/>
                <a:gd name="connsiteY12" fmla="*/ 3504863 h 3625365"/>
                <a:gd name="connsiteX13" fmla="*/ 7761768 w 7761768"/>
                <a:gd name="connsiteY13" fmla="*/ 3625365 h 3625365"/>
                <a:gd name="connsiteX0" fmla="*/ 0 w 7761768"/>
                <a:gd name="connsiteY0" fmla="*/ 3604100 h 3625365"/>
                <a:gd name="connsiteX1" fmla="*/ 425302 w 7761768"/>
                <a:gd name="connsiteY1" fmla="*/ 3497775 h 3625365"/>
                <a:gd name="connsiteX2" fmla="*/ 843516 w 7761768"/>
                <a:gd name="connsiteY2" fmla="*/ 3200063 h 3625365"/>
                <a:gd name="connsiteX3" fmla="*/ 1212112 w 7761768"/>
                <a:gd name="connsiteY3" fmla="*/ 2526668 h 3625365"/>
                <a:gd name="connsiteX4" fmla="*/ 2062716 w 7761768"/>
                <a:gd name="connsiteY4" fmla="*/ 10296 h 3625365"/>
                <a:gd name="connsiteX5" fmla="*/ 2480930 w 7761768"/>
                <a:gd name="connsiteY5" fmla="*/ 3589923 h 3625365"/>
                <a:gd name="connsiteX6" fmla="*/ 3352800 w 7761768"/>
                <a:gd name="connsiteY6" fmla="*/ 1888714 h 3625365"/>
                <a:gd name="connsiteX7" fmla="*/ 3444948 w 7761768"/>
                <a:gd name="connsiteY7" fmla="*/ 3072472 h 3625365"/>
                <a:gd name="connsiteX8" fmla="*/ 3990754 w 7761768"/>
                <a:gd name="connsiteY8" fmla="*/ 2661347 h 3625365"/>
                <a:gd name="connsiteX9" fmla="*/ 4423145 w 7761768"/>
                <a:gd name="connsiteY9" fmla="*/ 2399076 h 3625365"/>
                <a:gd name="connsiteX10" fmla="*/ 4968949 w 7761768"/>
                <a:gd name="connsiteY10" fmla="*/ 2391989 h 3625365"/>
                <a:gd name="connsiteX11" fmla="*/ 5684875 w 7761768"/>
                <a:gd name="connsiteY11" fmla="*/ 2951970 h 3625365"/>
                <a:gd name="connsiteX12" fmla="*/ 6542568 w 7761768"/>
                <a:gd name="connsiteY12" fmla="*/ 3504863 h 3625365"/>
                <a:gd name="connsiteX13" fmla="*/ 7761768 w 7761768"/>
                <a:gd name="connsiteY13" fmla="*/ 3625365 h 3625365"/>
                <a:gd name="connsiteX0" fmla="*/ 0 w 7761768"/>
                <a:gd name="connsiteY0" fmla="*/ 3604100 h 3625365"/>
                <a:gd name="connsiteX1" fmla="*/ 425302 w 7761768"/>
                <a:gd name="connsiteY1" fmla="*/ 3497775 h 3625365"/>
                <a:gd name="connsiteX2" fmla="*/ 843516 w 7761768"/>
                <a:gd name="connsiteY2" fmla="*/ 3200063 h 3625365"/>
                <a:gd name="connsiteX3" fmla="*/ 1212112 w 7761768"/>
                <a:gd name="connsiteY3" fmla="*/ 2526668 h 3625365"/>
                <a:gd name="connsiteX4" fmla="*/ 2062716 w 7761768"/>
                <a:gd name="connsiteY4" fmla="*/ 10296 h 3625365"/>
                <a:gd name="connsiteX5" fmla="*/ 2480930 w 7761768"/>
                <a:gd name="connsiteY5" fmla="*/ 3589923 h 3625365"/>
                <a:gd name="connsiteX6" fmla="*/ 3352800 w 7761768"/>
                <a:gd name="connsiteY6" fmla="*/ 1888714 h 3625365"/>
                <a:gd name="connsiteX7" fmla="*/ 3444948 w 7761768"/>
                <a:gd name="connsiteY7" fmla="*/ 3072472 h 3625365"/>
                <a:gd name="connsiteX8" fmla="*/ 3990754 w 7761768"/>
                <a:gd name="connsiteY8" fmla="*/ 2661347 h 3625365"/>
                <a:gd name="connsiteX9" fmla="*/ 4423145 w 7761768"/>
                <a:gd name="connsiteY9" fmla="*/ 2399076 h 3625365"/>
                <a:gd name="connsiteX10" fmla="*/ 4961861 w 7761768"/>
                <a:gd name="connsiteY10" fmla="*/ 2413254 h 3625365"/>
                <a:gd name="connsiteX11" fmla="*/ 5684875 w 7761768"/>
                <a:gd name="connsiteY11" fmla="*/ 2951970 h 3625365"/>
                <a:gd name="connsiteX12" fmla="*/ 6542568 w 7761768"/>
                <a:gd name="connsiteY12" fmla="*/ 3504863 h 3625365"/>
                <a:gd name="connsiteX13" fmla="*/ 7761768 w 7761768"/>
                <a:gd name="connsiteY13" fmla="*/ 3625365 h 3625365"/>
                <a:gd name="connsiteX0" fmla="*/ 0 w 7761768"/>
                <a:gd name="connsiteY0" fmla="*/ 3604100 h 3625365"/>
                <a:gd name="connsiteX1" fmla="*/ 425302 w 7761768"/>
                <a:gd name="connsiteY1" fmla="*/ 3497775 h 3625365"/>
                <a:gd name="connsiteX2" fmla="*/ 843516 w 7761768"/>
                <a:gd name="connsiteY2" fmla="*/ 3200063 h 3625365"/>
                <a:gd name="connsiteX3" fmla="*/ 1212112 w 7761768"/>
                <a:gd name="connsiteY3" fmla="*/ 2526668 h 3625365"/>
                <a:gd name="connsiteX4" fmla="*/ 2062716 w 7761768"/>
                <a:gd name="connsiteY4" fmla="*/ 10296 h 3625365"/>
                <a:gd name="connsiteX5" fmla="*/ 2480930 w 7761768"/>
                <a:gd name="connsiteY5" fmla="*/ 3589923 h 3625365"/>
                <a:gd name="connsiteX6" fmla="*/ 3352800 w 7761768"/>
                <a:gd name="connsiteY6" fmla="*/ 1888714 h 3625365"/>
                <a:gd name="connsiteX7" fmla="*/ 3444948 w 7761768"/>
                <a:gd name="connsiteY7" fmla="*/ 3072472 h 3625365"/>
                <a:gd name="connsiteX8" fmla="*/ 3990754 w 7761768"/>
                <a:gd name="connsiteY8" fmla="*/ 2661347 h 3625365"/>
                <a:gd name="connsiteX9" fmla="*/ 4423145 w 7761768"/>
                <a:gd name="connsiteY9" fmla="*/ 2399076 h 3625365"/>
                <a:gd name="connsiteX10" fmla="*/ 4961861 w 7761768"/>
                <a:gd name="connsiteY10" fmla="*/ 2413254 h 3625365"/>
                <a:gd name="connsiteX11" fmla="*/ 5684875 w 7761768"/>
                <a:gd name="connsiteY11" fmla="*/ 2951970 h 3625365"/>
                <a:gd name="connsiteX12" fmla="*/ 6542568 w 7761768"/>
                <a:gd name="connsiteY12" fmla="*/ 3504863 h 3625365"/>
                <a:gd name="connsiteX13" fmla="*/ 7761768 w 7761768"/>
                <a:gd name="connsiteY13" fmla="*/ 3625365 h 3625365"/>
                <a:gd name="connsiteX0" fmla="*/ 0 w 7761768"/>
                <a:gd name="connsiteY0" fmla="*/ 3604100 h 3625365"/>
                <a:gd name="connsiteX1" fmla="*/ 425302 w 7761768"/>
                <a:gd name="connsiteY1" fmla="*/ 3497775 h 3625365"/>
                <a:gd name="connsiteX2" fmla="*/ 843516 w 7761768"/>
                <a:gd name="connsiteY2" fmla="*/ 3200063 h 3625365"/>
                <a:gd name="connsiteX3" fmla="*/ 1212112 w 7761768"/>
                <a:gd name="connsiteY3" fmla="*/ 2526668 h 3625365"/>
                <a:gd name="connsiteX4" fmla="*/ 2062716 w 7761768"/>
                <a:gd name="connsiteY4" fmla="*/ 10296 h 3625365"/>
                <a:gd name="connsiteX5" fmla="*/ 2480930 w 7761768"/>
                <a:gd name="connsiteY5" fmla="*/ 3589923 h 3625365"/>
                <a:gd name="connsiteX6" fmla="*/ 3352800 w 7761768"/>
                <a:gd name="connsiteY6" fmla="*/ 1888714 h 3625365"/>
                <a:gd name="connsiteX7" fmla="*/ 3444948 w 7761768"/>
                <a:gd name="connsiteY7" fmla="*/ 3072472 h 3625365"/>
                <a:gd name="connsiteX8" fmla="*/ 3997843 w 7761768"/>
                <a:gd name="connsiteY8" fmla="*/ 2675524 h 3625365"/>
                <a:gd name="connsiteX9" fmla="*/ 4423145 w 7761768"/>
                <a:gd name="connsiteY9" fmla="*/ 2399076 h 3625365"/>
                <a:gd name="connsiteX10" fmla="*/ 4961861 w 7761768"/>
                <a:gd name="connsiteY10" fmla="*/ 2413254 h 3625365"/>
                <a:gd name="connsiteX11" fmla="*/ 5684875 w 7761768"/>
                <a:gd name="connsiteY11" fmla="*/ 2951970 h 3625365"/>
                <a:gd name="connsiteX12" fmla="*/ 6542568 w 7761768"/>
                <a:gd name="connsiteY12" fmla="*/ 3504863 h 3625365"/>
                <a:gd name="connsiteX13" fmla="*/ 7761768 w 7761768"/>
                <a:gd name="connsiteY13" fmla="*/ 3625365 h 3625365"/>
                <a:gd name="connsiteX0" fmla="*/ 0 w 7761768"/>
                <a:gd name="connsiteY0" fmla="*/ 3604100 h 3625365"/>
                <a:gd name="connsiteX1" fmla="*/ 425302 w 7761768"/>
                <a:gd name="connsiteY1" fmla="*/ 3497775 h 3625365"/>
                <a:gd name="connsiteX2" fmla="*/ 843516 w 7761768"/>
                <a:gd name="connsiteY2" fmla="*/ 3200063 h 3625365"/>
                <a:gd name="connsiteX3" fmla="*/ 1212112 w 7761768"/>
                <a:gd name="connsiteY3" fmla="*/ 2526668 h 3625365"/>
                <a:gd name="connsiteX4" fmla="*/ 2062716 w 7761768"/>
                <a:gd name="connsiteY4" fmla="*/ 10296 h 3625365"/>
                <a:gd name="connsiteX5" fmla="*/ 2480930 w 7761768"/>
                <a:gd name="connsiteY5" fmla="*/ 3589923 h 3625365"/>
                <a:gd name="connsiteX6" fmla="*/ 3352800 w 7761768"/>
                <a:gd name="connsiteY6" fmla="*/ 1888714 h 3625365"/>
                <a:gd name="connsiteX7" fmla="*/ 3444948 w 7761768"/>
                <a:gd name="connsiteY7" fmla="*/ 3072472 h 3625365"/>
                <a:gd name="connsiteX8" fmla="*/ 3997843 w 7761768"/>
                <a:gd name="connsiteY8" fmla="*/ 2675524 h 3625365"/>
                <a:gd name="connsiteX9" fmla="*/ 4416056 w 7761768"/>
                <a:gd name="connsiteY9" fmla="*/ 2406164 h 3625365"/>
                <a:gd name="connsiteX10" fmla="*/ 4961861 w 7761768"/>
                <a:gd name="connsiteY10" fmla="*/ 2413254 h 3625365"/>
                <a:gd name="connsiteX11" fmla="*/ 5684875 w 7761768"/>
                <a:gd name="connsiteY11" fmla="*/ 2951970 h 3625365"/>
                <a:gd name="connsiteX12" fmla="*/ 6542568 w 7761768"/>
                <a:gd name="connsiteY12" fmla="*/ 3504863 h 3625365"/>
                <a:gd name="connsiteX13" fmla="*/ 7761768 w 7761768"/>
                <a:gd name="connsiteY13" fmla="*/ 3625365 h 3625365"/>
                <a:gd name="connsiteX0" fmla="*/ 0 w 7761768"/>
                <a:gd name="connsiteY0" fmla="*/ 3604100 h 3826270"/>
                <a:gd name="connsiteX1" fmla="*/ 425302 w 7761768"/>
                <a:gd name="connsiteY1" fmla="*/ 3497775 h 3826270"/>
                <a:gd name="connsiteX2" fmla="*/ 843516 w 7761768"/>
                <a:gd name="connsiteY2" fmla="*/ 3200063 h 3826270"/>
                <a:gd name="connsiteX3" fmla="*/ 1212112 w 7761768"/>
                <a:gd name="connsiteY3" fmla="*/ 2526668 h 3826270"/>
                <a:gd name="connsiteX4" fmla="*/ 2062716 w 7761768"/>
                <a:gd name="connsiteY4" fmla="*/ 10296 h 3826270"/>
                <a:gd name="connsiteX5" fmla="*/ 2480930 w 7761768"/>
                <a:gd name="connsiteY5" fmla="*/ 3589923 h 3826270"/>
                <a:gd name="connsiteX6" fmla="*/ 2941674 w 7761768"/>
                <a:gd name="connsiteY6" fmla="*/ 3441067 h 3826270"/>
                <a:gd name="connsiteX7" fmla="*/ 3444948 w 7761768"/>
                <a:gd name="connsiteY7" fmla="*/ 3072472 h 3826270"/>
                <a:gd name="connsiteX8" fmla="*/ 3997843 w 7761768"/>
                <a:gd name="connsiteY8" fmla="*/ 2675524 h 3826270"/>
                <a:gd name="connsiteX9" fmla="*/ 4416056 w 7761768"/>
                <a:gd name="connsiteY9" fmla="*/ 2406164 h 3826270"/>
                <a:gd name="connsiteX10" fmla="*/ 4961861 w 7761768"/>
                <a:gd name="connsiteY10" fmla="*/ 2413254 h 3826270"/>
                <a:gd name="connsiteX11" fmla="*/ 5684875 w 7761768"/>
                <a:gd name="connsiteY11" fmla="*/ 2951970 h 3826270"/>
                <a:gd name="connsiteX12" fmla="*/ 6542568 w 7761768"/>
                <a:gd name="connsiteY12" fmla="*/ 3504863 h 3826270"/>
                <a:gd name="connsiteX13" fmla="*/ 7761768 w 7761768"/>
                <a:gd name="connsiteY13" fmla="*/ 3625365 h 3826270"/>
                <a:gd name="connsiteX0" fmla="*/ 0 w 7761768"/>
                <a:gd name="connsiteY0" fmla="*/ 3600361 h 3648169"/>
                <a:gd name="connsiteX1" fmla="*/ 425302 w 7761768"/>
                <a:gd name="connsiteY1" fmla="*/ 3494036 h 3648169"/>
                <a:gd name="connsiteX2" fmla="*/ 843516 w 7761768"/>
                <a:gd name="connsiteY2" fmla="*/ 3196324 h 3648169"/>
                <a:gd name="connsiteX3" fmla="*/ 1212112 w 7761768"/>
                <a:gd name="connsiteY3" fmla="*/ 2522929 h 3648169"/>
                <a:gd name="connsiteX4" fmla="*/ 2062716 w 7761768"/>
                <a:gd name="connsiteY4" fmla="*/ 6557 h 3648169"/>
                <a:gd name="connsiteX5" fmla="*/ 1899683 w 7761768"/>
                <a:gd name="connsiteY5" fmla="*/ 3359357 h 3648169"/>
                <a:gd name="connsiteX6" fmla="*/ 2941674 w 7761768"/>
                <a:gd name="connsiteY6" fmla="*/ 3437328 h 3648169"/>
                <a:gd name="connsiteX7" fmla="*/ 3444948 w 7761768"/>
                <a:gd name="connsiteY7" fmla="*/ 3068733 h 3648169"/>
                <a:gd name="connsiteX8" fmla="*/ 3997843 w 7761768"/>
                <a:gd name="connsiteY8" fmla="*/ 2671785 h 3648169"/>
                <a:gd name="connsiteX9" fmla="*/ 4416056 w 7761768"/>
                <a:gd name="connsiteY9" fmla="*/ 2402425 h 3648169"/>
                <a:gd name="connsiteX10" fmla="*/ 4961861 w 7761768"/>
                <a:gd name="connsiteY10" fmla="*/ 2409515 h 3648169"/>
                <a:gd name="connsiteX11" fmla="*/ 5684875 w 7761768"/>
                <a:gd name="connsiteY11" fmla="*/ 2948231 h 3648169"/>
                <a:gd name="connsiteX12" fmla="*/ 6542568 w 7761768"/>
                <a:gd name="connsiteY12" fmla="*/ 3501124 h 3648169"/>
                <a:gd name="connsiteX13" fmla="*/ 7761768 w 7761768"/>
                <a:gd name="connsiteY13" fmla="*/ 3621626 h 3648169"/>
                <a:gd name="connsiteX0" fmla="*/ 0 w 7761768"/>
                <a:gd name="connsiteY0" fmla="*/ 1245631 h 1266896"/>
                <a:gd name="connsiteX1" fmla="*/ 425302 w 7761768"/>
                <a:gd name="connsiteY1" fmla="*/ 1139306 h 1266896"/>
                <a:gd name="connsiteX2" fmla="*/ 843516 w 7761768"/>
                <a:gd name="connsiteY2" fmla="*/ 841594 h 1266896"/>
                <a:gd name="connsiteX3" fmla="*/ 1212112 w 7761768"/>
                <a:gd name="connsiteY3" fmla="*/ 168199 h 1266896"/>
                <a:gd name="connsiteX4" fmla="*/ 928577 w 7761768"/>
                <a:gd name="connsiteY4" fmla="*/ 1181836 h 1266896"/>
                <a:gd name="connsiteX5" fmla="*/ 1899683 w 7761768"/>
                <a:gd name="connsiteY5" fmla="*/ 1004627 h 1266896"/>
                <a:gd name="connsiteX6" fmla="*/ 2941674 w 7761768"/>
                <a:gd name="connsiteY6" fmla="*/ 1082598 h 1266896"/>
                <a:gd name="connsiteX7" fmla="*/ 3444948 w 7761768"/>
                <a:gd name="connsiteY7" fmla="*/ 714003 h 1266896"/>
                <a:gd name="connsiteX8" fmla="*/ 3997843 w 7761768"/>
                <a:gd name="connsiteY8" fmla="*/ 317055 h 1266896"/>
                <a:gd name="connsiteX9" fmla="*/ 4416056 w 7761768"/>
                <a:gd name="connsiteY9" fmla="*/ 47695 h 1266896"/>
                <a:gd name="connsiteX10" fmla="*/ 4961861 w 7761768"/>
                <a:gd name="connsiteY10" fmla="*/ 54785 h 1266896"/>
                <a:gd name="connsiteX11" fmla="*/ 5684875 w 7761768"/>
                <a:gd name="connsiteY11" fmla="*/ 593501 h 1266896"/>
                <a:gd name="connsiteX12" fmla="*/ 6542568 w 7761768"/>
                <a:gd name="connsiteY12" fmla="*/ 1146394 h 1266896"/>
                <a:gd name="connsiteX13" fmla="*/ 7761768 w 7761768"/>
                <a:gd name="connsiteY13" fmla="*/ 1266896 h 1266896"/>
                <a:gd name="connsiteX0" fmla="*/ 0 w 7761768"/>
                <a:gd name="connsiteY0" fmla="*/ 1245631 h 1266896"/>
                <a:gd name="connsiteX1" fmla="*/ 425302 w 7761768"/>
                <a:gd name="connsiteY1" fmla="*/ 1139306 h 1266896"/>
                <a:gd name="connsiteX2" fmla="*/ 843516 w 7761768"/>
                <a:gd name="connsiteY2" fmla="*/ 841594 h 1266896"/>
                <a:gd name="connsiteX3" fmla="*/ 928577 w 7761768"/>
                <a:gd name="connsiteY3" fmla="*/ 1181836 h 1266896"/>
                <a:gd name="connsiteX4" fmla="*/ 1899683 w 7761768"/>
                <a:gd name="connsiteY4" fmla="*/ 1004627 h 1266896"/>
                <a:gd name="connsiteX5" fmla="*/ 2941674 w 7761768"/>
                <a:gd name="connsiteY5" fmla="*/ 1082598 h 1266896"/>
                <a:gd name="connsiteX6" fmla="*/ 3444948 w 7761768"/>
                <a:gd name="connsiteY6" fmla="*/ 714003 h 1266896"/>
                <a:gd name="connsiteX7" fmla="*/ 3997843 w 7761768"/>
                <a:gd name="connsiteY7" fmla="*/ 317055 h 1266896"/>
                <a:gd name="connsiteX8" fmla="*/ 4416056 w 7761768"/>
                <a:gd name="connsiteY8" fmla="*/ 47695 h 1266896"/>
                <a:gd name="connsiteX9" fmla="*/ 4961861 w 7761768"/>
                <a:gd name="connsiteY9" fmla="*/ 54785 h 1266896"/>
                <a:gd name="connsiteX10" fmla="*/ 5684875 w 7761768"/>
                <a:gd name="connsiteY10" fmla="*/ 593501 h 1266896"/>
                <a:gd name="connsiteX11" fmla="*/ 6542568 w 7761768"/>
                <a:gd name="connsiteY11" fmla="*/ 1146394 h 1266896"/>
                <a:gd name="connsiteX12" fmla="*/ 7761768 w 7761768"/>
                <a:gd name="connsiteY12" fmla="*/ 1266896 h 1266896"/>
                <a:gd name="connsiteX0" fmla="*/ 0 w 7761768"/>
                <a:gd name="connsiteY0" fmla="*/ 1245631 h 1266896"/>
                <a:gd name="connsiteX1" fmla="*/ 425302 w 7761768"/>
                <a:gd name="connsiteY1" fmla="*/ 1139306 h 1266896"/>
                <a:gd name="connsiteX2" fmla="*/ 843516 w 7761768"/>
                <a:gd name="connsiteY2" fmla="*/ 841594 h 1266896"/>
                <a:gd name="connsiteX3" fmla="*/ 1254642 w 7761768"/>
                <a:gd name="connsiteY3" fmla="*/ 1174748 h 1266896"/>
                <a:gd name="connsiteX4" fmla="*/ 1899683 w 7761768"/>
                <a:gd name="connsiteY4" fmla="*/ 1004627 h 1266896"/>
                <a:gd name="connsiteX5" fmla="*/ 2941674 w 7761768"/>
                <a:gd name="connsiteY5" fmla="*/ 1082598 h 1266896"/>
                <a:gd name="connsiteX6" fmla="*/ 3444948 w 7761768"/>
                <a:gd name="connsiteY6" fmla="*/ 714003 h 1266896"/>
                <a:gd name="connsiteX7" fmla="*/ 3997843 w 7761768"/>
                <a:gd name="connsiteY7" fmla="*/ 317055 h 1266896"/>
                <a:gd name="connsiteX8" fmla="*/ 4416056 w 7761768"/>
                <a:gd name="connsiteY8" fmla="*/ 47695 h 1266896"/>
                <a:gd name="connsiteX9" fmla="*/ 4961861 w 7761768"/>
                <a:gd name="connsiteY9" fmla="*/ 54785 h 1266896"/>
                <a:gd name="connsiteX10" fmla="*/ 5684875 w 7761768"/>
                <a:gd name="connsiteY10" fmla="*/ 593501 h 1266896"/>
                <a:gd name="connsiteX11" fmla="*/ 6542568 w 7761768"/>
                <a:gd name="connsiteY11" fmla="*/ 1146394 h 1266896"/>
                <a:gd name="connsiteX12" fmla="*/ 7761768 w 7761768"/>
                <a:gd name="connsiteY12" fmla="*/ 1266896 h 1266896"/>
                <a:gd name="connsiteX0" fmla="*/ 0 w 7761768"/>
                <a:gd name="connsiteY0" fmla="*/ 1245631 h 1266896"/>
                <a:gd name="connsiteX1" fmla="*/ 425302 w 7761768"/>
                <a:gd name="connsiteY1" fmla="*/ 1139306 h 1266896"/>
                <a:gd name="connsiteX2" fmla="*/ 843516 w 7761768"/>
                <a:gd name="connsiteY2" fmla="*/ 841594 h 1266896"/>
                <a:gd name="connsiteX3" fmla="*/ 1899683 w 7761768"/>
                <a:gd name="connsiteY3" fmla="*/ 1004627 h 1266896"/>
                <a:gd name="connsiteX4" fmla="*/ 2941674 w 7761768"/>
                <a:gd name="connsiteY4" fmla="*/ 1082598 h 1266896"/>
                <a:gd name="connsiteX5" fmla="*/ 3444948 w 7761768"/>
                <a:gd name="connsiteY5" fmla="*/ 714003 h 1266896"/>
                <a:gd name="connsiteX6" fmla="*/ 3997843 w 7761768"/>
                <a:gd name="connsiteY6" fmla="*/ 317055 h 1266896"/>
                <a:gd name="connsiteX7" fmla="*/ 4416056 w 7761768"/>
                <a:gd name="connsiteY7" fmla="*/ 47695 h 1266896"/>
                <a:gd name="connsiteX8" fmla="*/ 4961861 w 7761768"/>
                <a:gd name="connsiteY8" fmla="*/ 54785 h 1266896"/>
                <a:gd name="connsiteX9" fmla="*/ 5684875 w 7761768"/>
                <a:gd name="connsiteY9" fmla="*/ 593501 h 1266896"/>
                <a:gd name="connsiteX10" fmla="*/ 6542568 w 7761768"/>
                <a:gd name="connsiteY10" fmla="*/ 1146394 h 1266896"/>
                <a:gd name="connsiteX11" fmla="*/ 7761768 w 7761768"/>
                <a:gd name="connsiteY11" fmla="*/ 1266896 h 1266896"/>
                <a:gd name="connsiteX0" fmla="*/ 0 w 7761768"/>
                <a:gd name="connsiteY0" fmla="*/ 1245631 h 1266896"/>
                <a:gd name="connsiteX1" fmla="*/ 1013637 w 7761768"/>
                <a:gd name="connsiteY1" fmla="*/ 1188925 h 1266896"/>
                <a:gd name="connsiteX2" fmla="*/ 843516 w 7761768"/>
                <a:gd name="connsiteY2" fmla="*/ 841594 h 1266896"/>
                <a:gd name="connsiteX3" fmla="*/ 1899683 w 7761768"/>
                <a:gd name="connsiteY3" fmla="*/ 1004627 h 1266896"/>
                <a:gd name="connsiteX4" fmla="*/ 2941674 w 7761768"/>
                <a:gd name="connsiteY4" fmla="*/ 1082598 h 1266896"/>
                <a:gd name="connsiteX5" fmla="*/ 3444948 w 7761768"/>
                <a:gd name="connsiteY5" fmla="*/ 714003 h 1266896"/>
                <a:gd name="connsiteX6" fmla="*/ 3997843 w 7761768"/>
                <a:gd name="connsiteY6" fmla="*/ 317055 h 1266896"/>
                <a:gd name="connsiteX7" fmla="*/ 4416056 w 7761768"/>
                <a:gd name="connsiteY7" fmla="*/ 47695 h 1266896"/>
                <a:gd name="connsiteX8" fmla="*/ 4961861 w 7761768"/>
                <a:gd name="connsiteY8" fmla="*/ 54785 h 1266896"/>
                <a:gd name="connsiteX9" fmla="*/ 5684875 w 7761768"/>
                <a:gd name="connsiteY9" fmla="*/ 593501 h 1266896"/>
                <a:gd name="connsiteX10" fmla="*/ 6542568 w 7761768"/>
                <a:gd name="connsiteY10" fmla="*/ 1146394 h 1266896"/>
                <a:gd name="connsiteX11" fmla="*/ 7761768 w 7761768"/>
                <a:gd name="connsiteY11" fmla="*/ 1266896 h 1266896"/>
                <a:gd name="connsiteX0" fmla="*/ 0 w 7761768"/>
                <a:gd name="connsiteY0" fmla="*/ 1245631 h 1266896"/>
                <a:gd name="connsiteX1" fmla="*/ 1013637 w 7761768"/>
                <a:gd name="connsiteY1" fmla="*/ 1188925 h 1266896"/>
                <a:gd name="connsiteX2" fmla="*/ 2069804 w 7761768"/>
                <a:gd name="connsiteY2" fmla="*/ 1167659 h 1266896"/>
                <a:gd name="connsiteX3" fmla="*/ 1899683 w 7761768"/>
                <a:gd name="connsiteY3" fmla="*/ 1004627 h 1266896"/>
                <a:gd name="connsiteX4" fmla="*/ 2941674 w 7761768"/>
                <a:gd name="connsiteY4" fmla="*/ 1082598 h 1266896"/>
                <a:gd name="connsiteX5" fmla="*/ 3444948 w 7761768"/>
                <a:gd name="connsiteY5" fmla="*/ 714003 h 1266896"/>
                <a:gd name="connsiteX6" fmla="*/ 3997843 w 7761768"/>
                <a:gd name="connsiteY6" fmla="*/ 317055 h 1266896"/>
                <a:gd name="connsiteX7" fmla="*/ 4416056 w 7761768"/>
                <a:gd name="connsiteY7" fmla="*/ 47695 h 1266896"/>
                <a:gd name="connsiteX8" fmla="*/ 4961861 w 7761768"/>
                <a:gd name="connsiteY8" fmla="*/ 54785 h 1266896"/>
                <a:gd name="connsiteX9" fmla="*/ 5684875 w 7761768"/>
                <a:gd name="connsiteY9" fmla="*/ 593501 h 1266896"/>
                <a:gd name="connsiteX10" fmla="*/ 6542568 w 7761768"/>
                <a:gd name="connsiteY10" fmla="*/ 1146394 h 1266896"/>
                <a:gd name="connsiteX11" fmla="*/ 7761768 w 7761768"/>
                <a:gd name="connsiteY11" fmla="*/ 1266896 h 1266896"/>
                <a:gd name="connsiteX0" fmla="*/ 0 w 7761768"/>
                <a:gd name="connsiteY0" fmla="*/ 1245631 h 1266896"/>
                <a:gd name="connsiteX1" fmla="*/ 1070344 w 7761768"/>
                <a:gd name="connsiteY1" fmla="*/ 1231455 h 1266896"/>
                <a:gd name="connsiteX2" fmla="*/ 2069804 w 7761768"/>
                <a:gd name="connsiteY2" fmla="*/ 1167659 h 1266896"/>
                <a:gd name="connsiteX3" fmla="*/ 1899683 w 7761768"/>
                <a:gd name="connsiteY3" fmla="*/ 1004627 h 1266896"/>
                <a:gd name="connsiteX4" fmla="*/ 2941674 w 7761768"/>
                <a:gd name="connsiteY4" fmla="*/ 1082598 h 1266896"/>
                <a:gd name="connsiteX5" fmla="*/ 3444948 w 7761768"/>
                <a:gd name="connsiteY5" fmla="*/ 714003 h 1266896"/>
                <a:gd name="connsiteX6" fmla="*/ 3997843 w 7761768"/>
                <a:gd name="connsiteY6" fmla="*/ 317055 h 1266896"/>
                <a:gd name="connsiteX7" fmla="*/ 4416056 w 7761768"/>
                <a:gd name="connsiteY7" fmla="*/ 47695 h 1266896"/>
                <a:gd name="connsiteX8" fmla="*/ 4961861 w 7761768"/>
                <a:gd name="connsiteY8" fmla="*/ 54785 h 1266896"/>
                <a:gd name="connsiteX9" fmla="*/ 5684875 w 7761768"/>
                <a:gd name="connsiteY9" fmla="*/ 593501 h 1266896"/>
                <a:gd name="connsiteX10" fmla="*/ 6542568 w 7761768"/>
                <a:gd name="connsiteY10" fmla="*/ 1146394 h 1266896"/>
                <a:gd name="connsiteX11" fmla="*/ 7761768 w 7761768"/>
                <a:gd name="connsiteY11" fmla="*/ 1266896 h 1266896"/>
                <a:gd name="connsiteX0" fmla="*/ 0 w 7761768"/>
                <a:gd name="connsiteY0" fmla="*/ 1245631 h 1266896"/>
                <a:gd name="connsiteX1" fmla="*/ 1070344 w 7761768"/>
                <a:gd name="connsiteY1" fmla="*/ 1231455 h 1266896"/>
                <a:gd name="connsiteX2" fmla="*/ 2069804 w 7761768"/>
                <a:gd name="connsiteY2" fmla="*/ 1167659 h 1266896"/>
                <a:gd name="connsiteX3" fmla="*/ 2268278 w 7761768"/>
                <a:gd name="connsiteY3" fmla="*/ 1110953 h 1266896"/>
                <a:gd name="connsiteX4" fmla="*/ 2941674 w 7761768"/>
                <a:gd name="connsiteY4" fmla="*/ 1082598 h 1266896"/>
                <a:gd name="connsiteX5" fmla="*/ 3444948 w 7761768"/>
                <a:gd name="connsiteY5" fmla="*/ 714003 h 1266896"/>
                <a:gd name="connsiteX6" fmla="*/ 3997843 w 7761768"/>
                <a:gd name="connsiteY6" fmla="*/ 317055 h 1266896"/>
                <a:gd name="connsiteX7" fmla="*/ 4416056 w 7761768"/>
                <a:gd name="connsiteY7" fmla="*/ 47695 h 1266896"/>
                <a:gd name="connsiteX8" fmla="*/ 4961861 w 7761768"/>
                <a:gd name="connsiteY8" fmla="*/ 54785 h 1266896"/>
                <a:gd name="connsiteX9" fmla="*/ 5684875 w 7761768"/>
                <a:gd name="connsiteY9" fmla="*/ 593501 h 1266896"/>
                <a:gd name="connsiteX10" fmla="*/ 6542568 w 7761768"/>
                <a:gd name="connsiteY10" fmla="*/ 1146394 h 1266896"/>
                <a:gd name="connsiteX11" fmla="*/ 7761768 w 7761768"/>
                <a:gd name="connsiteY11" fmla="*/ 1266896 h 1266896"/>
                <a:gd name="connsiteX0" fmla="*/ 0 w 7761768"/>
                <a:gd name="connsiteY0" fmla="*/ 1245631 h 1266896"/>
                <a:gd name="connsiteX1" fmla="*/ 1070344 w 7761768"/>
                <a:gd name="connsiteY1" fmla="*/ 1231455 h 1266896"/>
                <a:gd name="connsiteX2" fmla="*/ 2069804 w 7761768"/>
                <a:gd name="connsiteY2" fmla="*/ 1167659 h 1266896"/>
                <a:gd name="connsiteX3" fmla="*/ 2941674 w 7761768"/>
                <a:gd name="connsiteY3" fmla="*/ 1082598 h 1266896"/>
                <a:gd name="connsiteX4" fmla="*/ 3444948 w 7761768"/>
                <a:gd name="connsiteY4" fmla="*/ 714003 h 1266896"/>
                <a:gd name="connsiteX5" fmla="*/ 3997843 w 7761768"/>
                <a:gd name="connsiteY5" fmla="*/ 317055 h 1266896"/>
                <a:gd name="connsiteX6" fmla="*/ 4416056 w 7761768"/>
                <a:gd name="connsiteY6" fmla="*/ 47695 h 1266896"/>
                <a:gd name="connsiteX7" fmla="*/ 4961861 w 7761768"/>
                <a:gd name="connsiteY7" fmla="*/ 54785 h 1266896"/>
                <a:gd name="connsiteX8" fmla="*/ 5684875 w 7761768"/>
                <a:gd name="connsiteY8" fmla="*/ 593501 h 1266896"/>
                <a:gd name="connsiteX9" fmla="*/ 6542568 w 7761768"/>
                <a:gd name="connsiteY9" fmla="*/ 1146394 h 1266896"/>
                <a:gd name="connsiteX10" fmla="*/ 7761768 w 7761768"/>
                <a:gd name="connsiteY10" fmla="*/ 1266896 h 1266896"/>
                <a:gd name="connsiteX0" fmla="*/ 0 w 7761768"/>
                <a:gd name="connsiteY0" fmla="*/ 1245631 h 1266896"/>
                <a:gd name="connsiteX1" fmla="*/ 1070344 w 7761768"/>
                <a:gd name="connsiteY1" fmla="*/ 1231455 h 1266896"/>
                <a:gd name="connsiteX2" fmla="*/ 2268278 w 7761768"/>
                <a:gd name="connsiteY2" fmla="*/ 1238543 h 1266896"/>
                <a:gd name="connsiteX3" fmla="*/ 2941674 w 7761768"/>
                <a:gd name="connsiteY3" fmla="*/ 1082598 h 1266896"/>
                <a:gd name="connsiteX4" fmla="*/ 3444948 w 7761768"/>
                <a:gd name="connsiteY4" fmla="*/ 714003 h 1266896"/>
                <a:gd name="connsiteX5" fmla="*/ 3997843 w 7761768"/>
                <a:gd name="connsiteY5" fmla="*/ 317055 h 1266896"/>
                <a:gd name="connsiteX6" fmla="*/ 4416056 w 7761768"/>
                <a:gd name="connsiteY6" fmla="*/ 47695 h 1266896"/>
                <a:gd name="connsiteX7" fmla="*/ 4961861 w 7761768"/>
                <a:gd name="connsiteY7" fmla="*/ 54785 h 1266896"/>
                <a:gd name="connsiteX8" fmla="*/ 5684875 w 7761768"/>
                <a:gd name="connsiteY8" fmla="*/ 593501 h 1266896"/>
                <a:gd name="connsiteX9" fmla="*/ 6542568 w 7761768"/>
                <a:gd name="connsiteY9" fmla="*/ 1146394 h 1266896"/>
                <a:gd name="connsiteX10" fmla="*/ 7761768 w 7761768"/>
                <a:gd name="connsiteY10" fmla="*/ 1266896 h 1266896"/>
                <a:gd name="connsiteX0" fmla="*/ 0 w 7761768"/>
                <a:gd name="connsiteY0" fmla="*/ 1245631 h 1266896"/>
                <a:gd name="connsiteX1" fmla="*/ 1077432 w 7761768"/>
                <a:gd name="connsiteY1" fmla="*/ 1238544 h 1266896"/>
                <a:gd name="connsiteX2" fmla="*/ 2268278 w 7761768"/>
                <a:gd name="connsiteY2" fmla="*/ 1238543 h 1266896"/>
                <a:gd name="connsiteX3" fmla="*/ 2941674 w 7761768"/>
                <a:gd name="connsiteY3" fmla="*/ 1082598 h 1266896"/>
                <a:gd name="connsiteX4" fmla="*/ 3444948 w 7761768"/>
                <a:gd name="connsiteY4" fmla="*/ 714003 h 1266896"/>
                <a:gd name="connsiteX5" fmla="*/ 3997843 w 7761768"/>
                <a:gd name="connsiteY5" fmla="*/ 317055 h 1266896"/>
                <a:gd name="connsiteX6" fmla="*/ 4416056 w 7761768"/>
                <a:gd name="connsiteY6" fmla="*/ 47695 h 1266896"/>
                <a:gd name="connsiteX7" fmla="*/ 4961861 w 7761768"/>
                <a:gd name="connsiteY7" fmla="*/ 54785 h 1266896"/>
                <a:gd name="connsiteX8" fmla="*/ 5684875 w 7761768"/>
                <a:gd name="connsiteY8" fmla="*/ 593501 h 1266896"/>
                <a:gd name="connsiteX9" fmla="*/ 6542568 w 7761768"/>
                <a:gd name="connsiteY9" fmla="*/ 1146394 h 1266896"/>
                <a:gd name="connsiteX10" fmla="*/ 7761768 w 7761768"/>
                <a:gd name="connsiteY10" fmla="*/ 1266896 h 1266896"/>
                <a:gd name="connsiteX0" fmla="*/ 0 w 7761768"/>
                <a:gd name="connsiteY0" fmla="*/ 1245631 h 1266896"/>
                <a:gd name="connsiteX1" fmla="*/ 1077432 w 7761768"/>
                <a:gd name="connsiteY1" fmla="*/ 1238544 h 1266896"/>
                <a:gd name="connsiteX2" fmla="*/ 2268278 w 7761768"/>
                <a:gd name="connsiteY2" fmla="*/ 1238543 h 1266896"/>
                <a:gd name="connsiteX3" fmla="*/ 2941674 w 7761768"/>
                <a:gd name="connsiteY3" fmla="*/ 1082598 h 1266896"/>
                <a:gd name="connsiteX4" fmla="*/ 3466213 w 7761768"/>
                <a:gd name="connsiteY4" fmla="*/ 735268 h 1266896"/>
                <a:gd name="connsiteX5" fmla="*/ 3997843 w 7761768"/>
                <a:gd name="connsiteY5" fmla="*/ 317055 h 1266896"/>
                <a:gd name="connsiteX6" fmla="*/ 4416056 w 7761768"/>
                <a:gd name="connsiteY6" fmla="*/ 47695 h 1266896"/>
                <a:gd name="connsiteX7" fmla="*/ 4961861 w 7761768"/>
                <a:gd name="connsiteY7" fmla="*/ 54785 h 1266896"/>
                <a:gd name="connsiteX8" fmla="*/ 5684875 w 7761768"/>
                <a:gd name="connsiteY8" fmla="*/ 593501 h 1266896"/>
                <a:gd name="connsiteX9" fmla="*/ 6542568 w 7761768"/>
                <a:gd name="connsiteY9" fmla="*/ 1146394 h 1266896"/>
                <a:gd name="connsiteX10" fmla="*/ 7761768 w 7761768"/>
                <a:gd name="connsiteY10" fmla="*/ 1266896 h 1266896"/>
                <a:gd name="connsiteX0" fmla="*/ 0 w 7761768"/>
                <a:gd name="connsiteY0" fmla="*/ 1241187 h 1262452"/>
                <a:gd name="connsiteX1" fmla="*/ 1077432 w 7761768"/>
                <a:gd name="connsiteY1" fmla="*/ 1234100 h 1262452"/>
                <a:gd name="connsiteX2" fmla="*/ 2268278 w 7761768"/>
                <a:gd name="connsiteY2" fmla="*/ 1234099 h 1262452"/>
                <a:gd name="connsiteX3" fmla="*/ 2941674 w 7761768"/>
                <a:gd name="connsiteY3" fmla="*/ 1078154 h 1262452"/>
                <a:gd name="connsiteX4" fmla="*/ 3466213 w 7761768"/>
                <a:gd name="connsiteY4" fmla="*/ 730824 h 1262452"/>
                <a:gd name="connsiteX5" fmla="*/ 3997843 w 7761768"/>
                <a:gd name="connsiteY5" fmla="*/ 312611 h 1262452"/>
                <a:gd name="connsiteX6" fmla="*/ 4416056 w 7761768"/>
                <a:gd name="connsiteY6" fmla="*/ 43251 h 1262452"/>
                <a:gd name="connsiteX7" fmla="*/ 4954772 w 7761768"/>
                <a:gd name="connsiteY7" fmla="*/ 57429 h 1262452"/>
                <a:gd name="connsiteX8" fmla="*/ 5684875 w 7761768"/>
                <a:gd name="connsiteY8" fmla="*/ 589057 h 1262452"/>
                <a:gd name="connsiteX9" fmla="*/ 6542568 w 7761768"/>
                <a:gd name="connsiteY9" fmla="*/ 1141950 h 1262452"/>
                <a:gd name="connsiteX10" fmla="*/ 7761768 w 7761768"/>
                <a:gd name="connsiteY10" fmla="*/ 1262452 h 1262452"/>
                <a:gd name="connsiteX0" fmla="*/ 0 w 7761768"/>
                <a:gd name="connsiteY0" fmla="*/ 1237669 h 1258934"/>
                <a:gd name="connsiteX1" fmla="*/ 1077432 w 7761768"/>
                <a:gd name="connsiteY1" fmla="*/ 1230582 h 1258934"/>
                <a:gd name="connsiteX2" fmla="*/ 2268278 w 7761768"/>
                <a:gd name="connsiteY2" fmla="*/ 1230581 h 1258934"/>
                <a:gd name="connsiteX3" fmla="*/ 2941674 w 7761768"/>
                <a:gd name="connsiteY3" fmla="*/ 1074636 h 1258934"/>
                <a:gd name="connsiteX4" fmla="*/ 3466213 w 7761768"/>
                <a:gd name="connsiteY4" fmla="*/ 727306 h 1258934"/>
                <a:gd name="connsiteX5" fmla="*/ 3997843 w 7761768"/>
                <a:gd name="connsiteY5" fmla="*/ 309093 h 1258934"/>
                <a:gd name="connsiteX6" fmla="*/ 4437321 w 7761768"/>
                <a:gd name="connsiteY6" fmla="*/ 46821 h 1258934"/>
                <a:gd name="connsiteX7" fmla="*/ 4954772 w 7761768"/>
                <a:gd name="connsiteY7" fmla="*/ 53911 h 1258934"/>
                <a:gd name="connsiteX8" fmla="*/ 5684875 w 7761768"/>
                <a:gd name="connsiteY8" fmla="*/ 585539 h 1258934"/>
                <a:gd name="connsiteX9" fmla="*/ 6542568 w 7761768"/>
                <a:gd name="connsiteY9" fmla="*/ 1138432 h 1258934"/>
                <a:gd name="connsiteX10" fmla="*/ 7761768 w 7761768"/>
                <a:gd name="connsiteY10" fmla="*/ 1258934 h 1258934"/>
                <a:gd name="connsiteX0" fmla="*/ 0 w 7761768"/>
                <a:gd name="connsiteY0" fmla="*/ 1238443 h 1259708"/>
                <a:gd name="connsiteX1" fmla="*/ 1077432 w 7761768"/>
                <a:gd name="connsiteY1" fmla="*/ 1231356 h 1259708"/>
                <a:gd name="connsiteX2" fmla="*/ 2268278 w 7761768"/>
                <a:gd name="connsiteY2" fmla="*/ 1231355 h 1259708"/>
                <a:gd name="connsiteX3" fmla="*/ 2941674 w 7761768"/>
                <a:gd name="connsiteY3" fmla="*/ 1075410 h 1259708"/>
                <a:gd name="connsiteX4" fmla="*/ 3466213 w 7761768"/>
                <a:gd name="connsiteY4" fmla="*/ 728080 h 1259708"/>
                <a:gd name="connsiteX5" fmla="*/ 4012020 w 7761768"/>
                <a:gd name="connsiteY5" fmla="*/ 324044 h 1259708"/>
                <a:gd name="connsiteX6" fmla="*/ 4437321 w 7761768"/>
                <a:gd name="connsiteY6" fmla="*/ 47595 h 1259708"/>
                <a:gd name="connsiteX7" fmla="*/ 4954772 w 7761768"/>
                <a:gd name="connsiteY7" fmla="*/ 54685 h 1259708"/>
                <a:gd name="connsiteX8" fmla="*/ 5684875 w 7761768"/>
                <a:gd name="connsiteY8" fmla="*/ 586313 h 1259708"/>
                <a:gd name="connsiteX9" fmla="*/ 6542568 w 7761768"/>
                <a:gd name="connsiteY9" fmla="*/ 1139206 h 1259708"/>
                <a:gd name="connsiteX10" fmla="*/ 7761768 w 7761768"/>
                <a:gd name="connsiteY10" fmla="*/ 1259708 h 1259708"/>
                <a:gd name="connsiteX0" fmla="*/ 0 w 7761768"/>
                <a:gd name="connsiteY0" fmla="*/ 1238443 h 1259708"/>
                <a:gd name="connsiteX1" fmla="*/ 1077432 w 7761768"/>
                <a:gd name="connsiteY1" fmla="*/ 1231356 h 1259708"/>
                <a:gd name="connsiteX2" fmla="*/ 2268278 w 7761768"/>
                <a:gd name="connsiteY2" fmla="*/ 1231355 h 1259708"/>
                <a:gd name="connsiteX3" fmla="*/ 2941674 w 7761768"/>
                <a:gd name="connsiteY3" fmla="*/ 1075410 h 1259708"/>
                <a:gd name="connsiteX4" fmla="*/ 3473301 w 7761768"/>
                <a:gd name="connsiteY4" fmla="*/ 770611 h 1259708"/>
                <a:gd name="connsiteX5" fmla="*/ 4012020 w 7761768"/>
                <a:gd name="connsiteY5" fmla="*/ 324044 h 1259708"/>
                <a:gd name="connsiteX6" fmla="*/ 4437321 w 7761768"/>
                <a:gd name="connsiteY6" fmla="*/ 47595 h 1259708"/>
                <a:gd name="connsiteX7" fmla="*/ 4954772 w 7761768"/>
                <a:gd name="connsiteY7" fmla="*/ 54685 h 1259708"/>
                <a:gd name="connsiteX8" fmla="*/ 5684875 w 7761768"/>
                <a:gd name="connsiteY8" fmla="*/ 586313 h 1259708"/>
                <a:gd name="connsiteX9" fmla="*/ 6542568 w 7761768"/>
                <a:gd name="connsiteY9" fmla="*/ 1139206 h 1259708"/>
                <a:gd name="connsiteX10" fmla="*/ 7761768 w 7761768"/>
                <a:gd name="connsiteY10" fmla="*/ 1259708 h 12597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7761768" h="1259708">
                  <a:moveTo>
                    <a:pt x="0" y="1238443"/>
                  </a:moveTo>
                  <a:cubicBezTo>
                    <a:pt x="142358" y="1218950"/>
                    <a:pt x="699386" y="1232537"/>
                    <a:pt x="1077432" y="1231356"/>
                  </a:cubicBezTo>
                  <a:cubicBezTo>
                    <a:pt x="1455478" y="1230175"/>
                    <a:pt x="1957571" y="1257346"/>
                    <a:pt x="2268278" y="1231355"/>
                  </a:cubicBezTo>
                  <a:cubicBezTo>
                    <a:pt x="2578985" y="1205364"/>
                    <a:pt x="2740837" y="1152201"/>
                    <a:pt x="2941674" y="1075410"/>
                  </a:cubicBezTo>
                  <a:cubicBezTo>
                    <a:pt x="3142511" y="998619"/>
                    <a:pt x="3294910" y="895839"/>
                    <a:pt x="3473301" y="770611"/>
                  </a:cubicBezTo>
                  <a:cubicBezTo>
                    <a:pt x="3651692" y="645383"/>
                    <a:pt x="3851350" y="444547"/>
                    <a:pt x="4012020" y="324044"/>
                  </a:cubicBezTo>
                  <a:cubicBezTo>
                    <a:pt x="4172690" y="203541"/>
                    <a:pt x="4280196" y="92488"/>
                    <a:pt x="4437321" y="47595"/>
                  </a:cubicBezTo>
                  <a:cubicBezTo>
                    <a:pt x="4594446" y="2702"/>
                    <a:pt x="4746846" y="-35101"/>
                    <a:pt x="4954772" y="54685"/>
                  </a:cubicBezTo>
                  <a:cubicBezTo>
                    <a:pt x="5162698" y="144471"/>
                    <a:pt x="5420242" y="405560"/>
                    <a:pt x="5684875" y="586313"/>
                  </a:cubicBezTo>
                  <a:cubicBezTo>
                    <a:pt x="5949508" y="767066"/>
                    <a:pt x="6196419" y="1026974"/>
                    <a:pt x="6542568" y="1139206"/>
                  </a:cubicBezTo>
                  <a:cubicBezTo>
                    <a:pt x="6888717" y="1251439"/>
                    <a:pt x="7299252" y="1232536"/>
                    <a:pt x="7761768" y="1259708"/>
                  </a:cubicBezTo>
                </a:path>
              </a:pathLst>
            </a:custGeom>
            <a:noFill/>
            <a:ln w="19050" cap="flat" cmpd="sng" algn="ctr">
              <a:solidFill>
                <a:srgbClr val="FFC000"/>
              </a:solidFill>
              <a:prstDash val="lgDashDot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cxnSp>
          <p:nvCxnSpPr>
            <p:cNvPr id="335" name="Straight Connector 334">
              <a:extLst>
                <a:ext uri="{FF2B5EF4-FFF2-40B4-BE49-F238E27FC236}">
                  <a16:creationId xmlns:a16="http://schemas.microsoft.com/office/drawing/2014/main" id="{6EC9AE90-4756-9CA0-49AF-98BD99FE66BD}"/>
                </a:ext>
              </a:extLst>
            </p:cNvPr>
            <p:cNvCxnSpPr/>
            <p:nvPr/>
          </p:nvCxnSpPr>
          <p:spPr>
            <a:xfrm>
              <a:off x="7607711" y="2583856"/>
              <a:ext cx="0" cy="692493"/>
            </a:xfrm>
            <a:prstGeom prst="line">
              <a:avLst/>
            </a:prstGeom>
            <a:noFill/>
            <a:ln w="19050" cap="flat" cmpd="sng" algn="ctr">
              <a:solidFill>
                <a:srgbClr val="E7E6E6">
                  <a:lumMod val="75000"/>
                </a:srgbClr>
              </a:solidFill>
              <a:prstDash val="dash"/>
              <a:miter lim="800000"/>
            </a:ln>
            <a:effectLst/>
          </p:spPr>
        </p:cxnSp>
        <p:sp>
          <p:nvSpPr>
            <p:cNvPr id="336" name="Freeform 96">
              <a:extLst>
                <a:ext uri="{FF2B5EF4-FFF2-40B4-BE49-F238E27FC236}">
                  <a16:creationId xmlns:a16="http://schemas.microsoft.com/office/drawing/2014/main" id="{EA5F9383-9B8E-1AFB-3F04-5A04B7C92477}"/>
                </a:ext>
              </a:extLst>
            </p:cNvPr>
            <p:cNvSpPr/>
            <p:nvPr/>
          </p:nvSpPr>
          <p:spPr>
            <a:xfrm>
              <a:off x="6647087" y="2276596"/>
              <a:ext cx="1801170" cy="994959"/>
            </a:xfrm>
            <a:custGeom>
              <a:avLst/>
              <a:gdLst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948223 w 7761768"/>
                <a:gd name="connsiteY8" fmla="*/ 2621195 h 4308227"/>
                <a:gd name="connsiteX9" fmla="*/ 4494028 w 7761768"/>
                <a:gd name="connsiteY9" fmla="*/ 2883464 h 4308227"/>
                <a:gd name="connsiteX10" fmla="*/ 4968949 w 7761768"/>
                <a:gd name="connsiteY10" fmla="*/ 3074851 h 4308227"/>
                <a:gd name="connsiteX11" fmla="*/ 5621079 w 7761768"/>
                <a:gd name="connsiteY11" fmla="*/ 3585213 h 4308227"/>
                <a:gd name="connsiteX12" fmla="*/ 5996763 w 7761768"/>
                <a:gd name="connsiteY12" fmla="*/ 3911278 h 4308227"/>
                <a:gd name="connsiteX13" fmla="*/ 6542568 w 7761768"/>
                <a:gd name="connsiteY13" fmla="*/ 4187725 h 4308227"/>
                <a:gd name="connsiteX14" fmla="*/ 7761768 w 7761768"/>
                <a:gd name="connsiteY14" fmla="*/ 4308227 h 4308227"/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948223 w 7761768"/>
                <a:gd name="connsiteY8" fmla="*/ 2621195 h 4308227"/>
                <a:gd name="connsiteX9" fmla="*/ 4494028 w 7761768"/>
                <a:gd name="connsiteY9" fmla="*/ 2883464 h 4308227"/>
                <a:gd name="connsiteX10" fmla="*/ 4968949 w 7761768"/>
                <a:gd name="connsiteY10" fmla="*/ 3074851 h 4308227"/>
                <a:gd name="connsiteX11" fmla="*/ 5621079 w 7761768"/>
                <a:gd name="connsiteY11" fmla="*/ 3585213 h 4308227"/>
                <a:gd name="connsiteX12" fmla="*/ 5996763 w 7761768"/>
                <a:gd name="connsiteY12" fmla="*/ 3911278 h 4308227"/>
                <a:gd name="connsiteX13" fmla="*/ 6542568 w 7761768"/>
                <a:gd name="connsiteY13" fmla="*/ 4187725 h 4308227"/>
                <a:gd name="connsiteX14" fmla="*/ 7761768 w 7761768"/>
                <a:gd name="connsiteY14" fmla="*/ 4308227 h 4308227"/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948223 w 7761768"/>
                <a:gd name="connsiteY8" fmla="*/ 2621195 h 4308227"/>
                <a:gd name="connsiteX9" fmla="*/ 4494028 w 7761768"/>
                <a:gd name="connsiteY9" fmla="*/ 2883464 h 4308227"/>
                <a:gd name="connsiteX10" fmla="*/ 4968949 w 7761768"/>
                <a:gd name="connsiteY10" fmla="*/ 3074851 h 4308227"/>
                <a:gd name="connsiteX11" fmla="*/ 5543107 w 7761768"/>
                <a:gd name="connsiteY11" fmla="*/ 3514329 h 4308227"/>
                <a:gd name="connsiteX12" fmla="*/ 5996763 w 7761768"/>
                <a:gd name="connsiteY12" fmla="*/ 3911278 h 4308227"/>
                <a:gd name="connsiteX13" fmla="*/ 6542568 w 7761768"/>
                <a:gd name="connsiteY13" fmla="*/ 4187725 h 4308227"/>
                <a:gd name="connsiteX14" fmla="*/ 7761768 w 7761768"/>
                <a:gd name="connsiteY14" fmla="*/ 4308227 h 4308227"/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948223 w 7761768"/>
                <a:gd name="connsiteY8" fmla="*/ 2621195 h 4308227"/>
                <a:gd name="connsiteX9" fmla="*/ 4494028 w 7761768"/>
                <a:gd name="connsiteY9" fmla="*/ 2883464 h 4308227"/>
                <a:gd name="connsiteX10" fmla="*/ 4968949 w 7761768"/>
                <a:gd name="connsiteY10" fmla="*/ 3074851 h 4308227"/>
                <a:gd name="connsiteX11" fmla="*/ 5543107 w 7761768"/>
                <a:gd name="connsiteY11" fmla="*/ 3514329 h 4308227"/>
                <a:gd name="connsiteX12" fmla="*/ 5996763 w 7761768"/>
                <a:gd name="connsiteY12" fmla="*/ 3911278 h 4308227"/>
                <a:gd name="connsiteX13" fmla="*/ 6542568 w 7761768"/>
                <a:gd name="connsiteY13" fmla="*/ 4187725 h 4308227"/>
                <a:gd name="connsiteX14" fmla="*/ 7761768 w 7761768"/>
                <a:gd name="connsiteY14" fmla="*/ 4308227 h 4308227"/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948223 w 7761768"/>
                <a:gd name="connsiteY8" fmla="*/ 2621195 h 4308227"/>
                <a:gd name="connsiteX9" fmla="*/ 4494028 w 7761768"/>
                <a:gd name="connsiteY9" fmla="*/ 2883464 h 4308227"/>
                <a:gd name="connsiteX10" fmla="*/ 4968949 w 7761768"/>
                <a:gd name="connsiteY10" fmla="*/ 3074851 h 4308227"/>
                <a:gd name="connsiteX11" fmla="*/ 5543107 w 7761768"/>
                <a:gd name="connsiteY11" fmla="*/ 3514329 h 4308227"/>
                <a:gd name="connsiteX12" fmla="*/ 5996763 w 7761768"/>
                <a:gd name="connsiteY12" fmla="*/ 3911278 h 4308227"/>
                <a:gd name="connsiteX13" fmla="*/ 6542568 w 7761768"/>
                <a:gd name="connsiteY13" fmla="*/ 4187725 h 4308227"/>
                <a:gd name="connsiteX14" fmla="*/ 7761768 w 7761768"/>
                <a:gd name="connsiteY14" fmla="*/ 4308227 h 4308227"/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948223 w 7761768"/>
                <a:gd name="connsiteY8" fmla="*/ 2621195 h 4308227"/>
                <a:gd name="connsiteX9" fmla="*/ 4494028 w 7761768"/>
                <a:gd name="connsiteY9" fmla="*/ 2883464 h 4308227"/>
                <a:gd name="connsiteX10" fmla="*/ 4968949 w 7761768"/>
                <a:gd name="connsiteY10" fmla="*/ 3074851 h 4308227"/>
                <a:gd name="connsiteX11" fmla="*/ 5543107 w 7761768"/>
                <a:gd name="connsiteY11" fmla="*/ 3514329 h 4308227"/>
                <a:gd name="connsiteX12" fmla="*/ 6542568 w 7761768"/>
                <a:gd name="connsiteY12" fmla="*/ 4187725 h 4308227"/>
                <a:gd name="connsiteX13" fmla="*/ 7761768 w 7761768"/>
                <a:gd name="connsiteY13" fmla="*/ 4308227 h 4308227"/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948223 w 7761768"/>
                <a:gd name="connsiteY8" fmla="*/ 2621195 h 4308227"/>
                <a:gd name="connsiteX9" fmla="*/ 4494028 w 7761768"/>
                <a:gd name="connsiteY9" fmla="*/ 2883464 h 4308227"/>
                <a:gd name="connsiteX10" fmla="*/ 4968949 w 7761768"/>
                <a:gd name="connsiteY10" fmla="*/ 3074851 h 4308227"/>
                <a:gd name="connsiteX11" fmla="*/ 5684875 w 7761768"/>
                <a:gd name="connsiteY11" fmla="*/ 3634832 h 4308227"/>
                <a:gd name="connsiteX12" fmla="*/ 6542568 w 7761768"/>
                <a:gd name="connsiteY12" fmla="*/ 4187725 h 4308227"/>
                <a:gd name="connsiteX13" fmla="*/ 7761768 w 7761768"/>
                <a:gd name="connsiteY13" fmla="*/ 4308227 h 4308227"/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948223 w 7761768"/>
                <a:gd name="connsiteY8" fmla="*/ 2621195 h 4308227"/>
                <a:gd name="connsiteX9" fmla="*/ 4494028 w 7761768"/>
                <a:gd name="connsiteY9" fmla="*/ 2883464 h 4308227"/>
                <a:gd name="connsiteX10" fmla="*/ 4968949 w 7761768"/>
                <a:gd name="connsiteY10" fmla="*/ 3074851 h 4308227"/>
                <a:gd name="connsiteX11" fmla="*/ 5684875 w 7761768"/>
                <a:gd name="connsiteY11" fmla="*/ 3634832 h 4308227"/>
                <a:gd name="connsiteX12" fmla="*/ 6542568 w 7761768"/>
                <a:gd name="connsiteY12" fmla="*/ 4187725 h 4308227"/>
                <a:gd name="connsiteX13" fmla="*/ 7761768 w 7761768"/>
                <a:gd name="connsiteY13" fmla="*/ 4308227 h 4308227"/>
                <a:gd name="connsiteX0" fmla="*/ 0 w 7761768"/>
                <a:gd name="connsiteY0" fmla="*/ 4286962 h 4286962"/>
                <a:gd name="connsiteX1" fmla="*/ 425302 w 7761768"/>
                <a:gd name="connsiteY1" fmla="*/ 4180637 h 4286962"/>
                <a:gd name="connsiteX2" fmla="*/ 843516 w 7761768"/>
                <a:gd name="connsiteY2" fmla="*/ 3882925 h 4286962"/>
                <a:gd name="connsiteX3" fmla="*/ 1212112 w 7761768"/>
                <a:gd name="connsiteY3" fmla="*/ 3209530 h 4286962"/>
                <a:gd name="connsiteX4" fmla="*/ 2062716 w 7761768"/>
                <a:gd name="connsiteY4" fmla="*/ 693158 h 4286962"/>
                <a:gd name="connsiteX5" fmla="*/ 2516372 w 7761768"/>
                <a:gd name="connsiteY5" fmla="*/ 5585 h 4286962"/>
                <a:gd name="connsiteX6" fmla="*/ 2955851 w 7761768"/>
                <a:gd name="connsiteY6" fmla="*/ 459241 h 4286962"/>
                <a:gd name="connsiteX7" fmla="*/ 3565451 w 7761768"/>
                <a:gd name="connsiteY7" fmla="*/ 1961976 h 4286962"/>
                <a:gd name="connsiteX8" fmla="*/ 3948223 w 7761768"/>
                <a:gd name="connsiteY8" fmla="*/ 2621195 h 4286962"/>
                <a:gd name="connsiteX9" fmla="*/ 4494028 w 7761768"/>
                <a:gd name="connsiteY9" fmla="*/ 2883464 h 4286962"/>
                <a:gd name="connsiteX10" fmla="*/ 4968949 w 7761768"/>
                <a:gd name="connsiteY10" fmla="*/ 3074851 h 4286962"/>
                <a:gd name="connsiteX11" fmla="*/ 5684875 w 7761768"/>
                <a:gd name="connsiteY11" fmla="*/ 3634832 h 4286962"/>
                <a:gd name="connsiteX12" fmla="*/ 6542568 w 7761768"/>
                <a:gd name="connsiteY12" fmla="*/ 4187725 h 4286962"/>
                <a:gd name="connsiteX13" fmla="*/ 7761768 w 7761768"/>
                <a:gd name="connsiteY13" fmla="*/ 4286961 h 4286962"/>
                <a:gd name="connsiteX0" fmla="*/ 0 w 7761768"/>
                <a:gd name="connsiteY0" fmla="*/ 4286962 h 4287568"/>
                <a:gd name="connsiteX1" fmla="*/ 425302 w 7761768"/>
                <a:gd name="connsiteY1" fmla="*/ 4180637 h 4287568"/>
                <a:gd name="connsiteX2" fmla="*/ 843516 w 7761768"/>
                <a:gd name="connsiteY2" fmla="*/ 3882925 h 4287568"/>
                <a:gd name="connsiteX3" fmla="*/ 1212112 w 7761768"/>
                <a:gd name="connsiteY3" fmla="*/ 3209530 h 4287568"/>
                <a:gd name="connsiteX4" fmla="*/ 2062716 w 7761768"/>
                <a:gd name="connsiteY4" fmla="*/ 693158 h 4287568"/>
                <a:gd name="connsiteX5" fmla="*/ 2516372 w 7761768"/>
                <a:gd name="connsiteY5" fmla="*/ 5585 h 4287568"/>
                <a:gd name="connsiteX6" fmla="*/ 2955851 w 7761768"/>
                <a:gd name="connsiteY6" fmla="*/ 459241 h 4287568"/>
                <a:gd name="connsiteX7" fmla="*/ 3565451 w 7761768"/>
                <a:gd name="connsiteY7" fmla="*/ 1961976 h 4287568"/>
                <a:gd name="connsiteX8" fmla="*/ 3948223 w 7761768"/>
                <a:gd name="connsiteY8" fmla="*/ 2621195 h 4287568"/>
                <a:gd name="connsiteX9" fmla="*/ 4494028 w 7761768"/>
                <a:gd name="connsiteY9" fmla="*/ 2883464 h 4287568"/>
                <a:gd name="connsiteX10" fmla="*/ 4968949 w 7761768"/>
                <a:gd name="connsiteY10" fmla="*/ 3074851 h 4287568"/>
                <a:gd name="connsiteX11" fmla="*/ 5684875 w 7761768"/>
                <a:gd name="connsiteY11" fmla="*/ 3634832 h 4287568"/>
                <a:gd name="connsiteX12" fmla="*/ 6542568 w 7761768"/>
                <a:gd name="connsiteY12" fmla="*/ 4187725 h 4287568"/>
                <a:gd name="connsiteX13" fmla="*/ 7761768 w 7761768"/>
                <a:gd name="connsiteY13" fmla="*/ 4286961 h 42875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7761768" h="4287568">
                  <a:moveTo>
                    <a:pt x="0" y="4286962"/>
                  </a:moveTo>
                  <a:cubicBezTo>
                    <a:pt x="142358" y="4267469"/>
                    <a:pt x="284716" y="4247976"/>
                    <a:pt x="425302" y="4180637"/>
                  </a:cubicBezTo>
                  <a:cubicBezTo>
                    <a:pt x="565888" y="4113298"/>
                    <a:pt x="712381" y="4044776"/>
                    <a:pt x="843516" y="3882925"/>
                  </a:cubicBezTo>
                  <a:cubicBezTo>
                    <a:pt x="974651" y="3721074"/>
                    <a:pt x="1008912" y="3741158"/>
                    <a:pt x="1212112" y="3209530"/>
                  </a:cubicBezTo>
                  <a:cubicBezTo>
                    <a:pt x="1415312" y="2677902"/>
                    <a:pt x="1845339" y="1227149"/>
                    <a:pt x="2062716" y="693158"/>
                  </a:cubicBezTo>
                  <a:cubicBezTo>
                    <a:pt x="2280093" y="159167"/>
                    <a:pt x="2367516" y="44571"/>
                    <a:pt x="2516372" y="5585"/>
                  </a:cubicBezTo>
                  <a:cubicBezTo>
                    <a:pt x="2665228" y="-33401"/>
                    <a:pt x="2781005" y="133176"/>
                    <a:pt x="2955851" y="459241"/>
                  </a:cubicBezTo>
                  <a:cubicBezTo>
                    <a:pt x="3130698" y="785306"/>
                    <a:pt x="3400056" y="1601650"/>
                    <a:pt x="3565451" y="1961976"/>
                  </a:cubicBezTo>
                  <a:cubicBezTo>
                    <a:pt x="3730846" y="2322302"/>
                    <a:pt x="3793460" y="2467614"/>
                    <a:pt x="3948223" y="2621195"/>
                  </a:cubicBezTo>
                  <a:cubicBezTo>
                    <a:pt x="4102986" y="2774776"/>
                    <a:pt x="4309730" y="2814944"/>
                    <a:pt x="4494028" y="2883464"/>
                  </a:cubicBezTo>
                  <a:cubicBezTo>
                    <a:pt x="4678326" y="2951984"/>
                    <a:pt x="4770475" y="2949623"/>
                    <a:pt x="4968949" y="3074851"/>
                  </a:cubicBezTo>
                  <a:cubicBezTo>
                    <a:pt x="5167424" y="3200079"/>
                    <a:pt x="5422605" y="3442265"/>
                    <a:pt x="5684875" y="3634832"/>
                  </a:cubicBezTo>
                  <a:cubicBezTo>
                    <a:pt x="5947145" y="3827399"/>
                    <a:pt x="6196419" y="4079037"/>
                    <a:pt x="6542568" y="4187725"/>
                  </a:cubicBezTo>
                  <a:cubicBezTo>
                    <a:pt x="6888717" y="4296413"/>
                    <a:pt x="7299252" y="4288142"/>
                    <a:pt x="7761768" y="4286961"/>
                  </a:cubicBezTo>
                </a:path>
              </a:pathLst>
            </a:custGeom>
            <a:noFill/>
            <a:ln w="19050" cap="flat" cmpd="sng" algn="ctr">
              <a:solidFill>
                <a:srgbClr val="0BB5DD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cxnSp>
          <p:nvCxnSpPr>
            <p:cNvPr id="337" name="Straight Arrow Connector 336">
              <a:extLst>
                <a:ext uri="{FF2B5EF4-FFF2-40B4-BE49-F238E27FC236}">
                  <a16:creationId xmlns:a16="http://schemas.microsoft.com/office/drawing/2014/main" id="{6966865D-C7FD-8E4B-C727-FCEC649F6EFE}"/>
                </a:ext>
              </a:extLst>
            </p:cNvPr>
            <p:cNvCxnSpPr/>
            <p:nvPr/>
          </p:nvCxnSpPr>
          <p:spPr>
            <a:xfrm>
              <a:off x="6647087" y="3279639"/>
              <a:ext cx="1866632" cy="0"/>
            </a:xfrm>
            <a:prstGeom prst="straightConnector1">
              <a:avLst/>
            </a:prstGeom>
            <a:noFill/>
            <a:ln w="19050" cap="flat" cmpd="sng" algn="ctr">
              <a:solidFill>
                <a:srgbClr val="E7E6E6">
                  <a:lumMod val="75000"/>
                </a:srgbClr>
              </a:solidFill>
              <a:prstDash val="solid"/>
              <a:miter lim="800000"/>
              <a:tailEnd type="triangle"/>
            </a:ln>
            <a:effectLst/>
          </p:spPr>
        </p:cxnSp>
        <p:sp>
          <p:nvSpPr>
            <p:cNvPr id="338" name="Freeform 101">
              <a:extLst>
                <a:ext uri="{FF2B5EF4-FFF2-40B4-BE49-F238E27FC236}">
                  <a16:creationId xmlns:a16="http://schemas.microsoft.com/office/drawing/2014/main" id="{162AE318-7E38-87BD-0144-BFF1141A9D8A}"/>
                </a:ext>
              </a:extLst>
            </p:cNvPr>
            <p:cNvSpPr/>
            <p:nvPr/>
          </p:nvSpPr>
          <p:spPr>
            <a:xfrm>
              <a:off x="6653666" y="2277350"/>
              <a:ext cx="1769917" cy="982045"/>
            </a:xfrm>
            <a:custGeom>
              <a:avLst/>
              <a:gdLst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948223 w 7761768"/>
                <a:gd name="connsiteY8" fmla="*/ 2621195 h 4308227"/>
                <a:gd name="connsiteX9" fmla="*/ 4494028 w 7761768"/>
                <a:gd name="connsiteY9" fmla="*/ 2883464 h 4308227"/>
                <a:gd name="connsiteX10" fmla="*/ 4968949 w 7761768"/>
                <a:gd name="connsiteY10" fmla="*/ 3074851 h 4308227"/>
                <a:gd name="connsiteX11" fmla="*/ 5621079 w 7761768"/>
                <a:gd name="connsiteY11" fmla="*/ 3585213 h 4308227"/>
                <a:gd name="connsiteX12" fmla="*/ 5996763 w 7761768"/>
                <a:gd name="connsiteY12" fmla="*/ 3911278 h 4308227"/>
                <a:gd name="connsiteX13" fmla="*/ 6542568 w 7761768"/>
                <a:gd name="connsiteY13" fmla="*/ 4187725 h 4308227"/>
                <a:gd name="connsiteX14" fmla="*/ 7761768 w 7761768"/>
                <a:gd name="connsiteY14" fmla="*/ 4308227 h 4308227"/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948223 w 7761768"/>
                <a:gd name="connsiteY8" fmla="*/ 2621195 h 4308227"/>
                <a:gd name="connsiteX9" fmla="*/ 4494028 w 7761768"/>
                <a:gd name="connsiteY9" fmla="*/ 2883464 h 4308227"/>
                <a:gd name="connsiteX10" fmla="*/ 4968949 w 7761768"/>
                <a:gd name="connsiteY10" fmla="*/ 3074851 h 4308227"/>
                <a:gd name="connsiteX11" fmla="*/ 5621079 w 7761768"/>
                <a:gd name="connsiteY11" fmla="*/ 3585213 h 4308227"/>
                <a:gd name="connsiteX12" fmla="*/ 5996763 w 7761768"/>
                <a:gd name="connsiteY12" fmla="*/ 3911278 h 4308227"/>
                <a:gd name="connsiteX13" fmla="*/ 6542568 w 7761768"/>
                <a:gd name="connsiteY13" fmla="*/ 4187725 h 4308227"/>
                <a:gd name="connsiteX14" fmla="*/ 7761768 w 7761768"/>
                <a:gd name="connsiteY14" fmla="*/ 4308227 h 4308227"/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948223 w 7761768"/>
                <a:gd name="connsiteY8" fmla="*/ 2621195 h 4308227"/>
                <a:gd name="connsiteX9" fmla="*/ 4494028 w 7761768"/>
                <a:gd name="connsiteY9" fmla="*/ 2883464 h 4308227"/>
                <a:gd name="connsiteX10" fmla="*/ 4968949 w 7761768"/>
                <a:gd name="connsiteY10" fmla="*/ 3074851 h 4308227"/>
                <a:gd name="connsiteX11" fmla="*/ 5543107 w 7761768"/>
                <a:gd name="connsiteY11" fmla="*/ 3514329 h 4308227"/>
                <a:gd name="connsiteX12" fmla="*/ 5996763 w 7761768"/>
                <a:gd name="connsiteY12" fmla="*/ 3911278 h 4308227"/>
                <a:gd name="connsiteX13" fmla="*/ 6542568 w 7761768"/>
                <a:gd name="connsiteY13" fmla="*/ 4187725 h 4308227"/>
                <a:gd name="connsiteX14" fmla="*/ 7761768 w 7761768"/>
                <a:gd name="connsiteY14" fmla="*/ 4308227 h 4308227"/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948223 w 7761768"/>
                <a:gd name="connsiteY8" fmla="*/ 2621195 h 4308227"/>
                <a:gd name="connsiteX9" fmla="*/ 4494028 w 7761768"/>
                <a:gd name="connsiteY9" fmla="*/ 2883464 h 4308227"/>
                <a:gd name="connsiteX10" fmla="*/ 4968949 w 7761768"/>
                <a:gd name="connsiteY10" fmla="*/ 3074851 h 4308227"/>
                <a:gd name="connsiteX11" fmla="*/ 5543107 w 7761768"/>
                <a:gd name="connsiteY11" fmla="*/ 3514329 h 4308227"/>
                <a:gd name="connsiteX12" fmla="*/ 5996763 w 7761768"/>
                <a:gd name="connsiteY12" fmla="*/ 3911278 h 4308227"/>
                <a:gd name="connsiteX13" fmla="*/ 6542568 w 7761768"/>
                <a:gd name="connsiteY13" fmla="*/ 4187725 h 4308227"/>
                <a:gd name="connsiteX14" fmla="*/ 7761768 w 7761768"/>
                <a:gd name="connsiteY14" fmla="*/ 4308227 h 4308227"/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948223 w 7761768"/>
                <a:gd name="connsiteY8" fmla="*/ 2621195 h 4308227"/>
                <a:gd name="connsiteX9" fmla="*/ 4494028 w 7761768"/>
                <a:gd name="connsiteY9" fmla="*/ 2883464 h 4308227"/>
                <a:gd name="connsiteX10" fmla="*/ 4968949 w 7761768"/>
                <a:gd name="connsiteY10" fmla="*/ 3074851 h 4308227"/>
                <a:gd name="connsiteX11" fmla="*/ 5543107 w 7761768"/>
                <a:gd name="connsiteY11" fmla="*/ 3514329 h 4308227"/>
                <a:gd name="connsiteX12" fmla="*/ 5996763 w 7761768"/>
                <a:gd name="connsiteY12" fmla="*/ 3911278 h 4308227"/>
                <a:gd name="connsiteX13" fmla="*/ 6542568 w 7761768"/>
                <a:gd name="connsiteY13" fmla="*/ 4187725 h 4308227"/>
                <a:gd name="connsiteX14" fmla="*/ 7761768 w 7761768"/>
                <a:gd name="connsiteY14" fmla="*/ 4308227 h 4308227"/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948223 w 7761768"/>
                <a:gd name="connsiteY8" fmla="*/ 2621195 h 4308227"/>
                <a:gd name="connsiteX9" fmla="*/ 4494028 w 7761768"/>
                <a:gd name="connsiteY9" fmla="*/ 2883464 h 4308227"/>
                <a:gd name="connsiteX10" fmla="*/ 4968949 w 7761768"/>
                <a:gd name="connsiteY10" fmla="*/ 3074851 h 4308227"/>
                <a:gd name="connsiteX11" fmla="*/ 5543107 w 7761768"/>
                <a:gd name="connsiteY11" fmla="*/ 3514329 h 4308227"/>
                <a:gd name="connsiteX12" fmla="*/ 6542568 w 7761768"/>
                <a:gd name="connsiteY12" fmla="*/ 4187725 h 4308227"/>
                <a:gd name="connsiteX13" fmla="*/ 7761768 w 7761768"/>
                <a:gd name="connsiteY13" fmla="*/ 4308227 h 4308227"/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948223 w 7761768"/>
                <a:gd name="connsiteY8" fmla="*/ 2621195 h 4308227"/>
                <a:gd name="connsiteX9" fmla="*/ 4494028 w 7761768"/>
                <a:gd name="connsiteY9" fmla="*/ 2883464 h 4308227"/>
                <a:gd name="connsiteX10" fmla="*/ 4968949 w 7761768"/>
                <a:gd name="connsiteY10" fmla="*/ 3074851 h 4308227"/>
                <a:gd name="connsiteX11" fmla="*/ 5684875 w 7761768"/>
                <a:gd name="connsiteY11" fmla="*/ 3634832 h 4308227"/>
                <a:gd name="connsiteX12" fmla="*/ 6542568 w 7761768"/>
                <a:gd name="connsiteY12" fmla="*/ 4187725 h 4308227"/>
                <a:gd name="connsiteX13" fmla="*/ 7761768 w 7761768"/>
                <a:gd name="connsiteY13" fmla="*/ 4308227 h 4308227"/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948223 w 7761768"/>
                <a:gd name="connsiteY8" fmla="*/ 2621195 h 4308227"/>
                <a:gd name="connsiteX9" fmla="*/ 4494028 w 7761768"/>
                <a:gd name="connsiteY9" fmla="*/ 2883464 h 4308227"/>
                <a:gd name="connsiteX10" fmla="*/ 4968949 w 7761768"/>
                <a:gd name="connsiteY10" fmla="*/ 3074851 h 4308227"/>
                <a:gd name="connsiteX11" fmla="*/ 5684875 w 7761768"/>
                <a:gd name="connsiteY11" fmla="*/ 3634832 h 4308227"/>
                <a:gd name="connsiteX12" fmla="*/ 6542568 w 7761768"/>
                <a:gd name="connsiteY12" fmla="*/ 4187725 h 4308227"/>
                <a:gd name="connsiteX13" fmla="*/ 7761768 w 7761768"/>
                <a:gd name="connsiteY13" fmla="*/ 4308227 h 4308227"/>
                <a:gd name="connsiteX0" fmla="*/ 0 w 7761768"/>
                <a:gd name="connsiteY0" fmla="*/ 4284376 h 4305641"/>
                <a:gd name="connsiteX1" fmla="*/ 425302 w 7761768"/>
                <a:gd name="connsiteY1" fmla="*/ 4178051 h 4305641"/>
                <a:gd name="connsiteX2" fmla="*/ 843516 w 7761768"/>
                <a:gd name="connsiteY2" fmla="*/ 3880339 h 4305641"/>
                <a:gd name="connsiteX3" fmla="*/ 1212112 w 7761768"/>
                <a:gd name="connsiteY3" fmla="*/ 3206944 h 4305641"/>
                <a:gd name="connsiteX4" fmla="*/ 2062716 w 7761768"/>
                <a:gd name="connsiteY4" fmla="*/ 690572 h 4305641"/>
                <a:gd name="connsiteX5" fmla="*/ 2516372 w 7761768"/>
                <a:gd name="connsiteY5" fmla="*/ 2999 h 4305641"/>
                <a:gd name="connsiteX6" fmla="*/ 2899144 w 7761768"/>
                <a:gd name="connsiteY6" fmla="*/ 506274 h 4305641"/>
                <a:gd name="connsiteX7" fmla="*/ 3565451 w 7761768"/>
                <a:gd name="connsiteY7" fmla="*/ 1959390 h 4305641"/>
                <a:gd name="connsiteX8" fmla="*/ 3948223 w 7761768"/>
                <a:gd name="connsiteY8" fmla="*/ 2618609 h 4305641"/>
                <a:gd name="connsiteX9" fmla="*/ 4494028 w 7761768"/>
                <a:gd name="connsiteY9" fmla="*/ 2880878 h 4305641"/>
                <a:gd name="connsiteX10" fmla="*/ 4968949 w 7761768"/>
                <a:gd name="connsiteY10" fmla="*/ 3072265 h 4305641"/>
                <a:gd name="connsiteX11" fmla="*/ 5684875 w 7761768"/>
                <a:gd name="connsiteY11" fmla="*/ 3632246 h 4305641"/>
                <a:gd name="connsiteX12" fmla="*/ 6542568 w 7761768"/>
                <a:gd name="connsiteY12" fmla="*/ 4185139 h 4305641"/>
                <a:gd name="connsiteX13" fmla="*/ 7761768 w 7761768"/>
                <a:gd name="connsiteY13" fmla="*/ 4305641 h 4305641"/>
                <a:gd name="connsiteX0" fmla="*/ 0 w 7761768"/>
                <a:gd name="connsiteY0" fmla="*/ 4214443 h 4235708"/>
                <a:gd name="connsiteX1" fmla="*/ 425302 w 7761768"/>
                <a:gd name="connsiteY1" fmla="*/ 4108118 h 4235708"/>
                <a:gd name="connsiteX2" fmla="*/ 843516 w 7761768"/>
                <a:gd name="connsiteY2" fmla="*/ 3810406 h 4235708"/>
                <a:gd name="connsiteX3" fmla="*/ 1212112 w 7761768"/>
                <a:gd name="connsiteY3" fmla="*/ 3137011 h 4235708"/>
                <a:gd name="connsiteX4" fmla="*/ 2062716 w 7761768"/>
                <a:gd name="connsiteY4" fmla="*/ 620639 h 4235708"/>
                <a:gd name="connsiteX5" fmla="*/ 2509284 w 7761768"/>
                <a:gd name="connsiteY5" fmla="*/ 3950 h 4235708"/>
                <a:gd name="connsiteX6" fmla="*/ 2899144 w 7761768"/>
                <a:gd name="connsiteY6" fmla="*/ 436341 h 4235708"/>
                <a:gd name="connsiteX7" fmla="*/ 3565451 w 7761768"/>
                <a:gd name="connsiteY7" fmla="*/ 1889457 h 4235708"/>
                <a:gd name="connsiteX8" fmla="*/ 3948223 w 7761768"/>
                <a:gd name="connsiteY8" fmla="*/ 2548676 h 4235708"/>
                <a:gd name="connsiteX9" fmla="*/ 4494028 w 7761768"/>
                <a:gd name="connsiteY9" fmla="*/ 2810945 h 4235708"/>
                <a:gd name="connsiteX10" fmla="*/ 4968949 w 7761768"/>
                <a:gd name="connsiteY10" fmla="*/ 3002332 h 4235708"/>
                <a:gd name="connsiteX11" fmla="*/ 5684875 w 7761768"/>
                <a:gd name="connsiteY11" fmla="*/ 3562313 h 4235708"/>
                <a:gd name="connsiteX12" fmla="*/ 6542568 w 7761768"/>
                <a:gd name="connsiteY12" fmla="*/ 4115206 h 4235708"/>
                <a:gd name="connsiteX13" fmla="*/ 7761768 w 7761768"/>
                <a:gd name="connsiteY13" fmla="*/ 4235708 h 4235708"/>
                <a:gd name="connsiteX0" fmla="*/ 0 w 7761768"/>
                <a:gd name="connsiteY0" fmla="*/ 4210651 h 4231916"/>
                <a:gd name="connsiteX1" fmla="*/ 425302 w 7761768"/>
                <a:gd name="connsiteY1" fmla="*/ 4104326 h 4231916"/>
                <a:gd name="connsiteX2" fmla="*/ 843516 w 7761768"/>
                <a:gd name="connsiteY2" fmla="*/ 3806614 h 4231916"/>
                <a:gd name="connsiteX3" fmla="*/ 1212112 w 7761768"/>
                <a:gd name="connsiteY3" fmla="*/ 3133219 h 4231916"/>
                <a:gd name="connsiteX4" fmla="*/ 2062716 w 7761768"/>
                <a:gd name="connsiteY4" fmla="*/ 616847 h 4231916"/>
                <a:gd name="connsiteX5" fmla="*/ 2509284 w 7761768"/>
                <a:gd name="connsiteY5" fmla="*/ 158 h 4231916"/>
                <a:gd name="connsiteX6" fmla="*/ 2899144 w 7761768"/>
                <a:gd name="connsiteY6" fmla="*/ 432549 h 4231916"/>
                <a:gd name="connsiteX7" fmla="*/ 3565451 w 7761768"/>
                <a:gd name="connsiteY7" fmla="*/ 1885665 h 4231916"/>
                <a:gd name="connsiteX8" fmla="*/ 3948223 w 7761768"/>
                <a:gd name="connsiteY8" fmla="*/ 2544884 h 4231916"/>
                <a:gd name="connsiteX9" fmla="*/ 4494028 w 7761768"/>
                <a:gd name="connsiteY9" fmla="*/ 2807153 h 4231916"/>
                <a:gd name="connsiteX10" fmla="*/ 4968949 w 7761768"/>
                <a:gd name="connsiteY10" fmla="*/ 2998540 h 4231916"/>
                <a:gd name="connsiteX11" fmla="*/ 5684875 w 7761768"/>
                <a:gd name="connsiteY11" fmla="*/ 3558521 h 4231916"/>
                <a:gd name="connsiteX12" fmla="*/ 6542568 w 7761768"/>
                <a:gd name="connsiteY12" fmla="*/ 4111414 h 4231916"/>
                <a:gd name="connsiteX13" fmla="*/ 7761768 w 7761768"/>
                <a:gd name="connsiteY13" fmla="*/ 4231916 h 4231916"/>
                <a:gd name="connsiteX0" fmla="*/ 0 w 7761768"/>
                <a:gd name="connsiteY0" fmla="*/ 4210651 h 4231916"/>
                <a:gd name="connsiteX1" fmla="*/ 425302 w 7761768"/>
                <a:gd name="connsiteY1" fmla="*/ 4104326 h 4231916"/>
                <a:gd name="connsiteX2" fmla="*/ 843516 w 7761768"/>
                <a:gd name="connsiteY2" fmla="*/ 3806614 h 4231916"/>
                <a:gd name="connsiteX3" fmla="*/ 1212112 w 7761768"/>
                <a:gd name="connsiteY3" fmla="*/ 3133219 h 4231916"/>
                <a:gd name="connsiteX4" fmla="*/ 2062716 w 7761768"/>
                <a:gd name="connsiteY4" fmla="*/ 616847 h 4231916"/>
                <a:gd name="connsiteX5" fmla="*/ 2509284 w 7761768"/>
                <a:gd name="connsiteY5" fmla="*/ 158 h 4231916"/>
                <a:gd name="connsiteX6" fmla="*/ 2899144 w 7761768"/>
                <a:gd name="connsiteY6" fmla="*/ 432549 h 4231916"/>
                <a:gd name="connsiteX7" fmla="*/ 3430772 w 7761768"/>
                <a:gd name="connsiteY7" fmla="*/ 1949461 h 4231916"/>
                <a:gd name="connsiteX8" fmla="*/ 3948223 w 7761768"/>
                <a:gd name="connsiteY8" fmla="*/ 2544884 h 4231916"/>
                <a:gd name="connsiteX9" fmla="*/ 4494028 w 7761768"/>
                <a:gd name="connsiteY9" fmla="*/ 2807153 h 4231916"/>
                <a:gd name="connsiteX10" fmla="*/ 4968949 w 7761768"/>
                <a:gd name="connsiteY10" fmla="*/ 2998540 h 4231916"/>
                <a:gd name="connsiteX11" fmla="*/ 5684875 w 7761768"/>
                <a:gd name="connsiteY11" fmla="*/ 3558521 h 4231916"/>
                <a:gd name="connsiteX12" fmla="*/ 6542568 w 7761768"/>
                <a:gd name="connsiteY12" fmla="*/ 4111414 h 4231916"/>
                <a:gd name="connsiteX13" fmla="*/ 7761768 w 7761768"/>
                <a:gd name="connsiteY13" fmla="*/ 4231916 h 4231916"/>
                <a:gd name="connsiteX0" fmla="*/ 0 w 7761768"/>
                <a:gd name="connsiteY0" fmla="*/ 4210651 h 4231916"/>
                <a:gd name="connsiteX1" fmla="*/ 425302 w 7761768"/>
                <a:gd name="connsiteY1" fmla="*/ 4104326 h 4231916"/>
                <a:gd name="connsiteX2" fmla="*/ 843516 w 7761768"/>
                <a:gd name="connsiteY2" fmla="*/ 3806614 h 4231916"/>
                <a:gd name="connsiteX3" fmla="*/ 1212112 w 7761768"/>
                <a:gd name="connsiteY3" fmla="*/ 3133219 h 4231916"/>
                <a:gd name="connsiteX4" fmla="*/ 2062716 w 7761768"/>
                <a:gd name="connsiteY4" fmla="*/ 616847 h 4231916"/>
                <a:gd name="connsiteX5" fmla="*/ 2509284 w 7761768"/>
                <a:gd name="connsiteY5" fmla="*/ 158 h 4231916"/>
                <a:gd name="connsiteX6" fmla="*/ 2899144 w 7761768"/>
                <a:gd name="connsiteY6" fmla="*/ 432549 h 4231916"/>
                <a:gd name="connsiteX7" fmla="*/ 3430772 w 7761768"/>
                <a:gd name="connsiteY7" fmla="*/ 1949461 h 4231916"/>
                <a:gd name="connsiteX8" fmla="*/ 3806455 w 7761768"/>
                <a:gd name="connsiteY8" fmla="*/ 3076512 h 4231916"/>
                <a:gd name="connsiteX9" fmla="*/ 4494028 w 7761768"/>
                <a:gd name="connsiteY9" fmla="*/ 2807153 h 4231916"/>
                <a:gd name="connsiteX10" fmla="*/ 4968949 w 7761768"/>
                <a:gd name="connsiteY10" fmla="*/ 2998540 h 4231916"/>
                <a:gd name="connsiteX11" fmla="*/ 5684875 w 7761768"/>
                <a:gd name="connsiteY11" fmla="*/ 3558521 h 4231916"/>
                <a:gd name="connsiteX12" fmla="*/ 6542568 w 7761768"/>
                <a:gd name="connsiteY12" fmla="*/ 4111414 h 4231916"/>
                <a:gd name="connsiteX13" fmla="*/ 7761768 w 7761768"/>
                <a:gd name="connsiteY13" fmla="*/ 4231916 h 4231916"/>
                <a:gd name="connsiteX0" fmla="*/ 0 w 7761768"/>
                <a:gd name="connsiteY0" fmla="*/ 4210651 h 4231916"/>
                <a:gd name="connsiteX1" fmla="*/ 425302 w 7761768"/>
                <a:gd name="connsiteY1" fmla="*/ 4104326 h 4231916"/>
                <a:gd name="connsiteX2" fmla="*/ 843516 w 7761768"/>
                <a:gd name="connsiteY2" fmla="*/ 3806614 h 4231916"/>
                <a:gd name="connsiteX3" fmla="*/ 1212112 w 7761768"/>
                <a:gd name="connsiteY3" fmla="*/ 3133219 h 4231916"/>
                <a:gd name="connsiteX4" fmla="*/ 2062716 w 7761768"/>
                <a:gd name="connsiteY4" fmla="*/ 616847 h 4231916"/>
                <a:gd name="connsiteX5" fmla="*/ 2509284 w 7761768"/>
                <a:gd name="connsiteY5" fmla="*/ 158 h 4231916"/>
                <a:gd name="connsiteX6" fmla="*/ 2899144 w 7761768"/>
                <a:gd name="connsiteY6" fmla="*/ 432549 h 4231916"/>
                <a:gd name="connsiteX7" fmla="*/ 3430772 w 7761768"/>
                <a:gd name="connsiteY7" fmla="*/ 1949461 h 4231916"/>
                <a:gd name="connsiteX8" fmla="*/ 3806455 w 7761768"/>
                <a:gd name="connsiteY8" fmla="*/ 3076512 h 4231916"/>
                <a:gd name="connsiteX9" fmla="*/ 4245935 w 7761768"/>
                <a:gd name="connsiteY9" fmla="*/ 3764083 h 4231916"/>
                <a:gd name="connsiteX10" fmla="*/ 4968949 w 7761768"/>
                <a:gd name="connsiteY10" fmla="*/ 2998540 h 4231916"/>
                <a:gd name="connsiteX11" fmla="*/ 5684875 w 7761768"/>
                <a:gd name="connsiteY11" fmla="*/ 3558521 h 4231916"/>
                <a:gd name="connsiteX12" fmla="*/ 6542568 w 7761768"/>
                <a:gd name="connsiteY12" fmla="*/ 4111414 h 4231916"/>
                <a:gd name="connsiteX13" fmla="*/ 7761768 w 7761768"/>
                <a:gd name="connsiteY13" fmla="*/ 4231916 h 4231916"/>
                <a:gd name="connsiteX0" fmla="*/ 0 w 7761768"/>
                <a:gd name="connsiteY0" fmla="*/ 4210651 h 4231916"/>
                <a:gd name="connsiteX1" fmla="*/ 425302 w 7761768"/>
                <a:gd name="connsiteY1" fmla="*/ 4104326 h 4231916"/>
                <a:gd name="connsiteX2" fmla="*/ 843516 w 7761768"/>
                <a:gd name="connsiteY2" fmla="*/ 3806614 h 4231916"/>
                <a:gd name="connsiteX3" fmla="*/ 1212112 w 7761768"/>
                <a:gd name="connsiteY3" fmla="*/ 3133219 h 4231916"/>
                <a:gd name="connsiteX4" fmla="*/ 2062716 w 7761768"/>
                <a:gd name="connsiteY4" fmla="*/ 616847 h 4231916"/>
                <a:gd name="connsiteX5" fmla="*/ 2509284 w 7761768"/>
                <a:gd name="connsiteY5" fmla="*/ 158 h 4231916"/>
                <a:gd name="connsiteX6" fmla="*/ 2899144 w 7761768"/>
                <a:gd name="connsiteY6" fmla="*/ 432549 h 4231916"/>
                <a:gd name="connsiteX7" fmla="*/ 3430772 w 7761768"/>
                <a:gd name="connsiteY7" fmla="*/ 1949461 h 4231916"/>
                <a:gd name="connsiteX8" fmla="*/ 3806455 w 7761768"/>
                <a:gd name="connsiteY8" fmla="*/ 3076512 h 4231916"/>
                <a:gd name="connsiteX9" fmla="*/ 4245935 w 7761768"/>
                <a:gd name="connsiteY9" fmla="*/ 3764083 h 4231916"/>
                <a:gd name="connsiteX10" fmla="*/ 5046921 w 7761768"/>
                <a:gd name="connsiteY10" fmla="*/ 4111415 h 4231916"/>
                <a:gd name="connsiteX11" fmla="*/ 5684875 w 7761768"/>
                <a:gd name="connsiteY11" fmla="*/ 3558521 h 4231916"/>
                <a:gd name="connsiteX12" fmla="*/ 6542568 w 7761768"/>
                <a:gd name="connsiteY12" fmla="*/ 4111414 h 4231916"/>
                <a:gd name="connsiteX13" fmla="*/ 7761768 w 7761768"/>
                <a:gd name="connsiteY13" fmla="*/ 4231916 h 4231916"/>
                <a:gd name="connsiteX0" fmla="*/ 0 w 7761768"/>
                <a:gd name="connsiteY0" fmla="*/ 4210651 h 4231916"/>
                <a:gd name="connsiteX1" fmla="*/ 425302 w 7761768"/>
                <a:gd name="connsiteY1" fmla="*/ 4104326 h 4231916"/>
                <a:gd name="connsiteX2" fmla="*/ 843516 w 7761768"/>
                <a:gd name="connsiteY2" fmla="*/ 3806614 h 4231916"/>
                <a:gd name="connsiteX3" fmla="*/ 1212112 w 7761768"/>
                <a:gd name="connsiteY3" fmla="*/ 3133219 h 4231916"/>
                <a:gd name="connsiteX4" fmla="*/ 2062716 w 7761768"/>
                <a:gd name="connsiteY4" fmla="*/ 616847 h 4231916"/>
                <a:gd name="connsiteX5" fmla="*/ 2509284 w 7761768"/>
                <a:gd name="connsiteY5" fmla="*/ 158 h 4231916"/>
                <a:gd name="connsiteX6" fmla="*/ 2899144 w 7761768"/>
                <a:gd name="connsiteY6" fmla="*/ 432549 h 4231916"/>
                <a:gd name="connsiteX7" fmla="*/ 3402418 w 7761768"/>
                <a:gd name="connsiteY7" fmla="*/ 1942373 h 4231916"/>
                <a:gd name="connsiteX8" fmla="*/ 3806455 w 7761768"/>
                <a:gd name="connsiteY8" fmla="*/ 3076512 h 4231916"/>
                <a:gd name="connsiteX9" fmla="*/ 4245935 w 7761768"/>
                <a:gd name="connsiteY9" fmla="*/ 3764083 h 4231916"/>
                <a:gd name="connsiteX10" fmla="*/ 5046921 w 7761768"/>
                <a:gd name="connsiteY10" fmla="*/ 4111415 h 4231916"/>
                <a:gd name="connsiteX11" fmla="*/ 5684875 w 7761768"/>
                <a:gd name="connsiteY11" fmla="*/ 3558521 h 4231916"/>
                <a:gd name="connsiteX12" fmla="*/ 6542568 w 7761768"/>
                <a:gd name="connsiteY12" fmla="*/ 4111414 h 4231916"/>
                <a:gd name="connsiteX13" fmla="*/ 7761768 w 7761768"/>
                <a:gd name="connsiteY13" fmla="*/ 4231916 h 4231916"/>
                <a:gd name="connsiteX0" fmla="*/ 0 w 7761768"/>
                <a:gd name="connsiteY0" fmla="*/ 4210651 h 4231916"/>
                <a:gd name="connsiteX1" fmla="*/ 425302 w 7761768"/>
                <a:gd name="connsiteY1" fmla="*/ 4104326 h 4231916"/>
                <a:gd name="connsiteX2" fmla="*/ 843516 w 7761768"/>
                <a:gd name="connsiteY2" fmla="*/ 3806614 h 4231916"/>
                <a:gd name="connsiteX3" fmla="*/ 1212112 w 7761768"/>
                <a:gd name="connsiteY3" fmla="*/ 3133219 h 4231916"/>
                <a:gd name="connsiteX4" fmla="*/ 2062716 w 7761768"/>
                <a:gd name="connsiteY4" fmla="*/ 616847 h 4231916"/>
                <a:gd name="connsiteX5" fmla="*/ 2509284 w 7761768"/>
                <a:gd name="connsiteY5" fmla="*/ 158 h 4231916"/>
                <a:gd name="connsiteX6" fmla="*/ 2899144 w 7761768"/>
                <a:gd name="connsiteY6" fmla="*/ 432549 h 4231916"/>
                <a:gd name="connsiteX7" fmla="*/ 3402418 w 7761768"/>
                <a:gd name="connsiteY7" fmla="*/ 1942373 h 4231916"/>
                <a:gd name="connsiteX8" fmla="*/ 3806455 w 7761768"/>
                <a:gd name="connsiteY8" fmla="*/ 3076512 h 4231916"/>
                <a:gd name="connsiteX9" fmla="*/ 4245935 w 7761768"/>
                <a:gd name="connsiteY9" fmla="*/ 3764083 h 4231916"/>
                <a:gd name="connsiteX10" fmla="*/ 5046921 w 7761768"/>
                <a:gd name="connsiteY10" fmla="*/ 4111415 h 4231916"/>
                <a:gd name="connsiteX11" fmla="*/ 6542568 w 7761768"/>
                <a:gd name="connsiteY11" fmla="*/ 4111414 h 4231916"/>
                <a:gd name="connsiteX12" fmla="*/ 7761768 w 7761768"/>
                <a:gd name="connsiteY12" fmla="*/ 4231916 h 4231916"/>
                <a:gd name="connsiteX0" fmla="*/ 0 w 7761768"/>
                <a:gd name="connsiteY0" fmla="*/ 4210651 h 4231916"/>
                <a:gd name="connsiteX1" fmla="*/ 425302 w 7761768"/>
                <a:gd name="connsiteY1" fmla="*/ 4104326 h 4231916"/>
                <a:gd name="connsiteX2" fmla="*/ 843516 w 7761768"/>
                <a:gd name="connsiteY2" fmla="*/ 3806614 h 4231916"/>
                <a:gd name="connsiteX3" fmla="*/ 1212112 w 7761768"/>
                <a:gd name="connsiteY3" fmla="*/ 3133219 h 4231916"/>
                <a:gd name="connsiteX4" fmla="*/ 2062716 w 7761768"/>
                <a:gd name="connsiteY4" fmla="*/ 616847 h 4231916"/>
                <a:gd name="connsiteX5" fmla="*/ 2509284 w 7761768"/>
                <a:gd name="connsiteY5" fmla="*/ 158 h 4231916"/>
                <a:gd name="connsiteX6" fmla="*/ 2899144 w 7761768"/>
                <a:gd name="connsiteY6" fmla="*/ 432549 h 4231916"/>
                <a:gd name="connsiteX7" fmla="*/ 3402418 w 7761768"/>
                <a:gd name="connsiteY7" fmla="*/ 1942373 h 4231916"/>
                <a:gd name="connsiteX8" fmla="*/ 3806455 w 7761768"/>
                <a:gd name="connsiteY8" fmla="*/ 3076512 h 4231916"/>
                <a:gd name="connsiteX9" fmla="*/ 4245935 w 7761768"/>
                <a:gd name="connsiteY9" fmla="*/ 3764083 h 4231916"/>
                <a:gd name="connsiteX10" fmla="*/ 5046921 w 7761768"/>
                <a:gd name="connsiteY10" fmla="*/ 4111415 h 4231916"/>
                <a:gd name="connsiteX11" fmla="*/ 7761768 w 7761768"/>
                <a:gd name="connsiteY11" fmla="*/ 4231916 h 4231916"/>
                <a:gd name="connsiteX0" fmla="*/ 0 w 7761768"/>
                <a:gd name="connsiteY0" fmla="*/ 4210651 h 4231916"/>
                <a:gd name="connsiteX1" fmla="*/ 425302 w 7761768"/>
                <a:gd name="connsiteY1" fmla="*/ 4104326 h 4231916"/>
                <a:gd name="connsiteX2" fmla="*/ 843516 w 7761768"/>
                <a:gd name="connsiteY2" fmla="*/ 3806614 h 4231916"/>
                <a:gd name="connsiteX3" fmla="*/ 1212112 w 7761768"/>
                <a:gd name="connsiteY3" fmla="*/ 3133219 h 4231916"/>
                <a:gd name="connsiteX4" fmla="*/ 2062716 w 7761768"/>
                <a:gd name="connsiteY4" fmla="*/ 616847 h 4231916"/>
                <a:gd name="connsiteX5" fmla="*/ 2509284 w 7761768"/>
                <a:gd name="connsiteY5" fmla="*/ 158 h 4231916"/>
                <a:gd name="connsiteX6" fmla="*/ 2899144 w 7761768"/>
                <a:gd name="connsiteY6" fmla="*/ 432549 h 4231916"/>
                <a:gd name="connsiteX7" fmla="*/ 3402418 w 7761768"/>
                <a:gd name="connsiteY7" fmla="*/ 1942373 h 4231916"/>
                <a:gd name="connsiteX8" fmla="*/ 3806455 w 7761768"/>
                <a:gd name="connsiteY8" fmla="*/ 3076512 h 4231916"/>
                <a:gd name="connsiteX9" fmla="*/ 4245935 w 7761768"/>
                <a:gd name="connsiteY9" fmla="*/ 3764083 h 4231916"/>
                <a:gd name="connsiteX10" fmla="*/ 5025656 w 7761768"/>
                <a:gd name="connsiteY10" fmla="*/ 4175210 h 4231916"/>
                <a:gd name="connsiteX11" fmla="*/ 7761768 w 7761768"/>
                <a:gd name="connsiteY11" fmla="*/ 4231916 h 4231916"/>
                <a:gd name="connsiteX0" fmla="*/ 0 w 7761768"/>
                <a:gd name="connsiteY0" fmla="*/ 4210651 h 4231916"/>
                <a:gd name="connsiteX1" fmla="*/ 425302 w 7761768"/>
                <a:gd name="connsiteY1" fmla="*/ 4104326 h 4231916"/>
                <a:gd name="connsiteX2" fmla="*/ 843516 w 7761768"/>
                <a:gd name="connsiteY2" fmla="*/ 3806614 h 4231916"/>
                <a:gd name="connsiteX3" fmla="*/ 1212112 w 7761768"/>
                <a:gd name="connsiteY3" fmla="*/ 3133219 h 4231916"/>
                <a:gd name="connsiteX4" fmla="*/ 2062716 w 7761768"/>
                <a:gd name="connsiteY4" fmla="*/ 616847 h 4231916"/>
                <a:gd name="connsiteX5" fmla="*/ 2509284 w 7761768"/>
                <a:gd name="connsiteY5" fmla="*/ 158 h 4231916"/>
                <a:gd name="connsiteX6" fmla="*/ 2899144 w 7761768"/>
                <a:gd name="connsiteY6" fmla="*/ 432549 h 4231916"/>
                <a:gd name="connsiteX7" fmla="*/ 3402418 w 7761768"/>
                <a:gd name="connsiteY7" fmla="*/ 1942373 h 4231916"/>
                <a:gd name="connsiteX8" fmla="*/ 3806455 w 7761768"/>
                <a:gd name="connsiteY8" fmla="*/ 3076512 h 4231916"/>
                <a:gd name="connsiteX9" fmla="*/ 4210493 w 7761768"/>
                <a:gd name="connsiteY9" fmla="*/ 3806613 h 4231916"/>
                <a:gd name="connsiteX10" fmla="*/ 5025656 w 7761768"/>
                <a:gd name="connsiteY10" fmla="*/ 4175210 h 4231916"/>
                <a:gd name="connsiteX11" fmla="*/ 7761768 w 7761768"/>
                <a:gd name="connsiteY11" fmla="*/ 4231916 h 4231916"/>
                <a:gd name="connsiteX0" fmla="*/ 0 w 7761768"/>
                <a:gd name="connsiteY0" fmla="*/ 4210651 h 4231916"/>
                <a:gd name="connsiteX1" fmla="*/ 425302 w 7761768"/>
                <a:gd name="connsiteY1" fmla="*/ 4104326 h 4231916"/>
                <a:gd name="connsiteX2" fmla="*/ 843516 w 7761768"/>
                <a:gd name="connsiteY2" fmla="*/ 3806614 h 4231916"/>
                <a:gd name="connsiteX3" fmla="*/ 1212112 w 7761768"/>
                <a:gd name="connsiteY3" fmla="*/ 3133219 h 4231916"/>
                <a:gd name="connsiteX4" fmla="*/ 2062716 w 7761768"/>
                <a:gd name="connsiteY4" fmla="*/ 616847 h 4231916"/>
                <a:gd name="connsiteX5" fmla="*/ 2509284 w 7761768"/>
                <a:gd name="connsiteY5" fmla="*/ 158 h 4231916"/>
                <a:gd name="connsiteX6" fmla="*/ 2899144 w 7761768"/>
                <a:gd name="connsiteY6" fmla="*/ 432549 h 4231916"/>
                <a:gd name="connsiteX7" fmla="*/ 3402418 w 7761768"/>
                <a:gd name="connsiteY7" fmla="*/ 1942373 h 4231916"/>
                <a:gd name="connsiteX8" fmla="*/ 3806455 w 7761768"/>
                <a:gd name="connsiteY8" fmla="*/ 3076512 h 4231916"/>
                <a:gd name="connsiteX9" fmla="*/ 4210493 w 7761768"/>
                <a:gd name="connsiteY9" fmla="*/ 3806613 h 4231916"/>
                <a:gd name="connsiteX10" fmla="*/ 5025656 w 7761768"/>
                <a:gd name="connsiteY10" fmla="*/ 4175210 h 4231916"/>
                <a:gd name="connsiteX11" fmla="*/ 7761768 w 7761768"/>
                <a:gd name="connsiteY11" fmla="*/ 4231916 h 4231916"/>
                <a:gd name="connsiteX0" fmla="*/ 0 w 7761768"/>
                <a:gd name="connsiteY0" fmla="*/ 4210651 h 4231916"/>
                <a:gd name="connsiteX1" fmla="*/ 425302 w 7761768"/>
                <a:gd name="connsiteY1" fmla="*/ 4104326 h 4231916"/>
                <a:gd name="connsiteX2" fmla="*/ 843516 w 7761768"/>
                <a:gd name="connsiteY2" fmla="*/ 3806614 h 4231916"/>
                <a:gd name="connsiteX3" fmla="*/ 1212112 w 7761768"/>
                <a:gd name="connsiteY3" fmla="*/ 3133219 h 4231916"/>
                <a:gd name="connsiteX4" fmla="*/ 2062716 w 7761768"/>
                <a:gd name="connsiteY4" fmla="*/ 616847 h 4231916"/>
                <a:gd name="connsiteX5" fmla="*/ 2509284 w 7761768"/>
                <a:gd name="connsiteY5" fmla="*/ 158 h 4231916"/>
                <a:gd name="connsiteX6" fmla="*/ 2899144 w 7761768"/>
                <a:gd name="connsiteY6" fmla="*/ 432549 h 4231916"/>
                <a:gd name="connsiteX7" fmla="*/ 3402418 w 7761768"/>
                <a:gd name="connsiteY7" fmla="*/ 1942373 h 4231916"/>
                <a:gd name="connsiteX8" fmla="*/ 4210493 w 7761768"/>
                <a:gd name="connsiteY8" fmla="*/ 3806613 h 4231916"/>
                <a:gd name="connsiteX9" fmla="*/ 5025656 w 7761768"/>
                <a:gd name="connsiteY9" fmla="*/ 4175210 h 4231916"/>
                <a:gd name="connsiteX10" fmla="*/ 7761768 w 7761768"/>
                <a:gd name="connsiteY10" fmla="*/ 4231916 h 4231916"/>
                <a:gd name="connsiteX0" fmla="*/ 0 w 7761768"/>
                <a:gd name="connsiteY0" fmla="*/ 4210651 h 4231916"/>
                <a:gd name="connsiteX1" fmla="*/ 425302 w 7761768"/>
                <a:gd name="connsiteY1" fmla="*/ 4104326 h 4231916"/>
                <a:gd name="connsiteX2" fmla="*/ 843516 w 7761768"/>
                <a:gd name="connsiteY2" fmla="*/ 3806614 h 4231916"/>
                <a:gd name="connsiteX3" fmla="*/ 1212112 w 7761768"/>
                <a:gd name="connsiteY3" fmla="*/ 3133219 h 4231916"/>
                <a:gd name="connsiteX4" fmla="*/ 2062716 w 7761768"/>
                <a:gd name="connsiteY4" fmla="*/ 616847 h 4231916"/>
                <a:gd name="connsiteX5" fmla="*/ 2509284 w 7761768"/>
                <a:gd name="connsiteY5" fmla="*/ 158 h 4231916"/>
                <a:gd name="connsiteX6" fmla="*/ 2899144 w 7761768"/>
                <a:gd name="connsiteY6" fmla="*/ 432549 h 4231916"/>
                <a:gd name="connsiteX7" fmla="*/ 3402418 w 7761768"/>
                <a:gd name="connsiteY7" fmla="*/ 1942373 h 4231916"/>
                <a:gd name="connsiteX8" fmla="*/ 4132521 w 7761768"/>
                <a:gd name="connsiteY8" fmla="*/ 3671934 h 4231916"/>
                <a:gd name="connsiteX9" fmla="*/ 5025656 w 7761768"/>
                <a:gd name="connsiteY9" fmla="*/ 4175210 h 4231916"/>
                <a:gd name="connsiteX10" fmla="*/ 7761768 w 7761768"/>
                <a:gd name="connsiteY10" fmla="*/ 4231916 h 42319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7761768" h="4231916">
                  <a:moveTo>
                    <a:pt x="0" y="4210651"/>
                  </a:moveTo>
                  <a:cubicBezTo>
                    <a:pt x="142358" y="4191158"/>
                    <a:pt x="284716" y="4171665"/>
                    <a:pt x="425302" y="4104326"/>
                  </a:cubicBezTo>
                  <a:cubicBezTo>
                    <a:pt x="565888" y="4036987"/>
                    <a:pt x="712381" y="3968465"/>
                    <a:pt x="843516" y="3806614"/>
                  </a:cubicBezTo>
                  <a:cubicBezTo>
                    <a:pt x="974651" y="3644763"/>
                    <a:pt x="1008912" y="3664847"/>
                    <a:pt x="1212112" y="3133219"/>
                  </a:cubicBezTo>
                  <a:cubicBezTo>
                    <a:pt x="1415312" y="2601591"/>
                    <a:pt x="1846521" y="1139024"/>
                    <a:pt x="2062716" y="616847"/>
                  </a:cubicBezTo>
                  <a:cubicBezTo>
                    <a:pt x="2278911" y="94670"/>
                    <a:pt x="2369879" y="-4568"/>
                    <a:pt x="2509284" y="158"/>
                  </a:cubicBezTo>
                  <a:cubicBezTo>
                    <a:pt x="2648689" y="4884"/>
                    <a:pt x="2750288" y="108847"/>
                    <a:pt x="2899144" y="432549"/>
                  </a:cubicBezTo>
                  <a:cubicBezTo>
                    <a:pt x="3048000" y="756251"/>
                    <a:pt x="3196855" y="1402475"/>
                    <a:pt x="3402418" y="1942373"/>
                  </a:cubicBezTo>
                  <a:cubicBezTo>
                    <a:pt x="3607981" y="2482271"/>
                    <a:pt x="3861981" y="3299795"/>
                    <a:pt x="4132521" y="3671934"/>
                  </a:cubicBezTo>
                  <a:cubicBezTo>
                    <a:pt x="4321544" y="3876315"/>
                    <a:pt x="4420782" y="4081880"/>
                    <a:pt x="5025656" y="4175210"/>
                  </a:cubicBezTo>
                  <a:cubicBezTo>
                    <a:pt x="5630531" y="4268540"/>
                    <a:pt x="7196175" y="4206812"/>
                    <a:pt x="7761768" y="4231916"/>
                  </a:cubicBezTo>
                </a:path>
              </a:pathLst>
            </a:custGeom>
            <a:noFill/>
            <a:ln w="19050" cap="flat" cmpd="sng" algn="ctr">
              <a:solidFill>
                <a:srgbClr val="1FC2A7"/>
              </a:solidFill>
              <a:prstDash val="sysDot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</p:grpSp>
      <p:grpSp>
        <p:nvGrpSpPr>
          <p:cNvPr id="339" name="Group 338">
            <a:extLst>
              <a:ext uri="{FF2B5EF4-FFF2-40B4-BE49-F238E27FC236}">
                <a16:creationId xmlns:a16="http://schemas.microsoft.com/office/drawing/2014/main" id="{6CC47D85-4774-A248-CB10-56960C226DA5}"/>
              </a:ext>
            </a:extLst>
          </p:cNvPr>
          <p:cNvGrpSpPr/>
          <p:nvPr/>
        </p:nvGrpSpPr>
        <p:grpSpPr>
          <a:xfrm>
            <a:off x="4831556" y="2743761"/>
            <a:ext cx="813221" cy="706905"/>
            <a:chOff x="2203544" y="2701305"/>
            <a:chExt cx="813221" cy="706905"/>
          </a:xfrm>
        </p:grpSpPr>
        <p:pic>
          <p:nvPicPr>
            <p:cNvPr id="340" name="Graphic 339" descr="Folder">
              <a:extLst>
                <a:ext uri="{FF2B5EF4-FFF2-40B4-BE49-F238E27FC236}">
                  <a16:creationId xmlns:a16="http://schemas.microsoft.com/office/drawing/2014/main" id="{D94C97EF-8420-6FD9-AB40-78754B8F3DD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2203544" y="2701305"/>
              <a:ext cx="813221" cy="706905"/>
            </a:xfrm>
            <a:prstGeom prst="rect">
              <a:avLst/>
            </a:prstGeom>
          </p:spPr>
        </p:pic>
        <p:grpSp>
          <p:nvGrpSpPr>
            <p:cNvPr id="341" name="Group 340">
              <a:extLst>
                <a:ext uri="{FF2B5EF4-FFF2-40B4-BE49-F238E27FC236}">
                  <a16:creationId xmlns:a16="http://schemas.microsoft.com/office/drawing/2014/main" id="{1DFE19EB-535A-5BE9-9417-44F7CAA9BF08}"/>
                </a:ext>
              </a:extLst>
            </p:cNvPr>
            <p:cNvGrpSpPr/>
            <p:nvPr/>
          </p:nvGrpSpPr>
          <p:grpSpPr>
            <a:xfrm>
              <a:off x="2399750" y="2940251"/>
              <a:ext cx="408337" cy="257430"/>
              <a:chOff x="2846189" y="2844264"/>
              <a:chExt cx="616235" cy="388496"/>
            </a:xfrm>
          </p:grpSpPr>
          <p:sp>
            <p:nvSpPr>
              <p:cNvPr id="342" name="Freeform: Shape 341">
                <a:extLst>
                  <a:ext uri="{FF2B5EF4-FFF2-40B4-BE49-F238E27FC236}">
                    <a16:creationId xmlns:a16="http://schemas.microsoft.com/office/drawing/2014/main" id="{6F98F778-CE1D-576C-F94A-246390CFCCED}"/>
                  </a:ext>
                </a:extLst>
              </p:cNvPr>
              <p:cNvSpPr/>
              <p:nvPr/>
            </p:nvSpPr>
            <p:spPr>
              <a:xfrm>
                <a:off x="2913171" y="2897850"/>
                <a:ext cx="227739" cy="133964"/>
              </a:xfrm>
              <a:custGeom>
                <a:avLst/>
                <a:gdLst>
                  <a:gd name="connsiteX0" fmla="*/ 113870 w 227739"/>
                  <a:gd name="connsiteY0" fmla="*/ 133964 h 133964"/>
                  <a:gd name="connsiteX1" fmla="*/ 227739 w 227739"/>
                  <a:gd name="connsiteY1" fmla="*/ 66982 h 133964"/>
                  <a:gd name="connsiteX2" fmla="*/ 113870 w 227739"/>
                  <a:gd name="connsiteY2" fmla="*/ 0 h 133964"/>
                  <a:gd name="connsiteX3" fmla="*/ 0 w 227739"/>
                  <a:gd name="connsiteY3" fmla="*/ 66982 h 133964"/>
                  <a:gd name="connsiteX4" fmla="*/ 113870 w 227739"/>
                  <a:gd name="connsiteY4" fmla="*/ 133964 h 133964"/>
                  <a:gd name="connsiteX5" fmla="*/ 113870 w 227739"/>
                  <a:gd name="connsiteY5" fmla="*/ 26793 h 133964"/>
                  <a:gd name="connsiteX6" fmla="*/ 200946 w 227739"/>
                  <a:gd name="connsiteY6" fmla="*/ 66982 h 133964"/>
                  <a:gd name="connsiteX7" fmla="*/ 113870 w 227739"/>
                  <a:gd name="connsiteY7" fmla="*/ 107171 h 133964"/>
                  <a:gd name="connsiteX8" fmla="*/ 26793 w 227739"/>
                  <a:gd name="connsiteY8" fmla="*/ 66982 h 133964"/>
                  <a:gd name="connsiteX9" fmla="*/ 113870 w 227739"/>
                  <a:gd name="connsiteY9" fmla="*/ 26793 h 1339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27739" h="133964">
                    <a:moveTo>
                      <a:pt x="113870" y="133964"/>
                    </a:moveTo>
                    <a:cubicBezTo>
                      <a:pt x="177717" y="133964"/>
                      <a:pt x="227739" y="104539"/>
                      <a:pt x="227739" y="66982"/>
                    </a:cubicBezTo>
                    <a:cubicBezTo>
                      <a:pt x="227739" y="29425"/>
                      <a:pt x="177717" y="0"/>
                      <a:pt x="113870" y="0"/>
                    </a:cubicBezTo>
                    <a:cubicBezTo>
                      <a:pt x="50022" y="0"/>
                      <a:pt x="0" y="29425"/>
                      <a:pt x="0" y="66982"/>
                    </a:cubicBezTo>
                    <a:cubicBezTo>
                      <a:pt x="0" y="104539"/>
                      <a:pt x="50022" y="133964"/>
                      <a:pt x="113870" y="133964"/>
                    </a:cubicBezTo>
                    <a:close/>
                    <a:moveTo>
                      <a:pt x="113870" y="26793"/>
                    </a:moveTo>
                    <a:cubicBezTo>
                      <a:pt x="165185" y="26793"/>
                      <a:pt x="200946" y="47973"/>
                      <a:pt x="200946" y="66982"/>
                    </a:cubicBezTo>
                    <a:cubicBezTo>
                      <a:pt x="200946" y="85992"/>
                      <a:pt x="165185" y="107171"/>
                      <a:pt x="113870" y="107171"/>
                    </a:cubicBezTo>
                    <a:cubicBezTo>
                      <a:pt x="62555" y="107171"/>
                      <a:pt x="26793" y="85992"/>
                      <a:pt x="26793" y="66982"/>
                    </a:cubicBezTo>
                    <a:cubicBezTo>
                      <a:pt x="26793" y="47973"/>
                      <a:pt x="62555" y="26793"/>
                      <a:pt x="113870" y="26793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rgbClr val="FFC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595959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43" name="Freeform: Shape 342">
                <a:extLst>
                  <a:ext uri="{FF2B5EF4-FFF2-40B4-BE49-F238E27FC236}">
                    <a16:creationId xmlns:a16="http://schemas.microsoft.com/office/drawing/2014/main" id="{40A1CB3F-BFB3-7196-7D47-ECAB5BB0C7BA}"/>
                  </a:ext>
                </a:extLst>
              </p:cNvPr>
              <p:cNvSpPr/>
              <p:nvPr/>
            </p:nvSpPr>
            <p:spPr>
              <a:xfrm>
                <a:off x="2966757" y="2938039"/>
                <a:ext cx="120567" cy="53585"/>
              </a:xfrm>
              <a:custGeom>
                <a:avLst/>
                <a:gdLst>
                  <a:gd name="connsiteX0" fmla="*/ 120568 w 120567"/>
                  <a:gd name="connsiteY0" fmla="*/ 26793 h 53585"/>
                  <a:gd name="connsiteX1" fmla="*/ 60284 w 120567"/>
                  <a:gd name="connsiteY1" fmla="*/ 53586 h 53585"/>
                  <a:gd name="connsiteX2" fmla="*/ 0 w 120567"/>
                  <a:gd name="connsiteY2" fmla="*/ 26793 h 53585"/>
                  <a:gd name="connsiteX3" fmla="*/ 60284 w 120567"/>
                  <a:gd name="connsiteY3" fmla="*/ 0 h 53585"/>
                  <a:gd name="connsiteX4" fmla="*/ 120568 w 120567"/>
                  <a:gd name="connsiteY4" fmla="*/ 26793 h 535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0567" h="53585">
                    <a:moveTo>
                      <a:pt x="120568" y="26793"/>
                    </a:moveTo>
                    <a:cubicBezTo>
                      <a:pt x="120568" y="41590"/>
                      <a:pt x="93578" y="53586"/>
                      <a:pt x="60284" y="53586"/>
                    </a:cubicBezTo>
                    <a:cubicBezTo>
                      <a:pt x="26990" y="53586"/>
                      <a:pt x="0" y="41590"/>
                      <a:pt x="0" y="26793"/>
                    </a:cubicBezTo>
                    <a:cubicBezTo>
                      <a:pt x="0" y="11996"/>
                      <a:pt x="26990" y="0"/>
                      <a:pt x="60284" y="0"/>
                    </a:cubicBezTo>
                    <a:cubicBezTo>
                      <a:pt x="93578" y="0"/>
                      <a:pt x="120568" y="11996"/>
                      <a:pt x="120568" y="26793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rgbClr val="FFC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595959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44" name="Freeform: Shape 343">
                <a:extLst>
                  <a:ext uri="{FF2B5EF4-FFF2-40B4-BE49-F238E27FC236}">
                    <a16:creationId xmlns:a16="http://schemas.microsoft.com/office/drawing/2014/main" id="{9F34405C-A7AF-AF64-1A15-4E9077114744}"/>
                  </a:ext>
                </a:extLst>
              </p:cNvPr>
              <p:cNvSpPr/>
              <p:nvPr/>
            </p:nvSpPr>
            <p:spPr>
              <a:xfrm>
                <a:off x="2846189" y="2844264"/>
                <a:ext cx="616235" cy="388496"/>
              </a:xfrm>
              <a:custGeom>
                <a:avLst/>
                <a:gdLst>
                  <a:gd name="connsiteX0" fmla="*/ 587178 w 616235"/>
                  <a:gd name="connsiteY0" fmla="*/ 139242 h 388496"/>
                  <a:gd name="connsiteX1" fmla="*/ 359366 w 616235"/>
                  <a:gd name="connsiteY1" fmla="*/ 140287 h 388496"/>
                  <a:gd name="connsiteX2" fmla="*/ 361703 w 616235"/>
                  <a:gd name="connsiteY2" fmla="*/ 120568 h 388496"/>
                  <a:gd name="connsiteX3" fmla="*/ 180852 w 616235"/>
                  <a:gd name="connsiteY3" fmla="*/ 0 h 388496"/>
                  <a:gd name="connsiteX4" fmla="*/ 0 w 616235"/>
                  <a:gd name="connsiteY4" fmla="*/ 120568 h 388496"/>
                  <a:gd name="connsiteX5" fmla="*/ 0 w 616235"/>
                  <a:gd name="connsiteY5" fmla="*/ 259180 h 388496"/>
                  <a:gd name="connsiteX6" fmla="*/ 188615 w 616235"/>
                  <a:gd name="connsiteY6" fmla="*/ 388496 h 388496"/>
                  <a:gd name="connsiteX7" fmla="*/ 353786 w 616235"/>
                  <a:gd name="connsiteY7" fmla="*/ 334837 h 388496"/>
                  <a:gd name="connsiteX8" fmla="*/ 570674 w 616235"/>
                  <a:gd name="connsiteY8" fmla="*/ 323242 h 388496"/>
                  <a:gd name="connsiteX9" fmla="*/ 616235 w 616235"/>
                  <a:gd name="connsiteY9" fmla="*/ 343772 h 388496"/>
                  <a:gd name="connsiteX10" fmla="*/ 616235 w 616235"/>
                  <a:gd name="connsiteY10" fmla="*/ 152331 h 388496"/>
                  <a:gd name="connsiteX11" fmla="*/ 395194 w 616235"/>
                  <a:gd name="connsiteY11" fmla="*/ 169224 h 388496"/>
                  <a:gd name="connsiteX12" fmla="*/ 421987 w 616235"/>
                  <a:gd name="connsiteY12" fmla="*/ 161333 h 388496"/>
                  <a:gd name="connsiteX13" fmla="*/ 421987 w 616235"/>
                  <a:gd name="connsiteY13" fmla="*/ 247834 h 388496"/>
                  <a:gd name="connsiteX14" fmla="*/ 395194 w 616235"/>
                  <a:gd name="connsiteY14" fmla="*/ 247834 h 388496"/>
                  <a:gd name="connsiteX15" fmla="*/ 60284 w 616235"/>
                  <a:gd name="connsiteY15" fmla="*/ 214343 h 388496"/>
                  <a:gd name="connsiteX16" fmla="*/ 65964 w 616235"/>
                  <a:gd name="connsiteY16" fmla="*/ 214343 h 388496"/>
                  <a:gd name="connsiteX17" fmla="*/ 87077 w 616235"/>
                  <a:gd name="connsiteY17" fmla="*/ 224176 h 388496"/>
                  <a:gd name="connsiteX18" fmla="*/ 87077 w 616235"/>
                  <a:gd name="connsiteY18" fmla="*/ 261230 h 388496"/>
                  <a:gd name="connsiteX19" fmla="*/ 60284 w 616235"/>
                  <a:gd name="connsiteY19" fmla="*/ 261230 h 388496"/>
                  <a:gd name="connsiteX20" fmla="*/ 194248 w 616235"/>
                  <a:gd name="connsiteY20" fmla="*/ 240787 h 388496"/>
                  <a:gd name="connsiteX21" fmla="*/ 221041 w 616235"/>
                  <a:gd name="connsiteY21" fmla="*/ 238235 h 388496"/>
                  <a:gd name="connsiteX22" fmla="*/ 221041 w 616235"/>
                  <a:gd name="connsiteY22" fmla="*/ 281325 h 388496"/>
                  <a:gd name="connsiteX23" fmla="*/ 194248 w 616235"/>
                  <a:gd name="connsiteY23" fmla="*/ 281325 h 388496"/>
                  <a:gd name="connsiteX24" fmla="*/ 261230 w 616235"/>
                  <a:gd name="connsiteY24" fmla="*/ 228978 h 388496"/>
                  <a:gd name="connsiteX25" fmla="*/ 288023 w 616235"/>
                  <a:gd name="connsiteY25" fmla="*/ 218261 h 388496"/>
                  <a:gd name="connsiteX26" fmla="*/ 288023 w 616235"/>
                  <a:gd name="connsiteY26" fmla="*/ 301419 h 388496"/>
                  <a:gd name="connsiteX27" fmla="*/ 261230 w 616235"/>
                  <a:gd name="connsiteY27" fmla="*/ 301419 h 388496"/>
                  <a:gd name="connsiteX28" fmla="*/ 328212 w 616235"/>
                  <a:gd name="connsiteY28" fmla="*/ 199801 h 388496"/>
                  <a:gd name="connsiteX29" fmla="*/ 353786 w 616235"/>
                  <a:gd name="connsiteY29" fmla="*/ 187476 h 388496"/>
                  <a:gd name="connsiteX30" fmla="*/ 355005 w 616235"/>
                  <a:gd name="connsiteY30" fmla="*/ 186867 h 388496"/>
                  <a:gd name="connsiteX31" fmla="*/ 355005 w 616235"/>
                  <a:gd name="connsiteY31" fmla="*/ 234437 h 388496"/>
                  <a:gd name="connsiteX32" fmla="*/ 328212 w 616235"/>
                  <a:gd name="connsiteY32" fmla="*/ 234437 h 388496"/>
                  <a:gd name="connsiteX33" fmla="*/ 154059 w 616235"/>
                  <a:gd name="connsiteY33" fmla="*/ 314816 h 388496"/>
                  <a:gd name="connsiteX34" fmla="*/ 127266 w 616235"/>
                  <a:gd name="connsiteY34" fmla="*/ 314816 h 388496"/>
                  <a:gd name="connsiteX35" fmla="*/ 127266 w 616235"/>
                  <a:gd name="connsiteY35" fmla="*/ 235944 h 388496"/>
                  <a:gd name="connsiteX36" fmla="*/ 154059 w 616235"/>
                  <a:gd name="connsiteY36" fmla="*/ 239863 h 388496"/>
                  <a:gd name="connsiteX37" fmla="*/ 462176 w 616235"/>
                  <a:gd name="connsiteY37" fmla="*/ 200946 h 388496"/>
                  <a:gd name="connsiteX38" fmla="*/ 462176 w 616235"/>
                  <a:gd name="connsiteY38" fmla="*/ 155345 h 388496"/>
                  <a:gd name="connsiteX39" fmla="*/ 488969 w 616235"/>
                  <a:gd name="connsiteY39" fmla="*/ 155345 h 388496"/>
                  <a:gd name="connsiteX40" fmla="*/ 488969 w 616235"/>
                  <a:gd name="connsiteY40" fmla="*/ 200946 h 388496"/>
                  <a:gd name="connsiteX41" fmla="*/ 180852 w 616235"/>
                  <a:gd name="connsiteY41" fmla="*/ 40189 h 388496"/>
                  <a:gd name="connsiteX42" fmla="*/ 321514 w 616235"/>
                  <a:gd name="connsiteY42" fmla="*/ 120568 h 388496"/>
                  <a:gd name="connsiteX43" fmla="*/ 180852 w 616235"/>
                  <a:gd name="connsiteY43" fmla="*/ 200946 h 388496"/>
                  <a:gd name="connsiteX44" fmla="*/ 40189 w 616235"/>
                  <a:gd name="connsiteY44" fmla="*/ 120568 h 388496"/>
                  <a:gd name="connsiteX45" fmla="*/ 180852 w 616235"/>
                  <a:gd name="connsiteY45" fmla="*/ 40189 h 388496"/>
                  <a:gd name="connsiteX46" fmla="*/ 576046 w 616235"/>
                  <a:gd name="connsiteY46" fmla="*/ 281847 h 388496"/>
                  <a:gd name="connsiteX47" fmla="*/ 534216 w 616235"/>
                  <a:gd name="connsiteY47" fmla="*/ 268658 h 388496"/>
                  <a:gd name="connsiteX48" fmla="*/ 522460 w 616235"/>
                  <a:gd name="connsiteY48" fmla="*/ 217390 h 388496"/>
                  <a:gd name="connsiteX49" fmla="*/ 538536 w 616235"/>
                  <a:gd name="connsiteY49" fmla="*/ 164066 h 388496"/>
                  <a:gd name="connsiteX50" fmla="*/ 570687 w 616235"/>
                  <a:gd name="connsiteY50" fmla="*/ 175882 h 388496"/>
                  <a:gd name="connsiteX51" fmla="*/ 576046 w 616235"/>
                  <a:gd name="connsiteY51" fmla="*/ 178300 h 3884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616235" h="388496">
                    <a:moveTo>
                      <a:pt x="587178" y="139242"/>
                    </a:moveTo>
                    <a:cubicBezTo>
                      <a:pt x="513210" y="105932"/>
                      <a:pt x="436683" y="106421"/>
                      <a:pt x="359366" y="140287"/>
                    </a:cubicBezTo>
                    <a:cubicBezTo>
                      <a:pt x="360908" y="133827"/>
                      <a:pt x="361693" y="127210"/>
                      <a:pt x="361703" y="120568"/>
                    </a:cubicBezTo>
                    <a:cubicBezTo>
                      <a:pt x="361703" y="52963"/>
                      <a:pt x="282269" y="0"/>
                      <a:pt x="180852" y="0"/>
                    </a:cubicBezTo>
                    <a:cubicBezTo>
                      <a:pt x="79434" y="0"/>
                      <a:pt x="0" y="52963"/>
                      <a:pt x="0" y="120568"/>
                    </a:cubicBezTo>
                    <a:lnTo>
                      <a:pt x="0" y="259180"/>
                    </a:lnTo>
                    <a:cubicBezTo>
                      <a:pt x="0" y="331695"/>
                      <a:pt x="82850" y="388496"/>
                      <a:pt x="188615" y="388496"/>
                    </a:cubicBezTo>
                    <a:cubicBezTo>
                      <a:pt x="252248" y="388496"/>
                      <a:pt x="318306" y="353592"/>
                      <a:pt x="353786" y="334837"/>
                    </a:cubicBezTo>
                    <a:cubicBezTo>
                      <a:pt x="427848" y="295692"/>
                      <a:pt x="500825" y="291787"/>
                      <a:pt x="570674" y="323242"/>
                    </a:cubicBezTo>
                    <a:lnTo>
                      <a:pt x="616235" y="343772"/>
                    </a:lnTo>
                    <a:lnTo>
                      <a:pt x="616235" y="152331"/>
                    </a:lnTo>
                    <a:close/>
                    <a:moveTo>
                      <a:pt x="395194" y="169224"/>
                    </a:moveTo>
                    <a:cubicBezTo>
                      <a:pt x="403979" y="166121"/>
                      <a:pt x="412922" y="163487"/>
                      <a:pt x="421987" y="161333"/>
                    </a:cubicBezTo>
                    <a:lnTo>
                      <a:pt x="421987" y="247834"/>
                    </a:lnTo>
                    <a:lnTo>
                      <a:pt x="395194" y="247834"/>
                    </a:lnTo>
                    <a:close/>
                    <a:moveTo>
                      <a:pt x="60284" y="214343"/>
                    </a:moveTo>
                    <a:lnTo>
                      <a:pt x="65964" y="214343"/>
                    </a:lnTo>
                    <a:cubicBezTo>
                      <a:pt x="72800" y="218036"/>
                      <a:pt x="79851" y="221320"/>
                      <a:pt x="87077" y="224176"/>
                    </a:cubicBezTo>
                    <a:lnTo>
                      <a:pt x="87077" y="261230"/>
                    </a:lnTo>
                    <a:lnTo>
                      <a:pt x="60284" y="261230"/>
                    </a:lnTo>
                    <a:close/>
                    <a:moveTo>
                      <a:pt x="194248" y="240787"/>
                    </a:moveTo>
                    <a:cubicBezTo>
                      <a:pt x="203402" y="240340"/>
                      <a:pt x="212333" y="239490"/>
                      <a:pt x="221041" y="238235"/>
                    </a:cubicBezTo>
                    <a:lnTo>
                      <a:pt x="221041" y="281325"/>
                    </a:lnTo>
                    <a:lnTo>
                      <a:pt x="194248" y="281325"/>
                    </a:lnTo>
                    <a:close/>
                    <a:moveTo>
                      <a:pt x="261230" y="228978"/>
                    </a:moveTo>
                    <a:cubicBezTo>
                      <a:pt x="270397" y="226025"/>
                      <a:pt x="279349" y="222444"/>
                      <a:pt x="288023" y="218261"/>
                    </a:cubicBezTo>
                    <a:lnTo>
                      <a:pt x="288023" y="301419"/>
                    </a:lnTo>
                    <a:lnTo>
                      <a:pt x="261230" y="301419"/>
                    </a:lnTo>
                    <a:close/>
                    <a:moveTo>
                      <a:pt x="328212" y="199801"/>
                    </a:moveTo>
                    <a:cubicBezTo>
                      <a:pt x="337824" y="195548"/>
                      <a:pt x="346485" y="191334"/>
                      <a:pt x="353786" y="187476"/>
                    </a:cubicBezTo>
                    <a:cubicBezTo>
                      <a:pt x="354195" y="187262"/>
                      <a:pt x="354596" y="187081"/>
                      <a:pt x="355005" y="186867"/>
                    </a:cubicBezTo>
                    <a:lnTo>
                      <a:pt x="355005" y="234437"/>
                    </a:lnTo>
                    <a:lnTo>
                      <a:pt x="328212" y="234437"/>
                    </a:lnTo>
                    <a:close/>
                    <a:moveTo>
                      <a:pt x="154059" y="314816"/>
                    </a:moveTo>
                    <a:lnTo>
                      <a:pt x="127266" y="314816"/>
                    </a:lnTo>
                    <a:lnTo>
                      <a:pt x="127266" y="235944"/>
                    </a:lnTo>
                    <a:cubicBezTo>
                      <a:pt x="136124" y="237705"/>
                      <a:pt x="145067" y="239012"/>
                      <a:pt x="154059" y="239863"/>
                    </a:cubicBezTo>
                    <a:close/>
                    <a:moveTo>
                      <a:pt x="462176" y="200946"/>
                    </a:moveTo>
                    <a:lnTo>
                      <a:pt x="462176" y="155345"/>
                    </a:lnTo>
                    <a:cubicBezTo>
                      <a:pt x="471099" y="154802"/>
                      <a:pt x="480047" y="154802"/>
                      <a:pt x="488969" y="155345"/>
                    </a:cubicBezTo>
                    <a:lnTo>
                      <a:pt x="488969" y="200946"/>
                    </a:lnTo>
                    <a:close/>
                    <a:moveTo>
                      <a:pt x="180852" y="40189"/>
                    </a:moveTo>
                    <a:cubicBezTo>
                      <a:pt x="257097" y="40189"/>
                      <a:pt x="321514" y="77029"/>
                      <a:pt x="321514" y="120568"/>
                    </a:cubicBezTo>
                    <a:cubicBezTo>
                      <a:pt x="321514" y="164106"/>
                      <a:pt x="257097" y="200946"/>
                      <a:pt x="180852" y="200946"/>
                    </a:cubicBezTo>
                    <a:cubicBezTo>
                      <a:pt x="104606" y="200946"/>
                      <a:pt x="40189" y="164140"/>
                      <a:pt x="40189" y="120568"/>
                    </a:cubicBezTo>
                    <a:cubicBezTo>
                      <a:pt x="40189" y="76996"/>
                      <a:pt x="104606" y="40189"/>
                      <a:pt x="180852" y="40189"/>
                    </a:cubicBezTo>
                    <a:close/>
                    <a:moveTo>
                      <a:pt x="576046" y="281847"/>
                    </a:moveTo>
                    <a:cubicBezTo>
                      <a:pt x="562467" y="276370"/>
                      <a:pt x="548481" y="271961"/>
                      <a:pt x="534216" y="268658"/>
                    </a:cubicBezTo>
                    <a:cubicBezTo>
                      <a:pt x="526890" y="252533"/>
                      <a:pt x="522892" y="235096"/>
                      <a:pt x="522460" y="217390"/>
                    </a:cubicBezTo>
                    <a:cubicBezTo>
                      <a:pt x="522723" y="198461"/>
                      <a:pt x="528292" y="179986"/>
                      <a:pt x="538536" y="164066"/>
                    </a:cubicBezTo>
                    <a:cubicBezTo>
                      <a:pt x="549513" y="167257"/>
                      <a:pt x="560256" y="171205"/>
                      <a:pt x="570687" y="175882"/>
                    </a:cubicBezTo>
                    <a:lnTo>
                      <a:pt x="576046" y="178300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rgbClr val="FFC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595959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</p:grpSp>
      <p:grpSp>
        <p:nvGrpSpPr>
          <p:cNvPr id="345" name="Group 344">
            <a:extLst>
              <a:ext uri="{FF2B5EF4-FFF2-40B4-BE49-F238E27FC236}">
                <a16:creationId xmlns:a16="http://schemas.microsoft.com/office/drawing/2014/main" id="{795471B1-28BB-7A58-DA50-2F90D63270B7}"/>
              </a:ext>
            </a:extLst>
          </p:cNvPr>
          <p:cNvGrpSpPr/>
          <p:nvPr/>
        </p:nvGrpSpPr>
        <p:grpSpPr>
          <a:xfrm>
            <a:off x="7059134" y="2743761"/>
            <a:ext cx="813221" cy="706905"/>
            <a:chOff x="2203544" y="2701305"/>
            <a:chExt cx="813221" cy="706905"/>
          </a:xfrm>
        </p:grpSpPr>
        <p:pic>
          <p:nvPicPr>
            <p:cNvPr id="346" name="Graphic 345" descr="Folder">
              <a:extLst>
                <a:ext uri="{FF2B5EF4-FFF2-40B4-BE49-F238E27FC236}">
                  <a16:creationId xmlns:a16="http://schemas.microsoft.com/office/drawing/2014/main" id="{83511EF7-A22F-5189-BE98-D29C7072330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2203544" y="2701305"/>
              <a:ext cx="813221" cy="706905"/>
            </a:xfrm>
            <a:prstGeom prst="rect">
              <a:avLst/>
            </a:prstGeom>
          </p:spPr>
        </p:pic>
        <p:grpSp>
          <p:nvGrpSpPr>
            <p:cNvPr id="347" name="Group 346">
              <a:extLst>
                <a:ext uri="{FF2B5EF4-FFF2-40B4-BE49-F238E27FC236}">
                  <a16:creationId xmlns:a16="http://schemas.microsoft.com/office/drawing/2014/main" id="{D612D847-D9B4-73AA-BF94-BEC370BE6811}"/>
                </a:ext>
              </a:extLst>
            </p:cNvPr>
            <p:cNvGrpSpPr/>
            <p:nvPr/>
          </p:nvGrpSpPr>
          <p:grpSpPr>
            <a:xfrm>
              <a:off x="2399750" y="2940251"/>
              <a:ext cx="408337" cy="257430"/>
              <a:chOff x="2846189" y="2844264"/>
              <a:chExt cx="616235" cy="388496"/>
            </a:xfrm>
          </p:grpSpPr>
          <p:sp>
            <p:nvSpPr>
              <p:cNvPr id="348" name="Freeform: Shape 347">
                <a:extLst>
                  <a:ext uri="{FF2B5EF4-FFF2-40B4-BE49-F238E27FC236}">
                    <a16:creationId xmlns:a16="http://schemas.microsoft.com/office/drawing/2014/main" id="{C87689EA-C399-22AD-0097-34B2A5AAC3CE}"/>
                  </a:ext>
                </a:extLst>
              </p:cNvPr>
              <p:cNvSpPr/>
              <p:nvPr/>
            </p:nvSpPr>
            <p:spPr>
              <a:xfrm>
                <a:off x="2913171" y="2897850"/>
                <a:ext cx="227739" cy="133964"/>
              </a:xfrm>
              <a:custGeom>
                <a:avLst/>
                <a:gdLst>
                  <a:gd name="connsiteX0" fmla="*/ 113870 w 227739"/>
                  <a:gd name="connsiteY0" fmla="*/ 133964 h 133964"/>
                  <a:gd name="connsiteX1" fmla="*/ 227739 w 227739"/>
                  <a:gd name="connsiteY1" fmla="*/ 66982 h 133964"/>
                  <a:gd name="connsiteX2" fmla="*/ 113870 w 227739"/>
                  <a:gd name="connsiteY2" fmla="*/ 0 h 133964"/>
                  <a:gd name="connsiteX3" fmla="*/ 0 w 227739"/>
                  <a:gd name="connsiteY3" fmla="*/ 66982 h 133964"/>
                  <a:gd name="connsiteX4" fmla="*/ 113870 w 227739"/>
                  <a:gd name="connsiteY4" fmla="*/ 133964 h 133964"/>
                  <a:gd name="connsiteX5" fmla="*/ 113870 w 227739"/>
                  <a:gd name="connsiteY5" fmla="*/ 26793 h 133964"/>
                  <a:gd name="connsiteX6" fmla="*/ 200946 w 227739"/>
                  <a:gd name="connsiteY6" fmla="*/ 66982 h 133964"/>
                  <a:gd name="connsiteX7" fmla="*/ 113870 w 227739"/>
                  <a:gd name="connsiteY7" fmla="*/ 107171 h 133964"/>
                  <a:gd name="connsiteX8" fmla="*/ 26793 w 227739"/>
                  <a:gd name="connsiteY8" fmla="*/ 66982 h 133964"/>
                  <a:gd name="connsiteX9" fmla="*/ 113870 w 227739"/>
                  <a:gd name="connsiteY9" fmla="*/ 26793 h 1339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27739" h="133964">
                    <a:moveTo>
                      <a:pt x="113870" y="133964"/>
                    </a:moveTo>
                    <a:cubicBezTo>
                      <a:pt x="177717" y="133964"/>
                      <a:pt x="227739" y="104539"/>
                      <a:pt x="227739" y="66982"/>
                    </a:cubicBezTo>
                    <a:cubicBezTo>
                      <a:pt x="227739" y="29425"/>
                      <a:pt x="177717" y="0"/>
                      <a:pt x="113870" y="0"/>
                    </a:cubicBezTo>
                    <a:cubicBezTo>
                      <a:pt x="50022" y="0"/>
                      <a:pt x="0" y="29425"/>
                      <a:pt x="0" y="66982"/>
                    </a:cubicBezTo>
                    <a:cubicBezTo>
                      <a:pt x="0" y="104539"/>
                      <a:pt x="50022" y="133964"/>
                      <a:pt x="113870" y="133964"/>
                    </a:cubicBezTo>
                    <a:close/>
                    <a:moveTo>
                      <a:pt x="113870" y="26793"/>
                    </a:moveTo>
                    <a:cubicBezTo>
                      <a:pt x="165185" y="26793"/>
                      <a:pt x="200946" y="47973"/>
                      <a:pt x="200946" y="66982"/>
                    </a:cubicBezTo>
                    <a:cubicBezTo>
                      <a:pt x="200946" y="85992"/>
                      <a:pt x="165185" y="107171"/>
                      <a:pt x="113870" y="107171"/>
                    </a:cubicBezTo>
                    <a:cubicBezTo>
                      <a:pt x="62555" y="107171"/>
                      <a:pt x="26793" y="85992"/>
                      <a:pt x="26793" y="66982"/>
                    </a:cubicBezTo>
                    <a:cubicBezTo>
                      <a:pt x="26793" y="47973"/>
                      <a:pt x="62555" y="26793"/>
                      <a:pt x="113870" y="26793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rgbClr val="FFC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595959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49" name="Freeform: Shape 348">
                <a:extLst>
                  <a:ext uri="{FF2B5EF4-FFF2-40B4-BE49-F238E27FC236}">
                    <a16:creationId xmlns:a16="http://schemas.microsoft.com/office/drawing/2014/main" id="{22FD2142-A773-83A2-3C0A-5CD92CB68FB1}"/>
                  </a:ext>
                </a:extLst>
              </p:cNvPr>
              <p:cNvSpPr/>
              <p:nvPr/>
            </p:nvSpPr>
            <p:spPr>
              <a:xfrm>
                <a:off x="2966757" y="2938039"/>
                <a:ext cx="120567" cy="53585"/>
              </a:xfrm>
              <a:custGeom>
                <a:avLst/>
                <a:gdLst>
                  <a:gd name="connsiteX0" fmla="*/ 120568 w 120567"/>
                  <a:gd name="connsiteY0" fmla="*/ 26793 h 53585"/>
                  <a:gd name="connsiteX1" fmla="*/ 60284 w 120567"/>
                  <a:gd name="connsiteY1" fmla="*/ 53586 h 53585"/>
                  <a:gd name="connsiteX2" fmla="*/ 0 w 120567"/>
                  <a:gd name="connsiteY2" fmla="*/ 26793 h 53585"/>
                  <a:gd name="connsiteX3" fmla="*/ 60284 w 120567"/>
                  <a:gd name="connsiteY3" fmla="*/ 0 h 53585"/>
                  <a:gd name="connsiteX4" fmla="*/ 120568 w 120567"/>
                  <a:gd name="connsiteY4" fmla="*/ 26793 h 535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0567" h="53585">
                    <a:moveTo>
                      <a:pt x="120568" y="26793"/>
                    </a:moveTo>
                    <a:cubicBezTo>
                      <a:pt x="120568" y="41590"/>
                      <a:pt x="93578" y="53586"/>
                      <a:pt x="60284" y="53586"/>
                    </a:cubicBezTo>
                    <a:cubicBezTo>
                      <a:pt x="26990" y="53586"/>
                      <a:pt x="0" y="41590"/>
                      <a:pt x="0" y="26793"/>
                    </a:cubicBezTo>
                    <a:cubicBezTo>
                      <a:pt x="0" y="11996"/>
                      <a:pt x="26990" y="0"/>
                      <a:pt x="60284" y="0"/>
                    </a:cubicBezTo>
                    <a:cubicBezTo>
                      <a:pt x="93578" y="0"/>
                      <a:pt x="120568" y="11996"/>
                      <a:pt x="120568" y="26793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rgbClr val="FFC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595959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50" name="Freeform: Shape 349">
                <a:extLst>
                  <a:ext uri="{FF2B5EF4-FFF2-40B4-BE49-F238E27FC236}">
                    <a16:creationId xmlns:a16="http://schemas.microsoft.com/office/drawing/2014/main" id="{1EB1FF2D-FBE3-F52C-F8AB-E8491EE19DCC}"/>
                  </a:ext>
                </a:extLst>
              </p:cNvPr>
              <p:cNvSpPr/>
              <p:nvPr/>
            </p:nvSpPr>
            <p:spPr>
              <a:xfrm>
                <a:off x="2846189" y="2844264"/>
                <a:ext cx="616235" cy="388496"/>
              </a:xfrm>
              <a:custGeom>
                <a:avLst/>
                <a:gdLst>
                  <a:gd name="connsiteX0" fmla="*/ 587178 w 616235"/>
                  <a:gd name="connsiteY0" fmla="*/ 139242 h 388496"/>
                  <a:gd name="connsiteX1" fmla="*/ 359366 w 616235"/>
                  <a:gd name="connsiteY1" fmla="*/ 140287 h 388496"/>
                  <a:gd name="connsiteX2" fmla="*/ 361703 w 616235"/>
                  <a:gd name="connsiteY2" fmla="*/ 120568 h 388496"/>
                  <a:gd name="connsiteX3" fmla="*/ 180852 w 616235"/>
                  <a:gd name="connsiteY3" fmla="*/ 0 h 388496"/>
                  <a:gd name="connsiteX4" fmla="*/ 0 w 616235"/>
                  <a:gd name="connsiteY4" fmla="*/ 120568 h 388496"/>
                  <a:gd name="connsiteX5" fmla="*/ 0 w 616235"/>
                  <a:gd name="connsiteY5" fmla="*/ 259180 h 388496"/>
                  <a:gd name="connsiteX6" fmla="*/ 188615 w 616235"/>
                  <a:gd name="connsiteY6" fmla="*/ 388496 h 388496"/>
                  <a:gd name="connsiteX7" fmla="*/ 353786 w 616235"/>
                  <a:gd name="connsiteY7" fmla="*/ 334837 h 388496"/>
                  <a:gd name="connsiteX8" fmla="*/ 570674 w 616235"/>
                  <a:gd name="connsiteY8" fmla="*/ 323242 h 388496"/>
                  <a:gd name="connsiteX9" fmla="*/ 616235 w 616235"/>
                  <a:gd name="connsiteY9" fmla="*/ 343772 h 388496"/>
                  <a:gd name="connsiteX10" fmla="*/ 616235 w 616235"/>
                  <a:gd name="connsiteY10" fmla="*/ 152331 h 388496"/>
                  <a:gd name="connsiteX11" fmla="*/ 395194 w 616235"/>
                  <a:gd name="connsiteY11" fmla="*/ 169224 h 388496"/>
                  <a:gd name="connsiteX12" fmla="*/ 421987 w 616235"/>
                  <a:gd name="connsiteY12" fmla="*/ 161333 h 388496"/>
                  <a:gd name="connsiteX13" fmla="*/ 421987 w 616235"/>
                  <a:gd name="connsiteY13" fmla="*/ 247834 h 388496"/>
                  <a:gd name="connsiteX14" fmla="*/ 395194 w 616235"/>
                  <a:gd name="connsiteY14" fmla="*/ 247834 h 388496"/>
                  <a:gd name="connsiteX15" fmla="*/ 60284 w 616235"/>
                  <a:gd name="connsiteY15" fmla="*/ 214343 h 388496"/>
                  <a:gd name="connsiteX16" fmla="*/ 65964 w 616235"/>
                  <a:gd name="connsiteY16" fmla="*/ 214343 h 388496"/>
                  <a:gd name="connsiteX17" fmla="*/ 87077 w 616235"/>
                  <a:gd name="connsiteY17" fmla="*/ 224176 h 388496"/>
                  <a:gd name="connsiteX18" fmla="*/ 87077 w 616235"/>
                  <a:gd name="connsiteY18" fmla="*/ 261230 h 388496"/>
                  <a:gd name="connsiteX19" fmla="*/ 60284 w 616235"/>
                  <a:gd name="connsiteY19" fmla="*/ 261230 h 388496"/>
                  <a:gd name="connsiteX20" fmla="*/ 194248 w 616235"/>
                  <a:gd name="connsiteY20" fmla="*/ 240787 h 388496"/>
                  <a:gd name="connsiteX21" fmla="*/ 221041 w 616235"/>
                  <a:gd name="connsiteY21" fmla="*/ 238235 h 388496"/>
                  <a:gd name="connsiteX22" fmla="*/ 221041 w 616235"/>
                  <a:gd name="connsiteY22" fmla="*/ 281325 h 388496"/>
                  <a:gd name="connsiteX23" fmla="*/ 194248 w 616235"/>
                  <a:gd name="connsiteY23" fmla="*/ 281325 h 388496"/>
                  <a:gd name="connsiteX24" fmla="*/ 261230 w 616235"/>
                  <a:gd name="connsiteY24" fmla="*/ 228978 h 388496"/>
                  <a:gd name="connsiteX25" fmla="*/ 288023 w 616235"/>
                  <a:gd name="connsiteY25" fmla="*/ 218261 h 388496"/>
                  <a:gd name="connsiteX26" fmla="*/ 288023 w 616235"/>
                  <a:gd name="connsiteY26" fmla="*/ 301419 h 388496"/>
                  <a:gd name="connsiteX27" fmla="*/ 261230 w 616235"/>
                  <a:gd name="connsiteY27" fmla="*/ 301419 h 388496"/>
                  <a:gd name="connsiteX28" fmla="*/ 328212 w 616235"/>
                  <a:gd name="connsiteY28" fmla="*/ 199801 h 388496"/>
                  <a:gd name="connsiteX29" fmla="*/ 353786 w 616235"/>
                  <a:gd name="connsiteY29" fmla="*/ 187476 h 388496"/>
                  <a:gd name="connsiteX30" fmla="*/ 355005 w 616235"/>
                  <a:gd name="connsiteY30" fmla="*/ 186867 h 388496"/>
                  <a:gd name="connsiteX31" fmla="*/ 355005 w 616235"/>
                  <a:gd name="connsiteY31" fmla="*/ 234437 h 388496"/>
                  <a:gd name="connsiteX32" fmla="*/ 328212 w 616235"/>
                  <a:gd name="connsiteY32" fmla="*/ 234437 h 388496"/>
                  <a:gd name="connsiteX33" fmla="*/ 154059 w 616235"/>
                  <a:gd name="connsiteY33" fmla="*/ 314816 h 388496"/>
                  <a:gd name="connsiteX34" fmla="*/ 127266 w 616235"/>
                  <a:gd name="connsiteY34" fmla="*/ 314816 h 388496"/>
                  <a:gd name="connsiteX35" fmla="*/ 127266 w 616235"/>
                  <a:gd name="connsiteY35" fmla="*/ 235944 h 388496"/>
                  <a:gd name="connsiteX36" fmla="*/ 154059 w 616235"/>
                  <a:gd name="connsiteY36" fmla="*/ 239863 h 388496"/>
                  <a:gd name="connsiteX37" fmla="*/ 462176 w 616235"/>
                  <a:gd name="connsiteY37" fmla="*/ 200946 h 388496"/>
                  <a:gd name="connsiteX38" fmla="*/ 462176 w 616235"/>
                  <a:gd name="connsiteY38" fmla="*/ 155345 h 388496"/>
                  <a:gd name="connsiteX39" fmla="*/ 488969 w 616235"/>
                  <a:gd name="connsiteY39" fmla="*/ 155345 h 388496"/>
                  <a:gd name="connsiteX40" fmla="*/ 488969 w 616235"/>
                  <a:gd name="connsiteY40" fmla="*/ 200946 h 388496"/>
                  <a:gd name="connsiteX41" fmla="*/ 180852 w 616235"/>
                  <a:gd name="connsiteY41" fmla="*/ 40189 h 388496"/>
                  <a:gd name="connsiteX42" fmla="*/ 321514 w 616235"/>
                  <a:gd name="connsiteY42" fmla="*/ 120568 h 388496"/>
                  <a:gd name="connsiteX43" fmla="*/ 180852 w 616235"/>
                  <a:gd name="connsiteY43" fmla="*/ 200946 h 388496"/>
                  <a:gd name="connsiteX44" fmla="*/ 40189 w 616235"/>
                  <a:gd name="connsiteY44" fmla="*/ 120568 h 388496"/>
                  <a:gd name="connsiteX45" fmla="*/ 180852 w 616235"/>
                  <a:gd name="connsiteY45" fmla="*/ 40189 h 388496"/>
                  <a:gd name="connsiteX46" fmla="*/ 576046 w 616235"/>
                  <a:gd name="connsiteY46" fmla="*/ 281847 h 388496"/>
                  <a:gd name="connsiteX47" fmla="*/ 534216 w 616235"/>
                  <a:gd name="connsiteY47" fmla="*/ 268658 h 388496"/>
                  <a:gd name="connsiteX48" fmla="*/ 522460 w 616235"/>
                  <a:gd name="connsiteY48" fmla="*/ 217390 h 388496"/>
                  <a:gd name="connsiteX49" fmla="*/ 538536 w 616235"/>
                  <a:gd name="connsiteY49" fmla="*/ 164066 h 388496"/>
                  <a:gd name="connsiteX50" fmla="*/ 570687 w 616235"/>
                  <a:gd name="connsiteY50" fmla="*/ 175882 h 388496"/>
                  <a:gd name="connsiteX51" fmla="*/ 576046 w 616235"/>
                  <a:gd name="connsiteY51" fmla="*/ 178300 h 3884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616235" h="388496">
                    <a:moveTo>
                      <a:pt x="587178" y="139242"/>
                    </a:moveTo>
                    <a:cubicBezTo>
                      <a:pt x="513210" y="105932"/>
                      <a:pt x="436683" y="106421"/>
                      <a:pt x="359366" y="140287"/>
                    </a:cubicBezTo>
                    <a:cubicBezTo>
                      <a:pt x="360908" y="133827"/>
                      <a:pt x="361693" y="127210"/>
                      <a:pt x="361703" y="120568"/>
                    </a:cubicBezTo>
                    <a:cubicBezTo>
                      <a:pt x="361703" y="52963"/>
                      <a:pt x="282269" y="0"/>
                      <a:pt x="180852" y="0"/>
                    </a:cubicBezTo>
                    <a:cubicBezTo>
                      <a:pt x="79434" y="0"/>
                      <a:pt x="0" y="52963"/>
                      <a:pt x="0" y="120568"/>
                    </a:cubicBezTo>
                    <a:lnTo>
                      <a:pt x="0" y="259180"/>
                    </a:lnTo>
                    <a:cubicBezTo>
                      <a:pt x="0" y="331695"/>
                      <a:pt x="82850" y="388496"/>
                      <a:pt x="188615" y="388496"/>
                    </a:cubicBezTo>
                    <a:cubicBezTo>
                      <a:pt x="252248" y="388496"/>
                      <a:pt x="318306" y="353592"/>
                      <a:pt x="353786" y="334837"/>
                    </a:cubicBezTo>
                    <a:cubicBezTo>
                      <a:pt x="427848" y="295692"/>
                      <a:pt x="500825" y="291787"/>
                      <a:pt x="570674" y="323242"/>
                    </a:cubicBezTo>
                    <a:lnTo>
                      <a:pt x="616235" y="343772"/>
                    </a:lnTo>
                    <a:lnTo>
                      <a:pt x="616235" y="152331"/>
                    </a:lnTo>
                    <a:close/>
                    <a:moveTo>
                      <a:pt x="395194" y="169224"/>
                    </a:moveTo>
                    <a:cubicBezTo>
                      <a:pt x="403979" y="166121"/>
                      <a:pt x="412922" y="163487"/>
                      <a:pt x="421987" y="161333"/>
                    </a:cubicBezTo>
                    <a:lnTo>
                      <a:pt x="421987" y="247834"/>
                    </a:lnTo>
                    <a:lnTo>
                      <a:pt x="395194" y="247834"/>
                    </a:lnTo>
                    <a:close/>
                    <a:moveTo>
                      <a:pt x="60284" y="214343"/>
                    </a:moveTo>
                    <a:lnTo>
                      <a:pt x="65964" y="214343"/>
                    </a:lnTo>
                    <a:cubicBezTo>
                      <a:pt x="72800" y="218036"/>
                      <a:pt x="79851" y="221320"/>
                      <a:pt x="87077" y="224176"/>
                    </a:cubicBezTo>
                    <a:lnTo>
                      <a:pt x="87077" y="261230"/>
                    </a:lnTo>
                    <a:lnTo>
                      <a:pt x="60284" y="261230"/>
                    </a:lnTo>
                    <a:close/>
                    <a:moveTo>
                      <a:pt x="194248" y="240787"/>
                    </a:moveTo>
                    <a:cubicBezTo>
                      <a:pt x="203402" y="240340"/>
                      <a:pt x="212333" y="239490"/>
                      <a:pt x="221041" y="238235"/>
                    </a:cubicBezTo>
                    <a:lnTo>
                      <a:pt x="221041" y="281325"/>
                    </a:lnTo>
                    <a:lnTo>
                      <a:pt x="194248" y="281325"/>
                    </a:lnTo>
                    <a:close/>
                    <a:moveTo>
                      <a:pt x="261230" y="228978"/>
                    </a:moveTo>
                    <a:cubicBezTo>
                      <a:pt x="270397" y="226025"/>
                      <a:pt x="279349" y="222444"/>
                      <a:pt x="288023" y="218261"/>
                    </a:cubicBezTo>
                    <a:lnTo>
                      <a:pt x="288023" y="301419"/>
                    </a:lnTo>
                    <a:lnTo>
                      <a:pt x="261230" y="301419"/>
                    </a:lnTo>
                    <a:close/>
                    <a:moveTo>
                      <a:pt x="328212" y="199801"/>
                    </a:moveTo>
                    <a:cubicBezTo>
                      <a:pt x="337824" y="195548"/>
                      <a:pt x="346485" y="191334"/>
                      <a:pt x="353786" y="187476"/>
                    </a:cubicBezTo>
                    <a:cubicBezTo>
                      <a:pt x="354195" y="187262"/>
                      <a:pt x="354596" y="187081"/>
                      <a:pt x="355005" y="186867"/>
                    </a:cubicBezTo>
                    <a:lnTo>
                      <a:pt x="355005" y="234437"/>
                    </a:lnTo>
                    <a:lnTo>
                      <a:pt x="328212" y="234437"/>
                    </a:lnTo>
                    <a:close/>
                    <a:moveTo>
                      <a:pt x="154059" y="314816"/>
                    </a:moveTo>
                    <a:lnTo>
                      <a:pt x="127266" y="314816"/>
                    </a:lnTo>
                    <a:lnTo>
                      <a:pt x="127266" y="235944"/>
                    </a:lnTo>
                    <a:cubicBezTo>
                      <a:pt x="136124" y="237705"/>
                      <a:pt x="145067" y="239012"/>
                      <a:pt x="154059" y="239863"/>
                    </a:cubicBezTo>
                    <a:close/>
                    <a:moveTo>
                      <a:pt x="462176" y="200946"/>
                    </a:moveTo>
                    <a:lnTo>
                      <a:pt x="462176" y="155345"/>
                    </a:lnTo>
                    <a:cubicBezTo>
                      <a:pt x="471099" y="154802"/>
                      <a:pt x="480047" y="154802"/>
                      <a:pt x="488969" y="155345"/>
                    </a:cubicBezTo>
                    <a:lnTo>
                      <a:pt x="488969" y="200946"/>
                    </a:lnTo>
                    <a:close/>
                    <a:moveTo>
                      <a:pt x="180852" y="40189"/>
                    </a:moveTo>
                    <a:cubicBezTo>
                      <a:pt x="257097" y="40189"/>
                      <a:pt x="321514" y="77029"/>
                      <a:pt x="321514" y="120568"/>
                    </a:cubicBezTo>
                    <a:cubicBezTo>
                      <a:pt x="321514" y="164106"/>
                      <a:pt x="257097" y="200946"/>
                      <a:pt x="180852" y="200946"/>
                    </a:cubicBezTo>
                    <a:cubicBezTo>
                      <a:pt x="104606" y="200946"/>
                      <a:pt x="40189" y="164140"/>
                      <a:pt x="40189" y="120568"/>
                    </a:cubicBezTo>
                    <a:cubicBezTo>
                      <a:pt x="40189" y="76996"/>
                      <a:pt x="104606" y="40189"/>
                      <a:pt x="180852" y="40189"/>
                    </a:cubicBezTo>
                    <a:close/>
                    <a:moveTo>
                      <a:pt x="576046" y="281847"/>
                    </a:moveTo>
                    <a:cubicBezTo>
                      <a:pt x="562467" y="276370"/>
                      <a:pt x="548481" y="271961"/>
                      <a:pt x="534216" y="268658"/>
                    </a:cubicBezTo>
                    <a:cubicBezTo>
                      <a:pt x="526890" y="252533"/>
                      <a:pt x="522892" y="235096"/>
                      <a:pt x="522460" y="217390"/>
                    </a:cubicBezTo>
                    <a:cubicBezTo>
                      <a:pt x="522723" y="198461"/>
                      <a:pt x="528292" y="179986"/>
                      <a:pt x="538536" y="164066"/>
                    </a:cubicBezTo>
                    <a:cubicBezTo>
                      <a:pt x="549513" y="167257"/>
                      <a:pt x="560256" y="171205"/>
                      <a:pt x="570687" y="175882"/>
                    </a:cubicBezTo>
                    <a:lnTo>
                      <a:pt x="576046" y="178300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rgbClr val="FFC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595959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</p:grpSp>
      <p:grpSp>
        <p:nvGrpSpPr>
          <p:cNvPr id="351" name="Group 350">
            <a:extLst>
              <a:ext uri="{FF2B5EF4-FFF2-40B4-BE49-F238E27FC236}">
                <a16:creationId xmlns:a16="http://schemas.microsoft.com/office/drawing/2014/main" id="{77B84C8D-4B70-0B97-14B7-98BF4526025C}"/>
              </a:ext>
            </a:extLst>
          </p:cNvPr>
          <p:cNvGrpSpPr/>
          <p:nvPr/>
        </p:nvGrpSpPr>
        <p:grpSpPr>
          <a:xfrm>
            <a:off x="9407857" y="2743761"/>
            <a:ext cx="813221" cy="706905"/>
            <a:chOff x="2203544" y="2701305"/>
            <a:chExt cx="813221" cy="706905"/>
          </a:xfrm>
        </p:grpSpPr>
        <p:pic>
          <p:nvPicPr>
            <p:cNvPr id="352" name="Graphic 351" descr="Folder">
              <a:extLst>
                <a:ext uri="{FF2B5EF4-FFF2-40B4-BE49-F238E27FC236}">
                  <a16:creationId xmlns:a16="http://schemas.microsoft.com/office/drawing/2014/main" id="{A84B246E-0990-5F74-04A5-B9ACFF8D950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2203544" y="2701305"/>
              <a:ext cx="813221" cy="706905"/>
            </a:xfrm>
            <a:prstGeom prst="rect">
              <a:avLst/>
            </a:prstGeom>
          </p:spPr>
        </p:pic>
        <p:grpSp>
          <p:nvGrpSpPr>
            <p:cNvPr id="353" name="Group 352">
              <a:extLst>
                <a:ext uri="{FF2B5EF4-FFF2-40B4-BE49-F238E27FC236}">
                  <a16:creationId xmlns:a16="http://schemas.microsoft.com/office/drawing/2014/main" id="{DED78A4E-F153-3163-2276-53821E434EE4}"/>
                </a:ext>
              </a:extLst>
            </p:cNvPr>
            <p:cNvGrpSpPr/>
            <p:nvPr/>
          </p:nvGrpSpPr>
          <p:grpSpPr>
            <a:xfrm>
              <a:off x="2399750" y="2940251"/>
              <a:ext cx="408337" cy="257430"/>
              <a:chOff x="2846189" y="2844264"/>
              <a:chExt cx="616235" cy="388496"/>
            </a:xfrm>
          </p:grpSpPr>
          <p:sp>
            <p:nvSpPr>
              <p:cNvPr id="354" name="Freeform: Shape 353">
                <a:extLst>
                  <a:ext uri="{FF2B5EF4-FFF2-40B4-BE49-F238E27FC236}">
                    <a16:creationId xmlns:a16="http://schemas.microsoft.com/office/drawing/2014/main" id="{78A52187-57F9-0253-A0C2-6439BB62D380}"/>
                  </a:ext>
                </a:extLst>
              </p:cNvPr>
              <p:cNvSpPr/>
              <p:nvPr/>
            </p:nvSpPr>
            <p:spPr>
              <a:xfrm>
                <a:off x="2913171" y="2897850"/>
                <a:ext cx="227739" cy="133964"/>
              </a:xfrm>
              <a:custGeom>
                <a:avLst/>
                <a:gdLst>
                  <a:gd name="connsiteX0" fmla="*/ 113870 w 227739"/>
                  <a:gd name="connsiteY0" fmla="*/ 133964 h 133964"/>
                  <a:gd name="connsiteX1" fmla="*/ 227739 w 227739"/>
                  <a:gd name="connsiteY1" fmla="*/ 66982 h 133964"/>
                  <a:gd name="connsiteX2" fmla="*/ 113870 w 227739"/>
                  <a:gd name="connsiteY2" fmla="*/ 0 h 133964"/>
                  <a:gd name="connsiteX3" fmla="*/ 0 w 227739"/>
                  <a:gd name="connsiteY3" fmla="*/ 66982 h 133964"/>
                  <a:gd name="connsiteX4" fmla="*/ 113870 w 227739"/>
                  <a:gd name="connsiteY4" fmla="*/ 133964 h 133964"/>
                  <a:gd name="connsiteX5" fmla="*/ 113870 w 227739"/>
                  <a:gd name="connsiteY5" fmla="*/ 26793 h 133964"/>
                  <a:gd name="connsiteX6" fmla="*/ 200946 w 227739"/>
                  <a:gd name="connsiteY6" fmla="*/ 66982 h 133964"/>
                  <a:gd name="connsiteX7" fmla="*/ 113870 w 227739"/>
                  <a:gd name="connsiteY7" fmla="*/ 107171 h 133964"/>
                  <a:gd name="connsiteX8" fmla="*/ 26793 w 227739"/>
                  <a:gd name="connsiteY8" fmla="*/ 66982 h 133964"/>
                  <a:gd name="connsiteX9" fmla="*/ 113870 w 227739"/>
                  <a:gd name="connsiteY9" fmla="*/ 26793 h 1339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27739" h="133964">
                    <a:moveTo>
                      <a:pt x="113870" y="133964"/>
                    </a:moveTo>
                    <a:cubicBezTo>
                      <a:pt x="177717" y="133964"/>
                      <a:pt x="227739" y="104539"/>
                      <a:pt x="227739" y="66982"/>
                    </a:cubicBezTo>
                    <a:cubicBezTo>
                      <a:pt x="227739" y="29425"/>
                      <a:pt x="177717" y="0"/>
                      <a:pt x="113870" y="0"/>
                    </a:cubicBezTo>
                    <a:cubicBezTo>
                      <a:pt x="50022" y="0"/>
                      <a:pt x="0" y="29425"/>
                      <a:pt x="0" y="66982"/>
                    </a:cubicBezTo>
                    <a:cubicBezTo>
                      <a:pt x="0" y="104539"/>
                      <a:pt x="50022" y="133964"/>
                      <a:pt x="113870" y="133964"/>
                    </a:cubicBezTo>
                    <a:close/>
                    <a:moveTo>
                      <a:pt x="113870" y="26793"/>
                    </a:moveTo>
                    <a:cubicBezTo>
                      <a:pt x="165185" y="26793"/>
                      <a:pt x="200946" y="47973"/>
                      <a:pt x="200946" y="66982"/>
                    </a:cubicBezTo>
                    <a:cubicBezTo>
                      <a:pt x="200946" y="85992"/>
                      <a:pt x="165185" y="107171"/>
                      <a:pt x="113870" y="107171"/>
                    </a:cubicBezTo>
                    <a:cubicBezTo>
                      <a:pt x="62555" y="107171"/>
                      <a:pt x="26793" y="85992"/>
                      <a:pt x="26793" y="66982"/>
                    </a:cubicBezTo>
                    <a:cubicBezTo>
                      <a:pt x="26793" y="47973"/>
                      <a:pt x="62555" y="26793"/>
                      <a:pt x="113870" y="26793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rgbClr val="FFC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595959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55" name="Freeform: Shape 354">
                <a:extLst>
                  <a:ext uri="{FF2B5EF4-FFF2-40B4-BE49-F238E27FC236}">
                    <a16:creationId xmlns:a16="http://schemas.microsoft.com/office/drawing/2014/main" id="{AB65D4BA-F50B-DF75-7B88-16454BA97F0A}"/>
                  </a:ext>
                </a:extLst>
              </p:cNvPr>
              <p:cNvSpPr/>
              <p:nvPr/>
            </p:nvSpPr>
            <p:spPr>
              <a:xfrm>
                <a:off x="2966757" y="2938039"/>
                <a:ext cx="120567" cy="53585"/>
              </a:xfrm>
              <a:custGeom>
                <a:avLst/>
                <a:gdLst>
                  <a:gd name="connsiteX0" fmla="*/ 120568 w 120567"/>
                  <a:gd name="connsiteY0" fmla="*/ 26793 h 53585"/>
                  <a:gd name="connsiteX1" fmla="*/ 60284 w 120567"/>
                  <a:gd name="connsiteY1" fmla="*/ 53586 h 53585"/>
                  <a:gd name="connsiteX2" fmla="*/ 0 w 120567"/>
                  <a:gd name="connsiteY2" fmla="*/ 26793 h 53585"/>
                  <a:gd name="connsiteX3" fmla="*/ 60284 w 120567"/>
                  <a:gd name="connsiteY3" fmla="*/ 0 h 53585"/>
                  <a:gd name="connsiteX4" fmla="*/ 120568 w 120567"/>
                  <a:gd name="connsiteY4" fmla="*/ 26793 h 535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0567" h="53585">
                    <a:moveTo>
                      <a:pt x="120568" y="26793"/>
                    </a:moveTo>
                    <a:cubicBezTo>
                      <a:pt x="120568" y="41590"/>
                      <a:pt x="93578" y="53586"/>
                      <a:pt x="60284" y="53586"/>
                    </a:cubicBezTo>
                    <a:cubicBezTo>
                      <a:pt x="26990" y="53586"/>
                      <a:pt x="0" y="41590"/>
                      <a:pt x="0" y="26793"/>
                    </a:cubicBezTo>
                    <a:cubicBezTo>
                      <a:pt x="0" y="11996"/>
                      <a:pt x="26990" y="0"/>
                      <a:pt x="60284" y="0"/>
                    </a:cubicBezTo>
                    <a:cubicBezTo>
                      <a:pt x="93578" y="0"/>
                      <a:pt x="120568" y="11996"/>
                      <a:pt x="120568" y="26793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rgbClr val="FFC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595959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56" name="Freeform: Shape 355">
                <a:extLst>
                  <a:ext uri="{FF2B5EF4-FFF2-40B4-BE49-F238E27FC236}">
                    <a16:creationId xmlns:a16="http://schemas.microsoft.com/office/drawing/2014/main" id="{42593B1D-D077-D948-21DC-217B5508871E}"/>
                  </a:ext>
                </a:extLst>
              </p:cNvPr>
              <p:cNvSpPr/>
              <p:nvPr/>
            </p:nvSpPr>
            <p:spPr>
              <a:xfrm>
                <a:off x="2846189" y="2844264"/>
                <a:ext cx="616235" cy="388496"/>
              </a:xfrm>
              <a:custGeom>
                <a:avLst/>
                <a:gdLst>
                  <a:gd name="connsiteX0" fmla="*/ 587178 w 616235"/>
                  <a:gd name="connsiteY0" fmla="*/ 139242 h 388496"/>
                  <a:gd name="connsiteX1" fmla="*/ 359366 w 616235"/>
                  <a:gd name="connsiteY1" fmla="*/ 140287 h 388496"/>
                  <a:gd name="connsiteX2" fmla="*/ 361703 w 616235"/>
                  <a:gd name="connsiteY2" fmla="*/ 120568 h 388496"/>
                  <a:gd name="connsiteX3" fmla="*/ 180852 w 616235"/>
                  <a:gd name="connsiteY3" fmla="*/ 0 h 388496"/>
                  <a:gd name="connsiteX4" fmla="*/ 0 w 616235"/>
                  <a:gd name="connsiteY4" fmla="*/ 120568 h 388496"/>
                  <a:gd name="connsiteX5" fmla="*/ 0 w 616235"/>
                  <a:gd name="connsiteY5" fmla="*/ 259180 h 388496"/>
                  <a:gd name="connsiteX6" fmla="*/ 188615 w 616235"/>
                  <a:gd name="connsiteY6" fmla="*/ 388496 h 388496"/>
                  <a:gd name="connsiteX7" fmla="*/ 353786 w 616235"/>
                  <a:gd name="connsiteY7" fmla="*/ 334837 h 388496"/>
                  <a:gd name="connsiteX8" fmla="*/ 570674 w 616235"/>
                  <a:gd name="connsiteY8" fmla="*/ 323242 h 388496"/>
                  <a:gd name="connsiteX9" fmla="*/ 616235 w 616235"/>
                  <a:gd name="connsiteY9" fmla="*/ 343772 h 388496"/>
                  <a:gd name="connsiteX10" fmla="*/ 616235 w 616235"/>
                  <a:gd name="connsiteY10" fmla="*/ 152331 h 388496"/>
                  <a:gd name="connsiteX11" fmla="*/ 395194 w 616235"/>
                  <a:gd name="connsiteY11" fmla="*/ 169224 h 388496"/>
                  <a:gd name="connsiteX12" fmla="*/ 421987 w 616235"/>
                  <a:gd name="connsiteY12" fmla="*/ 161333 h 388496"/>
                  <a:gd name="connsiteX13" fmla="*/ 421987 w 616235"/>
                  <a:gd name="connsiteY13" fmla="*/ 247834 h 388496"/>
                  <a:gd name="connsiteX14" fmla="*/ 395194 w 616235"/>
                  <a:gd name="connsiteY14" fmla="*/ 247834 h 388496"/>
                  <a:gd name="connsiteX15" fmla="*/ 60284 w 616235"/>
                  <a:gd name="connsiteY15" fmla="*/ 214343 h 388496"/>
                  <a:gd name="connsiteX16" fmla="*/ 65964 w 616235"/>
                  <a:gd name="connsiteY16" fmla="*/ 214343 h 388496"/>
                  <a:gd name="connsiteX17" fmla="*/ 87077 w 616235"/>
                  <a:gd name="connsiteY17" fmla="*/ 224176 h 388496"/>
                  <a:gd name="connsiteX18" fmla="*/ 87077 w 616235"/>
                  <a:gd name="connsiteY18" fmla="*/ 261230 h 388496"/>
                  <a:gd name="connsiteX19" fmla="*/ 60284 w 616235"/>
                  <a:gd name="connsiteY19" fmla="*/ 261230 h 388496"/>
                  <a:gd name="connsiteX20" fmla="*/ 194248 w 616235"/>
                  <a:gd name="connsiteY20" fmla="*/ 240787 h 388496"/>
                  <a:gd name="connsiteX21" fmla="*/ 221041 w 616235"/>
                  <a:gd name="connsiteY21" fmla="*/ 238235 h 388496"/>
                  <a:gd name="connsiteX22" fmla="*/ 221041 w 616235"/>
                  <a:gd name="connsiteY22" fmla="*/ 281325 h 388496"/>
                  <a:gd name="connsiteX23" fmla="*/ 194248 w 616235"/>
                  <a:gd name="connsiteY23" fmla="*/ 281325 h 388496"/>
                  <a:gd name="connsiteX24" fmla="*/ 261230 w 616235"/>
                  <a:gd name="connsiteY24" fmla="*/ 228978 h 388496"/>
                  <a:gd name="connsiteX25" fmla="*/ 288023 w 616235"/>
                  <a:gd name="connsiteY25" fmla="*/ 218261 h 388496"/>
                  <a:gd name="connsiteX26" fmla="*/ 288023 w 616235"/>
                  <a:gd name="connsiteY26" fmla="*/ 301419 h 388496"/>
                  <a:gd name="connsiteX27" fmla="*/ 261230 w 616235"/>
                  <a:gd name="connsiteY27" fmla="*/ 301419 h 388496"/>
                  <a:gd name="connsiteX28" fmla="*/ 328212 w 616235"/>
                  <a:gd name="connsiteY28" fmla="*/ 199801 h 388496"/>
                  <a:gd name="connsiteX29" fmla="*/ 353786 w 616235"/>
                  <a:gd name="connsiteY29" fmla="*/ 187476 h 388496"/>
                  <a:gd name="connsiteX30" fmla="*/ 355005 w 616235"/>
                  <a:gd name="connsiteY30" fmla="*/ 186867 h 388496"/>
                  <a:gd name="connsiteX31" fmla="*/ 355005 w 616235"/>
                  <a:gd name="connsiteY31" fmla="*/ 234437 h 388496"/>
                  <a:gd name="connsiteX32" fmla="*/ 328212 w 616235"/>
                  <a:gd name="connsiteY32" fmla="*/ 234437 h 388496"/>
                  <a:gd name="connsiteX33" fmla="*/ 154059 w 616235"/>
                  <a:gd name="connsiteY33" fmla="*/ 314816 h 388496"/>
                  <a:gd name="connsiteX34" fmla="*/ 127266 w 616235"/>
                  <a:gd name="connsiteY34" fmla="*/ 314816 h 388496"/>
                  <a:gd name="connsiteX35" fmla="*/ 127266 w 616235"/>
                  <a:gd name="connsiteY35" fmla="*/ 235944 h 388496"/>
                  <a:gd name="connsiteX36" fmla="*/ 154059 w 616235"/>
                  <a:gd name="connsiteY36" fmla="*/ 239863 h 388496"/>
                  <a:gd name="connsiteX37" fmla="*/ 462176 w 616235"/>
                  <a:gd name="connsiteY37" fmla="*/ 200946 h 388496"/>
                  <a:gd name="connsiteX38" fmla="*/ 462176 w 616235"/>
                  <a:gd name="connsiteY38" fmla="*/ 155345 h 388496"/>
                  <a:gd name="connsiteX39" fmla="*/ 488969 w 616235"/>
                  <a:gd name="connsiteY39" fmla="*/ 155345 h 388496"/>
                  <a:gd name="connsiteX40" fmla="*/ 488969 w 616235"/>
                  <a:gd name="connsiteY40" fmla="*/ 200946 h 388496"/>
                  <a:gd name="connsiteX41" fmla="*/ 180852 w 616235"/>
                  <a:gd name="connsiteY41" fmla="*/ 40189 h 388496"/>
                  <a:gd name="connsiteX42" fmla="*/ 321514 w 616235"/>
                  <a:gd name="connsiteY42" fmla="*/ 120568 h 388496"/>
                  <a:gd name="connsiteX43" fmla="*/ 180852 w 616235"/>
                  <a:gd name="connsiteY43" fmla="*/ 200946 h 388496"/>
                  <a:gd name="connsiteX44" fmla="*/ 40189 w 616235"/>
                  <a:gd name="connsiteY44" fmla="*/ 120568 h 388496"/>
                  <a:gd name="connsiteX45" fmla="*/ 180852 w 616235"/>
                  <a:gd name="connsiteY45" fmla="*/ 40189 h 388496"/>
                  <a:gd name="connsiteX46" fmla="*/ 576046 w 616235"/>
                  <a:gd name="connsiteY46" fmla="*/ 281847 h 388496"/>
                  <a:gd name="connsiteX47" fmla="*/ 534216 w 616235"/>
                  <a:gd name="connsiteY47" fmla="*/ 268658 h 388496"/>
                  <a:gd name="connsiteX48" fmla="*/ 522460 w 616235"/>
                  <a:gd name="connsiteY48" fmla="*/ 217390 h 388496"/>
                  <a:gd name="connsiteX49" fmla="*/ 538536 w 616235"/>
                  <a:gd name="connsiteY49" fmla="*/ 164066 h 388496"/>
                  <a:gd name="connsiteX50" fmla="*/ 570687 w 616235"/>
                  <a:gd name="connsiteY50" fmla="*/ 175882 h 388496"/>
                  <a:gd name="connsiteX51" fmla="*/ 576046 w 616235"/>
                  <a:gd name="connsiteY51" fmla="*/ 178300 h 3884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616235" h="388496">
                    <a:moveTo>
                      <a:pt x="587178" y="139242"/>
                    </a:moveTo>
                    <a:cubicBezTo>
                      <a:pt x="513210" y="105932"/>
                      <a:pt x="436683" y="106421"/>
                      <a:pt x="359366" y="140287"/>
                    </a:cubicBezTo>
                    <a:cubicBezTo>
                      <a:pt x="360908" y="133827"/>
                      <a:pt x="361693" y="127210"/>
                      <a:pt x="361703" y="120568"/>
                    </a:cubicBezTo>
                    <a:cubicBezTo>
                      <a:pt x="361703" y="52963"/>
                      <a:pt x="282269" y="0"/>
                      <a:pt x="180852" y="0"/>
                    </a:cubicBezTo>
                    <a:cubicBezTo>
                      <a:pt x="79434" y="0"/>
                      <a:pt x="0" y="52963"/>
                      <a:pt x="0" y="120568"/>
                    </a:cubicBezTo>
                    <a:lnTo>
                      <a:pt x="0" y="259180"/>
                    </a:lnTo>
                    <a:cubicBezTo>
                      <a:pt x="0" y="331695"/>
                      <a:pt x="82850" y="388496"/>
                      <a:pt x="188615" y="388496"/>
                    </a:cubicBezTo>
                    <a:cubicBezTo>
                      <a:pt x="252248" y="388496"/>
                      <a:pt x="318306" y="353592"/>
                      <a:pt x="353786" y="334837"/>
                    </a:cubicBezTo>
                    <a:cubicBezTo>
                      <a:pt x="427848" y="295692"/>
                      <a:pt x="500825" y="291787"/>
                      <a:pt x="570674" y="323242"/>
                    </a:cubicBezTo>
                    <a:lnTo>
                      <a:pt x="616235" y="343772"/>
                    </a:lnTo>
                    <a:lnTo>
                      <a:pt x="616235" y="152331"/>
                    </a:lnTo>
                    <a:close/>
                    <a:moveTo>
                      <a:pt x="395194" y="169224"/>
                    </a:moveTo>
                    <a:cubicBezTo>
                      <a:pt x="403979" y="166121"/>
                      <a:pt x="412922" y="163487"/>
                      <a:pt x="421987" y="161333"/>
                    </a:cubicBezTo>
                    <a:lnTo>
                      <a:pt x="421987" y="247834"/>
                    </a:lnTo>
                    <a:lnTo>
                      <a:pt x="395194" y="247834"/>
                    </a:lnTo>
                    <a:close/>
                    <a:moveTo>
                      <a:pt x="60284" y="214343"/>
                    </a:moveTo>
                    <a:lnTo>
                      <a:pt x="65964" y="214343"/>
                    </a:lnTo>
                    <a:cubicBezTo>
                      <a:pt x="72800" y="218036"/>
                      <a:pt x="79851" y="221320"/>
                      <a:pt x="87077" y="224176"/>
                    </a:cubicBezTo>
                    <a:lnTo>
                      <a:pt x="87077" y="261230"/>
                    </a:lnTo>
                    <a:lnTo>
                      <a:pt x="60284" y="261230"/>
                    </a:lnTo>
                    <a:close/>
                    <a:moveTo>
                      <a:pt x="194248" y="240787"/>
                    </a:moveTo>
                    <a:cubicBezTo>
                      <a:pt x="203402" y="240340"/>
                      <a:pt x="212333" y="239490"/>
                      <a:pt x="221041" y="238235"/>
                    </a:cubicBezTo>
                    <a:lnTo>
                      <a:pt x="221041" y="281325"/>
                    </a:lnTo>
                    <a:lnTo>
                      <a:pt x="194248" y="281325"/>
                    </a:lnTo>
                    <a:close/>
                    <a:moveTo>
                      <a:pt x="261230" y="228978"/>
                    </a:moveTo>
                    <a:cubicBezTo>
                      <a:pt x="270397" y="226025"/>
                      <a:pt x="279349" y="222444"/>
                      <a:pt x="288023" y="218261"/>
                    </a:cubicBezTo>
                    <a:lnTo>
                      <a:pt x="288023" y="301419"/>
                    </a:lnTo>
                    <a:lnTo>
                      <a:pt x="261230" y="301419"/>
                    </a:lnTo>
                    <a:close/>
                    <a:moveTo>
                      <a:pt x="328212" y="199801"/>
                    </a:moveTo>
                    <a:cubicBezTo>
                      <a:pt x="337824" y="195548"/>
                      <a:pt x="346485" y="191334"/>
                      <a:pt x="353786" y="187476"/>
                    </a:cubicBezTo>
                    <a:cubicBezTo>
                      <a:pt x="354195" y="187262"/>
                      <a:pt x="354596" y="187081"/>
                      <a:pt x="355005" y="186867"/>
                    </a:cubicBezTo>
                    <a:lnTo>
                      <a:pt x="355005" y="234437"/>
                    </a:lnTo>
                    <a:lnTo>
                      <a:pt x="328212" y="234437"/>
                    </a:lnTo>
                    <a:close/>
                    <a:moveTo>
                      <a:pt x="154059" y="314816"/>
                    </a:moveTo>
                    <a:lnTo>
                      <a:pt x="127266" y="314816"/>
                    </a:lnTo>
                    <a:lnTo>
                      <a:pt x="127266" y="235944"/>
                    </a:lnTo>
                    <a:cubicBezTo>
                      <a:pt x="136124" y="237705"/>
                      <a:pt x="145067" y="239012"/>
                      <a:pt x="154059" y="239863"/>
                    </a:cubicBezTo>
                    <a:close/>
                    <a:moveTo>
                      <a:pt x="462176" y="200946"/>
                    </a:moveTo>
                    <a:lnTo>
                      <a:pt x="462176" y="155345"/>
                    </a:lnTo>
                    <a:cubicBezTo>
                      <a:pt x="471099" y="154802"/>
                      <a:pt x="480047" y="154802"/>
                      <a:pt x="488969" y="155345"/>
                    </a:cubicBezTo>
                    <a:lnTo>
                      <a:pt x="488969" y="200946"/>
                    </a:lnTo>
                    <a:close/>
                    <a:moveTo>
                      <a:pt x="180852" y="40189"/>
                    </a:moveTo>
                    <a:cubicBezTo>
                      <a:pt x="257097" y="40189"/>
                      <a:pt x="321514" y="77029"/>
                      <a:pt x="321514" y="120568"/>
                    </a:cubicBezTo>
                    <a:cubicBezTo>
                      <a:pt x="321514" y="164106"/>
                      <a:pt x="257097" y="200946"/>
                      <a:pt x="180852" y="200946"/>
                    </a:cubicBezTo>
                    <a:cubicBezTo>
                      <a:pt x="104606" y="200946"/>
                      <a:pt x="40189" y="164140"/>
                      <a:pt x="40189" y="120568"/>
                    </a:cubicBezTo>
                    <a:cubicBezTo>
                      <a:pt x="40189" y="76996"/>
                      <a:pt x="104606" y="40189"/>
                      <a:pt x="180852" y="40189"/>
                    </a:cubicBezTo>
                    <a:close/>
                    <a:moveTo>
                      <a:pt x="576046" y="281847"/>
                    </a:moveTo>
                    <a:cubicBezTo>
                      <a:pt x="562467" y="276370"/>
                      <a:pt x="548481" y="271961"/>
                      <a:pt x="534216" y="268658"/>
                    </a:cubicBezTo>
                    <a:cubicBezTo>
                      <a:pt x="526890" y="252533"/>
                      <a:pt x="522892" y="235096"/>
                      <a:pt x="522460" y="217390"/>
                    </a:cubicBezTo>
                    <a:cubicBezTo>
                      <a:pt x="522723" y="198461"/>
                      <a:pt x="528292" y="179986"/>
                      <a:pt x="538536" y="164066"/>
                    </a:cubicBezTo>
                    <a:cubicBezTo>
                      <a:pt x="549513" y="167257"/>
                      <a:pt x="560256" y="171205"/>
                      <a:pt x="570687" y="175882"/>
                    </a:cubicBezTo>
                    <a:lnTo>
                      <a:pt x="576046" y="178300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rgbClr val="FFC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595959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</p:grpSp>
      <p:sp>
        <p:nvSpPr>
          <p:cNvPr id="357" name="TextBox 356">
            <a:extLst>
              <a:ext uri="{FF2B5EF4-FFF2-40B4-BE49-F238E27FC236}">
                <a16:creationId xmlns:a16="http://schemas.microsoft.com/office/drawing/2014/main" id="{F10866E1-3CCF-8FE6-1539-D19ABC7D1EFA}"/>
              </a:ext>
            </a:extLst>
          </p:cNvPr>
          <p:cNvSpPr txBox="1"/>
          <p:nvPr/>
        </p:nvSpPr>
        <p:spPr>
          <a:xfrm>
            <a:off x="4958283" y="3280561"/>
            <a:ext cx="104227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 err="1">
                <a:ln>
                  <a:noFill/>
                </a:ln>
                <a:solidFill>
                  <a:srgbClr val="3A3838"/>
                </a:solidFill>
                <a:effectLst/>
                <a:uLnTx/>
                <a:uFillTx/>
                <a:latin typeface="Calibri" panose="020F0502020204030204"/>
              </a:rPr>
              <a:t>TurboIDAssay</a:t>
            </a:r>
            <a:endParaRPr kumimoji="0" lang="en-US" sz="1200" b="0" i="0" u="none" strike="noStrike" kern="0" cap="none" spc="0" normalizeH="0" baseline="0" noProof="0" dirty="0">
              <a:ln>
                <a:noFill/>
              </a:ln>
              <a:solidFill>
                <a:srgbClr val="3A3838"/>
              </a:solidFill>
              <a:effectLst/>
              <a:uLnTx/>
              <a:uFillTx/>
              <a:latin typeface="Calibri" panose="020F0502020204030204"/>
            </a:endParaRPr>
          </a:p>
        </p:txBody>
      </p:sp>
      <p:sp>
        <p:nvSpPr>
          <p:cNvPr id="358" name="TextBox 357">
            <a:extLst>
              <a:ext uri="{FF2B5EF4-FFF2-40B4-BE49-F238E27FC236}">
                <a16:creationId xmlns:a16="http://schemas.microsoft.com/office/drawing/2014/main" id="{6E7E745B-558C-CB28-6D07-718706A25E60}"/>
              </a:ext>
            </a:extLst>
          </p:cNvPr>
          <p:cNvSpPr txBox="1"/>
          <p:nvPr/>
        </p:nvSpPr>
        <p:spPr>
          <a:xfrm>
            <a:off x="7591333" y="3280561"/>
            <a:ext cx="38664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3A3838"/>
                </a:solidFill>
                <a:effectLst/>
                <a:uLnTx/>
                <a:uFillTx/>
                <a:latin typeface="Calibri" panose="020F0502020204030204"/>
              </a:rPr>
              <a:t>MS</a:t>
            </a:r>
          </a:p>
        </p:txBody>
      </p:sp>
      <p:sp>
        <p:nvSpPr>
          <p:cNvPr id="359" name="TextBox 358">
            <a:extLst>
              <a:ext uri="{FF2B5EF4-FFF2-40B4-BE49-F238E27FC236}">
                <a16:creationId xmlns:a16="http://schemas.microsoft.com/office/drawing/2014/main" id="{5F2FDD25-71CC-AE76-CDD0-E4113BF5E368}"/>
              </a:ext>
            </a:extLst>
          </p:cNvPr>
          <p:cNvSpPr txBox="1"/>
          <p:nvPr/>
        </p:nvSpPr>
        <p:spPr>
          <a:xfrm>
            <a:off x="9902797" y="3280561"/>
            <a:ext cx="63992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 err="1">
                <a:ln>
                  <a:noFill/>
                </a:ln>
                <a:solidFill>
                  <a:srgbClr val="3A3838"/>
                </a:solidFill>
                <a:effectLst/>
                <a:uLnTx/>
                <a:uFillTx/>
                <a:latin typeface="Calibri" panose="020F0502020204030204"/>
              </a:rPr>
              <a:t>MSEval</a:t>
            </a:r>
            <a:endParaRPr kumimoji="0" lang="en-US" sz="1200" b="0" i="0" u="none" strike="noStrike" kern="0" cap="none" spc="0" normalizeH="0" baseline="0" noProof="0" dirty="0">
              <a:ln>
                <a:noFill/>
              </a:ln>
              <a:solidFill>
                <a:srgbClr val="3A3838"/>
              </a:solidFill>
              <a:effectLst/>
              <a:uLnTx/>
              <a:uFillTx/>
              <a:latin typeface="Calibri" panose="020F0502020204030204"/>
            </a:endParaRPr>
          </a:p>
        </p:txBody>
      </p:sp>
      <p:sp>
        <p:nvSpPr>
          <p:cNvPr id="360" name="TextBox 359">
            <a:extLst>
              <a:ext uri="{FF2B5EF4-FFF2-40B4-BE49-F238E27FC236}">
                <a16:creationId xmlns:a16="http://schemas.microsoft.com/office/drawing/2014/main" id="{377495A6-6390-634D-E3FC-26B6AE2E95CF}"/>
              </a:ext>
            </a:extLst>
          </p:cNvPr>
          <p:cNvSpPr txBox="1"/>
          <p:nvPr/>
        </p:nvSpPr>
        <p:spPr>
          <a:xfrm>
            <a:off x="9354598" y="3808332"/>
            <a:ext cx="134684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595959"/>
                </a:solidFill>
                <a:effectLst/>
                <a:uLnTx/>
                <a:uFillTx/>
                <a:latin typeface="Calibri" panose="020F0502020204030204"/>
              </a:rPr>
              <a:t>Data Processing</a:t>
            </a:r>
          </a:p>
        </p:txBody>
      </p:sp>
      <p:grpSp>
        <p:nvGrpSpPr>
          <p:cNvPr id="361" name="Group 360">
            <a:extLst>
              <a:ext uri="{FF2B5EF4-FFF2-40B4-BE49-F238E27FC236}">
                <a16:creationId xmlns:a16="http://schemas.microsoft.com/office/drawing/2014/main" id="{DEB2948D-95EA-B78E-1DC3-FF9DC7D5D21B}"/>
              </a:ext>
            </a:extLst>
          </p:cNvPr>
          <p:cNvGrpSpPr/>
          <p:nvPr/>
        </p:nvGrpSpPr>
        <p:grpSpPr>
          <a:xfrm>
            <a:off x="5816029" y="1443659"/>
            <a:ext cx="286601" cy="237165"/>
            <a:chOff x="5085481" y="2862781"/>
            <a:chExt cx="1227461" cy="1168495"/>
          </a:xfrm>
        </p:grpSpPr>
        <p:sp>
          <p:nvSpPr>
            <p:cNvPr id="362" name="Freeform: Shape 361">
              <a:extLst>
                <a:ext uri="{FF2B5EF4-FFF2-40B4-BE49-F238E27FC236}">
                  <a16:creationId xmlns:a16="http://schemas.microsoft.com/office/drawing/2014/main" id="{535F76BB-585A-79E4-778A-07122AB45101}"/>
                </a:ext>
              </a:extLst>
            </p:cNvPr>
            <p:cNvSpPr/>
            <p:nvPr/>
          </p:nvSpPr>
          <p:spPr>
            <a:xfrm>
              <a:off x="5185521" y="2862781"/>
              <a:ext cx="1127421" cy="1018228"/>
            </a:xfrm>
            <a:custGeom>
              <a:avLst/>
              <a:gdLst>
                <a:gd name="connsiteX0" fmla="*/ 68184 w 2589719"/>
                <a:gd name="connsiteY0" fmla="*/ 1745002 h 2136997"/>
                <a:gd name="connsiteX1" fmla="*/ 2870 w 2589719"/>
                <a:gd name="connsiteY1" fmla="*/ 1745002 h 2136997"/>
                <a:gd name="connsiteX2" fmla="*/ 161490 w 2589719"/>
                <a:gd name="connsiteY2" fmla="*/ 905247 h 2136997"/>
                <a:gd name="connsiteX3" fmla="*/ 609359 w 2589719"/>
                <a:gd name="connsiteY3" fmla="*/ 364072 h 2136997"/>
                <a:gd name="connsiteX4" fmla="*/ 1299825 w 2589719"/>
                <a:gd name="connsiteY4" fmla="*/ 205451 h 2136997"/>
                <a:gd name="connsiteX5" fmla="*/ 1999621 w 2589719"/>
                <a:gd name="connsiteY5" fmla="*/ 186790 h 2136997"/>
                <a:gd name="connsiteX6" fmla="*/ 2522135 w 2589719"/>
                <a:gd name="connsiteY6" fmla="*/ 178 h 2136997"/>
                <a:gd name="connsiteX7" fmla="*/ 2578119 w 2589719"/>
                <a:gd name="connsiteY7" fmla="*/ 224112 h 2136997"/>
                <a:gd name="connsiteX8" fmla="*/ 2475482 w 2589719"/>
                <a:gd name="connsiteY8" fmla="*/ 765288 h 2136997"/>
                <a:gd name="connsiteX9" fmla="*/ 2074265 w 2589719"/>
                <a:gd name="connsiteY9" fmla="*/ 1605043 h 2136997"/>
                <a:gd name="connsiteX10" fmla="*/ 1579743 w 2589719"/>
                <a:gd name="connsiteY10" fmla="*/ 1987598 h 2136997"/>
                <a:gd name="connsiteX11" fmla="*/ 870616 w 2589719"/>
                <a:gd name="connsiteY11" fmla="*/ 2136888 h 2136997"/>
                <a:gd name="connsiteX12" fmla="*/ 180151 w 2589719"/>
                <a:gd name="connsiteY12" fmla="*/ 1968937 h 2136997"/>
                <a:gd name="connsiteX13" fmla="*/ 68184 w 2589719"/>
                <a:gd name="connsiteY13" fmla="*/ 1745002 h 2136997"/>
                <a:gd name="connsiteX0" fmla="*/ 12856 w 2534391"/>
                <a:gd name="connsiteY0" fmla="*/ 1745002 h 2136997"/>
                <a:gd name="connsiteX1" fmla="*/ 12856 w 2534391"/>
                <a:gd name="connsiteY1" fmla="*/ 1418431 h 2136997"/>
                <a:gd name="connsiteX2" fmla="*/ 106162 w 2534391"/>
                <a:gd name="connsiteY2" fmla="*/ 905247 h 2136997"/>
                <a:gd name="connsiteX3" fmla="*/ 554031 w 2534391"/>
                <a:gd name="connsiteY3" fmla="*/ 364072 h 2136997"/>
                <a:gd name="connsiteX4" fmla="*/ 1244497 w 2534391"/>
                <a:gd name="connsiteY4" fmla="*/ 205451 h 2136997"/>
                <a:gd name="connsiteX5" fmla="*/ 1944293 w 2534391"/>
                <a:gd name="connsiteY5" fmla="*/ 186790 h 2136997"/>
                <a:gd name="connsiteX6" fmla="*/ 2466807 w 2534391"/>
                <a:gd name="connsiteY6" fmla="*/ 178 h 2136997"/>
                <a:gd name="connsiteX7" fmla="*/ 2522791 w 2534391"/>
                <a:gd name="connsiteY7" fmla="*/ 224112 h 2136997"/>
                <a:gd name="connsiteX8" fmla="*/ 2420154 w 2534391"/>
                <a:gd name="connsiteY8" fmla="*/ 765288 h 2136997"/>
                <a:gd name="connsiteX9" fmla="*/ 2018937 w 2534391"/>
                <a:gd name="connsiteY9" fmla="*/ 1605043 h 2136997"/>
                <a:gd name="connsiteX10" fmla="*/ 1524415 w 2534391"/>
                <a:gd name="connsiteY10" fmla="*/ 1987598 h 2136997"/>
                <a:gd name="connsiteX11" fmla="*/ 815288 w 2534391"/>
                <a:gd name="connsiteY11" fmla="*/ 2136888 h 2136997"/>
                <a:gd name="connsiteX12" fmla="*/ 124823 w 2534391"/>
                <a:gd name="connsiteY12" fmla="*/ 1968937 h 2136997"/>
                <a:gd name="connsiteX13" fmla="*/ 12856 w 2534391"/>
                <a:gd name="connsiteY13" fmla="*/ 1745002 h 2136997"/>
                <a:gd name="connsiteX0" fmla="*/ 12856 w 2534391"/>
                <a:gd name="connsiteY0" fmla="*/ 1745002 h 2136997"/>
                <a:gd name="connsiteX1" fmla="*/ 12856 w 2534391"/>
                <a:gd name="connsiteY1" fmla="*/ 1418431 h 2136997"/>
                <a:gd name="connsiteX2" fmla="*/ 106162 w 2534391"/>
                <a:gd name="connsiteY2" fmla="*/ 905247 h 2136997"/>
                <a:gd name="connsiteX3" fmla="*/ 554031 w 2534391"/>
                <a:gd name="connsiteY3" fmla="*/ 364072 h 2136997"/>
                <a:gd name="connsiteX4" fmla="*/ 1244497 w 2534391"/>
                <a:gd name="connsiteY4" fmla="*/ 205451 h 2136997"/>
                <a:gd name="connsiteX5" fmla="*/ 1944293 w 2534391"/>
                <a:gd name="connsiteY5" fmla="*/ 186790 h 2136997"/>
                <a:gd name="connsiteX6" fmla="*/ 2466807 w 2534391"/>
                <a:gd name="connsiteY6" fmla="*/ 178 h 2136997"/>
                <a:gd name="connsiteX7" fmla="*/ 2522791 w 2534391"/>
                <a:gd name="connsiteY7" fmla="*/ 224112 h 2136997"/>
                <a:gd name="connsiteX8" fmla="*/ 2420154 w 2534391"/>
                <a:gd name="connsiteY8" fmla="*/ 765288 h 2136997"/>
                <a:gd name="connsiteX9" fmla="*/ 2018937 w 2534391"/>
                <a:gd name="connsiteY9" fmla="*/ 1605043 h 2136997"/>
                <a:gd name="connsiteX10" fmla="*/ 1524415 w 2534391"/>
                <a:gd name="connsiteY10" fmla="*/ 1987598 h 2136997"/>
                <a:gd name="connsiteX11" fmla="*/ 815288 w 2534391"/>
                <a:gd name="connsiteY11" fmla="*/ 2136888 h 2136997"/>
                <a:gd name="connsiteX12" fmla="*/ 124823 w 2534391"/>
                <a:gd name="connsiteY12" fmla="*/ 1968937 h 2136997"/>
                <a:gd name="connsiteX13" fmla="*/ 12856 w 2534391"/>
                <a:gd name="connsiteY13" fmla="*/ 1745002 h 2136997"/>
                <a:gd name="connsiteX0" fmla="*/ 7329 w 2528864"/>
                <a:gd name="connsiteY0" fmla="*/ 1745002 h 2136997"/>
                <a:gd name="connsiteX1" fmla="*/ 7329 w 2528864"/>
                <a:gd name="connsiteY1" fmla="*/ 1418431 h 2136997"/>
                <a:gd name="connsiteX2" fmla="*/ 100635 w 2528864"/>
                <a:gd name="connsiteY2" fmla="*/ 905247 h 2136997"/>
                <a:gd name="connsiteX3" fmla="*/ 548504 w 2528864"/>
                <a:gd name="connsiteY3" fmla="*/ 364072 h 2136997"/>
                <a:gd name="connsiteX4" fmla="*/ 1238970 w 2528864"/>
                <a:gd name="connsiteY4" fmla="*/ 205451 h 2136997"/>
                <a:gd name="connsiteX5" fmla="*/ 1938766 w 2528864"/>
                <a:gd name="connsiteY5" fmla="*/ 186790 h 2136997"/>
                <a:gd name="connsiteX6" fmla="*/ 2461280 w 2528864"/>
                <a:gd name="connsiteY6" fmla="*/ 178 h 2136997"/>
                <a:gd name="connsiteX7" fmla="*/ 2517264 w 2528864"/>
                <a:gd name="connsiteY7" fmla="*/ 224112 h 2136997"/>
                <a:gd name="connsiteX8" fmla="*/ 2414627 w 2528864"/>
                <a:gd name="connsiteY8" fmla="*/ 765288 h 2136997"/>
                <a:gd name="connsiteX9" fmla="*/ 2013410 w 2528864"/>
                <a:gd name="connsiteY9" fmla="*/ 1605043 h 2136997"/>
                <a:gd name="connsiteX10" fmla="*/ 1518888 w 2528864"/>
                <a:gd name="connsiteY10" fmla="*/ 1987598 h 2136997"/>
                <a:gd name="connsiteX11" fmla="*/ 809761 w 2528864"/>
                <a:gd name="connsiteY11" fmla="*/ 2136888 h 2136997"/>
                <a:gd name="connsiteX12" fmla="*/ 119296 w 2528864"/>
                <a:gd name="connsiteY12" fmla="*/ 1968937 h 2136997"/>
                <a:gd name="connsiteX13" fmla="*/ 18098 w 2528864"/>
                <a:gd name="connsiteY13" fmla="*/ 1776899 h 2136997"/>
                <a:gd name="connsiteX14" fmla="*/ 7329 w 2528864"/>
                <a:gd name="connsiteY14" fmla="*/ 1745002 h 2136997"/>
                <a:gd name="connsiteX0" fmla="*/ 77730 w 2599265"/>
                <a:gd name="connsiteY0" fmla="*/ 1745002 h 2136997"/>
                <a:gd name="connsiteX1" fmla="*/ 77730 w 2599265"/>
                <a:gd name="connsiteY1" fmla="*/ 1418431 h 2136997"/>
                <a:gd name="connsiteX2" fmla="*/ 171036 w 2599265"/>
                <a:gd name="connsiteY2" fmla="*/ 905247 h 2136997"/>
                <a:gd name="connsiteX3" fmla="*/ 618905 w 2599265"/>
                <a:gd name="connsiteY3" fmla="*/ 364072 h 2136997"/>
                <a:gd name="connsiteX4" fmla="*/ 1309371 w 2599265"/>
                <a:gd name="connsiteY4" fmla="*/ 205451 h 2136997"/>
                <a:gd name="connsiteX5" fmla="*/ 2009167 w 2599265"/>
                <a:gd name="connsiteY5" fmla="*/ 186790 h 2136997"/>
                <a:gd name="connsiteX6" fmla="*/ 2531681 w 2599265"/>
                <a:gd name="connsiteY6" fmla="*/ 178 h 2136997"/>
                <a:gd name="connsiteX7" fmla="*/ 2587665 w 2599265"/>
                <a:gd name="connsiteY7" fmla="*/ 224112 h 2136997"/>
                <a:gd name="connsiteX8" fmla="*/ 2485028 w 2599265"/>
                <a:gd name="connsiteY8" fmla="*/ 765288 h 2136997"/>
                <a:gd name="connsiteX9" fmla="*/ 2083811 w 2599265"/>
                <a:gd name="connsiteY9" fmla="*/ 1605043 h 2136997"/>
                <a:gd name="connsiteX10" fmla="*/ 1589289 w 2599265"/>
                <a:gd name="connsiteY10" fmla="*/ 1987598 h 2136997"/>
                <a:gd name="connsiteX11" fmla="*/ 880162 w 2599265"/>
                <a:gd name="connsiteY11" fmla="*/ 2136888 h 2136997"/>
                <a:gd name="connsiteX12" fmla="*/ 189697 w 2599265"/>
                <a:gd name="connsiteY12" fmla="*/ 1968937 h 2136997"/>
                <a:gd name="connsiteX13" fmla="*/ 2774 w 2599265"/>
                <a:gd name="connsiteY13" fmla="*/ 1905487 h 2136997"/>
                <a:gd name="connsiteX14" fmla="*/ 77730 w 2599265"/>
                <a:gd name="connsiteY14" fmla="*/ 1745002 h 2136997"/>
                <a:gd name="connsiteX0" fmla="*/ 12856 w 2534391"/>
                <a:gd name="connsiteY0" fmla="*/ 1745002 h 2136997"/>
                <a:gd name="connsiteX1" fmla="*/ 12856 w 2534391"/>
                <a:gd name="connsiteY1" fmla="*/ 1418431 h 2136997"/>
                <a:gd name="connsiteX2" fmla="*/ 106162 w 2534391"/>
                <a:gd name="connsiteY2" fmla="*/ 905247 h 2136997"/>
                <a:gd name="connsiteX3" fmla="*/ 554031 w 2534391"/>
                <a:gd name="connsiteY3" fmla="*/ 364072 h 2136997"/>
                <a:gd name="connsiteX4" fmla="*/ 1244497 w 2534391"/>
                <a:gd name="connsiteY4" fmla="*/ 205451 h 2136997"/>
                <a:gd name="connsiteX5" fmla="*/ 1944293 w 2534391"/>
                <a:gd name="connsiteY5" fmla="*/ 186790 h 2136997"/>
                <a:gd name="connsiteX6" fmla="*/ 2466807 w 2534391"/>
                <a:gd name="connsiteY6" fmla="*/ 178 h 2136997"/>
                <a:gd name="connsiteX7" fmla="*/ 2522791 w 2534391"/>
                <a:gd name="connsiteY7" fmla="*/ 224112 h 2136997"/>
                <a:gd name="connsiteX8" fmla="*/ 2420154 w 2534391"/>
                <a:gd name="connsiteY8" fmla="*/ 765288 h 2136997"/>
                <a:gd name="connsiteX9" fmla="*/ 2018937 w 2534391"/>
                <a:gd name="connsiteY9" fmla="*/ 1605043 h 2136997"/>
                <a:gd name="connsiteX10" fmla="*/ 1524415 w 2534391"/>
                <a:gd name="connsiteY10" fmla="*/ 1987598 h 2136997"/>
                <a:gd name="connsiteX11" fmla="*/ 815288 w 2534391"/>
                <a:gd name="connsiteY11" fmla="*/ 2136888 h 2136997"/>
                <a:gd name="connsiteX12" fmla="*/ 124823 w 2534391"/>
                <a:gd name="connsiteY12" fmla="*/ 1968937 h 2136997"/>
                <a:gd name="connsiteX13" fmla="*/ 12856 w 2534391"/>
                <a:gd name="connsiteY13" fmla="*/ 1745002 h 2136997"/>
                <a:gd name="connsiteX0" fmla="*/ 7990 w 2529525"/>
                <a:gd name="connsiteY0" fmla="*/ 1745002 h 2136997"/>
                <a:gd name="connsiteX1" fmla="*/ 7990 w 2529525"/>
                <a:gd name="connsiteY1" fmla="*/ 1418431 h 2136997"/>
                <a:gd name="connsiteX2" fmla="*/ 101296 w 2529525"/>
                <a:gd name="connsiteY2" fmla="*/ 905247 h 2136997"/>
                <a:gd name="connsiteX3" fmla="*/ 549165 w 2529525"/>
                <a:gd name="connsiteY3" fmla="*/ 364072 h 2136997"/>
                <a:gd name="connsiteX4" fmla="*/ 1239631 w 2529525"/>
                <a:gd name="connsiteY4" fmla="*/ 205451 h 2136997"/>
                <a:gd name="connsiteX5" fmla="*/ 1939427 w 2529525"/>
                <a:gd name="connsiteY5" fmla="*/ 186790 h 2136997"/>
                <a:gd name="connsiteX6" fmla="*/ 2461941 w 2529525"/>
                <a:gd name="connsiteY6" fmla="*/ 178 h 2136997"/>
                <a:gd name="connsiteX7" fmla="*/ 2517925 w 2529525"/>
                <a:gd name="connsiteY7" fmla="*/ 224112 h 2136997"/>
                <a:gd name="connsiteX8" fmla="*/ 2415288 w 2529525"/>
                <a:gd name="connsiteY8" fmla="*/ 765288 h 2136997"/>
                <a:gd name="connsiteX9" fmla="*/ 2014071 w 2529525"/>
                <a:gd name="connsiteY9" fmla="*/ 1605043 h 2136997"/>
                <a:gd name="connsiteX10" fmla="*/ 1519549 w 2529525"/>
                <a:gd name="connsiteY10" fmla="*/ 1987598 h 2136997"/>
                <a:gd name="connsiteX11" fmla="*/ 810422 w 2529525"/>
                <a:gd name="connsiteY11" fmla="*/ 2136888 h 2136997"/>
                <a:gd name="connsiteX12" fmla="*/ 119957 w 2529525"/>
                <a:gd name="connsiteY12" fmla="*/ 1968937 h 2136997"/>
                <a:gd name="connsiteX13" fmla="*/ 7990 w 2529525"/>
                <a:gd name="connsiteY13" fmla="*/ 1745002 h 2136997"/>
                <a:gd name="connsiteX0" fmla="*/ 7990 w 2529525"/>
                <a:gd name="connsiteY0" fmla="*/ 1745002 h 2136997"/>
                <a:gd name="connsiteX1" fmla="*/ 7990 w 2529525"/>
                <a:gd name="connsiteY1" fmla="*/ 1418431 h 2136997"/>
                <a:gd name="connsiteX2" fmla="*/ 101296 w 2529525"/>
                <a:gd name="connsiteY2" fmla="*/ 905247 h 2136997"/>
                <a:gd name="connsiteX3" fmla="*/ 549165 w 2529525"/>
                <a:gd name="connsiteY3" fmla="*/ 364072 h 2136997"/>
                <a:gd name="connsiteX4" fmla="*/ 1239631 w 2529525"/>
                <a:gd name="connsiteY4" fmla="*/ 205451 h 2136997"/>
                <a:gd name="connsiteX5" fmla="*/ 1939427 w 2529525"/>
                <a:gd name="connsiteY5" fmla="*/ 186790 h 2136997"/>
                <a:gd name="connsiteX6" fmla="*/ 2461941 w 2529525"/>
                <a:gd name="connsiteY6" fmla="*/ 178 h 2136997"/>
                <a:gd name="connsiteX7" fmla="*/ 2517925 w 2529525"/>
                <a:gd name="connsiteY7" fmla="*/ 224112 h 2136997"/>
                <a:gd name="connsiteX8" fmla="*/ 2415288 w 2529525"/>
                <a:gd name="connsiteY8" fmla="*/ 765288 h 2136997"/>
                <a:gd name="connsiteX9" fmla="*/ 2014071 w 2529525"/>
                <a:gd name="connsiteY9" fmla="*/ 1605043 h 2136997"/>
                <a:gd name="connsiteX10" fmla="*/ 1519549 w 2529525"/>
                <a:gd name="connsiteY10" fmla="*/ 1987598 h 2136997"/>
                <a:gd name="connsiteX11" fmla="*/ 810422 w 2529525"/>
                <a:gd name="connsiteY11" fmla="*/ 2136888 h 2136997"/>
                <a:gd name="connsiteX12" fmla="*/ 119957 w 2529525"/>
                <a:gd name="connsiteY12" fmla="*/ 1968937 h 2136997"/>
                <a:gd name="connsiteX13" fmla="*/ 7990 w 2529525"/>
                <a:gd name="connsiteY13" fmla="*/ 1745002 h 2136997"/>
                <a:gd name="connsiteX0" fmla="*/ 17396 w 2538931"/>
                <a:gd name="connsiteY0" fmla="*/ 1745002 h 2136997"/>
                <a:gd name="connsiteX1" fmla="*/ 17396 w 2538931"/>
                <a:gd name="connsiteY1" fmla="*/ 1418431 h 2136997"/>
                <a:gd name="connsiteX2" fmla="*/ 110702 w 2538931"/>
                <a:gd name="connsiteY2" fmla="*/ 905247 h 2136997"/>
                <a:gd name="connsiteX3" fmla="*/ 558571 w 2538931"/>
                <a:gd name="connsiteY3" fmla="*/ 364072 h 2136997"/>
                <a:gd name="connsiteX4" fmla="*/ 1249037 w 2538931"/>
                <a:gd name="connsiteY4" fmla="*/ 205451 h 2136997"/>
                <a:gd name="connsiteX5" fmla="*/ 1948833 w 2538931"/>
                <a:gd name="connsiteY5" fmla="*/ 186790 h 2136997"/>
                <a:gd name="connsiteX6" fmla="*/ 2471347 w 2538931"/>
                <a:gd name="connsiteY6" fmla="*/ 178 h 2136997"/>
                <a:gd name="connsiteX7" fmla="*/ 2527331 w 2538931"/>
                <a:gd name="connsiteY7" fmla="*/ 224112 h 2136997"/>
                <a:gd name="connsiteX8" fmla="*/ 2424694 w 2538931"/>
                <a:gd name="connsiteY8" fmla="*/ 765288 h 2136997"/>
                <a:gd name="connsiteX9" fmla="*/ 2023477 w 2538931"/>
                <a:gd name="connsiteY9" fmla="*/ 1605043 h 2136997"/>
                <a:gd name="connsiteX10" fmla="*/ 1528955 w 2538931"/>
                <a:gd name="connsiteY10" fmla="*/ 1987598 h 2136997"/>
                <a:gd name="connsiteX11" fmla="*/ 819828 w 2538931"/>
                <a:gd name="connsiteY11" fmla="*/ 2136888 h 2136997"/>
                <a:gd name="connsiteX12" fmla="*/ 196038 w 2538931"/>
                <a:gd name="connsiteY12" fmla="*/ 2026087 h 2136997"/>
                <a:gd name="connsiteX13" fmla="*/ 17396 w 2538931"/>
                <a:gd name="connsiteY13" fmla="*/ 1745002 h 2136997"/>
                <a:gd name="connsiteX0" fmla="*/ 63048 w 2584583"/>
                <a:gd name="connsiteY0" fmla="*/ 1745002 h 2136997"/>
                <a:gd name="connsiteX1" fmla="*/ 63048 w 2584583"/>
                <a:gd name="connsiteY1" fmla="*/ 1418431 h 2136997"/>
                <a:gd name="connsiteX2" fmla="*/ 156354 w 2584583"/>
                <a:gd name="connsiteY2" fmla="*/ 905247 h 2136997"/>
                <a:gd name="connsiteX3" fmla="*/ 604223 w 2584583"/>
                <a:gd name="connsiteY3" fmla="*/ 364072 h 2136997"/>
                <a:gd name="connsiteX4" fmla="*/ 1294689 w 2584583"/>
                <a:gd name="connsiteY4" fmla="*/ 205451 h 2136997"/>
                <a:gd name="connsiteX5" fmla="*/ 1994485 w 2584583"/>
                <a:gd name="connsiteY5" fmla="*/ 186790 h 2136997"/>
                <a:gd name="connsiteX6" fmla="*/ 2516999 w 2584583"/>
                <a:gd name="connsiteY6" fmla="*/ 178 h 2136997"/>
                <a:gd name="connsiteX7" fmla="*/ 2572983 w 2584583"/>
                <a:gd name="connsiteY7" fmla="*/ 224112 h 2136997"/>
                <a:gd name="connsiteX8" fmla="*/ 2470346 w 2584583"/>
                <a:gd name="connsiteY8" fmla="*/ 765288 h 2136997"/>
                <a:gd name="connsiteX9" fmla="*/ 2069129 w 2584583"/>
                <a:gd name="connsiteY9" fmla="*/ 1605043 h 2136997"/>
                <a:gd name="connsiteX10" fmla="*/ 1574607 w 2584583"/>
                <a:gd name="connsiteY10" fmla="*/ 1987598 h 2136997"/>
                <a:gd name="connsiteX11" fmla="*/ 865480 w 2584583"/>
                <a:gd name="connsiteY11" fmla="*/ 2136888 h 2136997"/>
                <a:gd name="connsiteX12" fmla="*/ 63048 w 2584583"/>
                <a:gd name="connsiteY12" fmla="*/ 1745002 h 2136997"/>
                <a:gd name="connsiteX0" fmla="*/ 81105 w 2545490"/>
                <a:gd name="connsiteY0" fmla="*/ 1854540 h 2136997"/>
                <a:gd name="connsiteX1" fmla="*/ 23955 w 2545490"/>
                <a:gd name="connsiteY1" fmla="*/ 1418431 h 2136997"/>
                <a:gd name="connsiteX2" fmla="*/ 117261 w 2545490"/>
                <a:gd name="connsiteY2" fmla="*/ 905247 h 2136997"/>
                <a:gd name="connsiteX3" fmla="*/ 565130 w 2545490"/>
                <a:gd name="connsiteY3" fmla="*/ 364072 h 2136997"/>
                <a:gd name="connsiteX4" fmla="*/ 1255596 w 2545490"/>
                <a:gd name="connsiteY4" fmla="*/ 205451 h 2136997"/>
                <a:gd name="connsiteX5" fmla="*/ 1955392 w 2545490"/>
                <a:gd name="connsiteY5" fmla="*/ 186790 h 2136997"/>
                <a:gd name="connsiteX6" fmla="*/ 2477906 w 2545490"/>
                <a:gd name="connsiteY6" fmla="*/ 178 h 2136997"/>
                <a:gd name="connsiteX7" fmla="*/ 2533890 w 2545490"/>
                <a:gd name="connsiteY7" fmla="*/ 224112 h 2136997"/>
                <a:gd name="connsiteX8" fmla="*/ 2431253 w 2545490"/>
                <a:gd name="connsiteY8" fmla="*/ 765288 h 2136997"/>
                <a:gd name="connsiteX9" fmla="*/ 2030036 w 2545490"/>
                <a:gd name="connsiteY9" fmla="*/ 1605043 h 2136997"/>
                <a:gd name="connsiteX10" fmla="*/ 1535514 w 2545490"/>
                <a:gd name="connsiteY10" fmla="*/ 1987598 h 2136997"/>
                <a:gd name="connsiteX11" fmla="*/ 826387 w 2545490"/>
                <a:gd name="connsiteY11" fmla="*/ 2136888 h 2136997"/>
                <a:gd name="connsiteX12" fmla="*/ 81105 w 2545490"/>
                <a:gd name="connsiteY12" fmla="*/ 1854540 h 2136997"/>
                <a:gd name="connsiteX0" fmla="*/ 81414 w 2545799"/>
                <a:gd name="connsiteY0" fmla="*/ 1854540 h 2080094"/>
                <a:gd name="connsiteX1" fmla="*/ 24264 w 2545799"/>
                <a:gd name="connsiteY1" fmla="*/ 1418431 h 2080094"/>
                <a:gd name="connsiteX2" fmla="*/ 117570 w 2545799"/>
                <a:gd name="connsiteY2" fmla="*/ 905247 h 2080094"/>
                <a:gd name="connsiteX3" fmla="*/ 565439 w 2545799"/>
                <a:gd name="connsiteY3" fmla="*/ 364072 h 2080094"/>
                <a:gd name="connsiteX4" fmla="*/ 1255905 w 2545799"/>
                <a:gd name="connsiteY4" fmla="*/ 205451 h 2080094"/>
                <a:gd name="connsiteX5" fmla="*/ 1955701 w 2545799"/>
                <a:gd name="connsiteY5" fmla="*/ 186790 h 2080094"/>
                <a:gd name="connsiteX6" fmla="*/ 2478215 w 2545799"/>
                <a:gd name="connsiteY6" fmla="*/ 178 h 2080094"/>
                <a:gd name="connsiteX7" fmla="*/ 2534199 w 2545799"/>
                <a:gd name="connsiteY7" fmla="*/ 224112 h 2080094"/>
                <a:gd name="connsiteX8" fmla="*/ 2431562 w 2545799"/>
                <a:gd name="connsiteY8" fmla="*/ 765288 h 2080094"/>
                <a:gd name="connsiteX9" fmla="*/ 2030345 w 2545799"/>
                <a:gd name="connsiteY9" fmla="*/ 1605043 h 2080094"/>
                <a:gd name="connsiteX10" fmla="*/ 1535823 w 2545799"/>
                <a:gd name="connsiteY10" fmla="*/ 1987598 h 2080094"/>
                <a:gd name="connsiteX11" fmla="*/ 831459 w 2545799"/>
                <a:gd name="connsiteY11" fmla="*/ 2079738 h 2080094"/>
                <a:gd name="connsiteX12" fmla="*/ 81414 w 2545799"/>
                <a:gd name="connsiteY12" fmla="*/ 1854540 h 2080094"/>
                <a:gd name="connsiteX0" fmla="*/ 81414 w 2545799"/>
                <a:gd name="connsiteY0" fmla="*/ 1854540 h 2092149"/>
                <a:gd name="connsiteX1" fmla="*/ 24264 w 2545799"/>
                <a:gd name="connsiteY1" fmla="*/ 1418431 h 2092149"/>
                <a:gd name="connsiteX2" fmla="*/ 117570 w 2545799"/>
                <a:gd name="connsiteY2" fmla="*/ 905247 h 2092149"/>
                <a:gd name="connsiteX3" fmla="*/ 565439 w 2545799"/>
                <a:gd name="connsiteY3" fmla="*/ 364072 h 2092149"/>
                <a:gd name="connsiteX4" fmla="*/ 1255905 w 2545799"/>
                <a:gd name="connsiteY4" fmla="*/ 205451 h 2092149"/>
                <a:gd name="connsiteX5" fmla="*/ 1955701 w 2545799"/>
                <a:gd name="connsiteY5" fmla="*/ 186790 h 2092149"/>
                <a:gd name="connsiteX6" fmla="*/ 2478215 w 2545799"/>
                <a:gd name="connsiteY6" fmla="*/ 178 h 2092149"/>
                <a:gd name="connsiteX7" fmla="*/ 2534199 w 2545799"/>
                <a:gd name="connsiteY7" fmla="*/ 224112 h 2092149"/>
                <a:gd name="connsiteX8" fmla="*/ 2431562 w 2545799"/>
                <a:gd name="connsiteY8" fmla="*/ 765288 h 2092149"/>
                <a:gd name="connsiteX9" fmla="*/ 2030345 w 2545799"/>
                <a:gd name="connsiteY9" fmla="*/ 1605043 h 2092149"/>
                <a:gd name="connsiteX10" fmla="*/ 1535823 w 2545799"/>
                <a:gd name="connsiteY10" fmla="*/ 1987598 h 2092149"/>
                <a:gd name="connsiteX11" fmla="*/ 831459 w 2545799"/>
                <a:gd name="connsiteY11" fmla="*/ 2079738 h 2092149"/>
                <a:gd name="connsiteX12" fmla="*/ 81414 w 2545799"/>
                <a:gd name="connsiteY12" fmla="*/ 1854540 h 2092149"/>
                <a:gd name="connsiteX0" fmla="*/ 81414 w 2545799"/>
                <a:gd name="connsiteY0" fmla="*/ 1854540 h 2079929"/>
                <a:gd name="connsiteX1" fmla="*/ 24264 w 2545799"/>
                <a:gd name="connsiteY1" fmla="*/ 1418431 h 2079929"/>
                <a:gd name="connsiteX2" fmla="*/ 117570 w 2545799"/>
                <a:gd name="connsiteY2" fmla="*/ 905247 h 2079929"/>
                <a:gd name="connsiteX3" fmla="*/ 565439 w 2545799"/>
                <a:gd name="connsiteY3" fmla="*/ 364072 h 2079929"/>
                <a:gd name="connsiteX4" fmla="*/ 1255905 w 2545799"/>
                <a:gd name="connsiteY4" fmla="*/ 205451 h 2079929"/>
                <a:gd name="connsiteX5" fmla="*/ 1955701 w 2545799"/>
                <a:gd name="connsiteY5" fmla="*/ 186790 h 2079929"/>
                <a:gd name="connsiteX6" fmla="*/ 2478215 w 2545799"/>
                <a:gd name="connsiteY6" fmla="*/ 178 h 2079929"/>
                <a:gd name="connsiteX7" fmla="*/ 2534199 w 2545799"/>
                <a:gd name="connsiteY7" fmla="*/ 224112 h 2079929"/>
                <a:gd name="connsiteX8" fmla="*/ 2431562 w 2545799"/>
                <a:gd name="connsiteY8" fmla="*/ 765288 h 2079929"/>
                <a:gd name="connsiteX9" fmla="*/ 2030345 w 2545799"/>
                <a:gd name="connsiteY9" fmla="*/ 1605043 h 2079929"/>
                <a:gd name="connsiteX10" fmla="*/ 1535823 w 2545799"/>
                <a:gd name="connsiteY10" fmla="*/ 1987598 h 2079929"/>
                <a:gd name="connsiteX11" fmla="*/ 831459 w 2545799"/>
                <a:gd name="connsiteY11" fmla="*/ 2079738 h 2079929"/>
                <a:gd name="connsiteX12" fmla="*/ 81414 w 2545799"/>
                <a:gd name="connsiteY12" fmla="*/ 1854540 h 2079929"/>
                <a:gd name="connsiteX0" fmla="*/ 69120 w 2533505"/>
                <a:gd name="connsiteY0" fmla="*/ 1854540 h 2079929"/>
                <a:gd name="connsiteX1" fmla="*/ 11970 w 2533505"/>
                <a:gd name="connsiteY1" fmla="*/ 1418431 h 2079929"/>
                <a:gd name="connsiteX2" fmla="*/ 105276 w 2533505"/>
                <a:gd name="connsiteY2" fmla="*/ 905247 h 2079929"/>
                <a:gd name="connsiteX3" fmla="*/ 553145 w 2533505"/>
                <a:gd name="connsiteY3" fmla="*/ 364072 h 2079929"/>
                <a:gd name="connsiteX4" fmla="*/ 1243611 w 2533505"/>
                <a:gd name="connsiteY4" fmla="*/ 205451 h 2079929"/>
                <a:gd name="connsiteX5" fmla="*/ 1943407 w 2533505"/>
                <a:gd name="connsiteY5" fmla="*/ 186790 h 2079929"/>
                <a:gd name="connsiteX6" fmla="*/ 2465921 w 2533505"/>
                <a:gd name="connsiteY6" fmla="*/ 178 h 2079929"/>
                <a:gd name="connsiteX7" fmla="*/ 2521905 w 2533505"/>
                <a:gd name="connsiteY7" fmla="*/ 224112 h 2079929"/>
                <a:gd name="connsiteX8" fmla="*/ 2419268 w 2533505"/>
                <a:gd name="connsiteY8" fmla="*/ 765288 h 2079929"/>
                <a:gd name="connsiteX9" fmla="*/ 2018051 w 2533505"/>
                <a:gd name="connsiteY9" fmla="*/ 1605043 h 2079929"/>
                <a:gd name="connsiteX10" fmla="*/ 1523529 w 2533505"/>
                <a:gd name="connsiteY10" fmla="*/ 1987598 h 2079929"/>
                <a:gd name="connsiteX11" fmla="*/ 819165 w 2533505"/>
                <a:gd name="connsiteY11" fmla="*/ 2079738 h 2079929"/>
                <a:gd name="connsiteX12" fmla="*/ 69120 w 2533505"/>
                <a:gd name="connsiteY12" fmla="*/ 1854540 h 2079929"/>
                <a:gd name="connsiteX0" fmla="*/ 62118 w 2526503"/>
                <a:gd name="connsiteY0" fmla="*/ 1854540 h 2079929"/>
                <a:gd name="connsiteX1" fmla="*/ 98274 w 2526503"/>
                <a:gd name="connsiteY1" fmla="*/ 905247 h 2079929"/>
                <a:gd name="connsiteX2" fmla="*/ 546143 w 2526503"/>
                <a:gd name="connsiteY2" fmla="*/ 364072 h 2079929"/>
                <a:gd name="connsiteX3" fmla="*/ 1236609 w 2526503"/>
                <a:gd name="connsiteY3" fmla="*/ 205451 h 2079929"/>
                <a:gd name="connsiteX4" fmla="*/ 1936405 w 2526503"/>
                <a:gd name="connsiteY4" fmla="*/ 186790 h 2079929"/>
                <a:gd name="connsiteX5" fmla="*/ 2458919 w 2526503"/>
                <a:gd name="connsiteY5" fmla="*/ 178 h 2079929"/>
                <a:gd name="connsiteX6" fmla="*/ 2514903 w 2526503"/>
                <a:gd name="connsiteY6" fmla="*/ 224112 h 2079929"/>
                <a:gd name="connsiteX7" fmla="*/ 2412266 w 2526503"/>
                <a:gd name="connsiteY7" fmla="*/ 765288 h 2079929"/>
                <a:gd name="connsiteX8" fmla="*/ 2011049 w 2526503"/>
                <a:gd name="connsiteY8" fmla="*/ 1605043 h 2079929"/>
                <a:gd name="connsiteX9" fmla="*/ 1516527 w 2526503"/>
                <a:gd name="connsiteY9" fmla="*/ 1987598 h 2079929"/>
                <a:gd name="connsiteX10" fmla="*/ 812163 w 2526503"/>
                <a:gd name="connsiteY10" fmla="*/ 2079738 h 2079929"/>
                <a:gd name="connsiteX11" fmla="*/ 62118 w 2526503"/>
                <a:gd name="connsiteY11" fmla="*/ 1854540 h 2079929"/>
                <a:gd name="connsiteX0" fmla="*/ 74620 w 2539005"/>
                <a:gd name="connsiteY0" fmla="*/ 1854540 h 2079929"/>
                <a:gd name="connsiteX1" fmla="*/ 110776 w 2539005"/>
                <a:gd name="connsiteY1" fmla="*/ 905247 h 2079929"/>
                <a:gd name="connsiteX2" fmla="*/ 558645 w 2539005"/>
                <a:gd name="connsiteY2" fmla="*/ 364072 h 2079929"/>
                <a:gd name="connsiteX3" fmla="*/ 1249111 w 2539005"/>
                <a:gd name="connsiteY3" fmla="*/ 205451 h 2079929"/>
                <a:gd name="connsiteX4" fmla="*/ 1948907 w 2539005"/>
                <a:gd name="connsiteY4" fmla="*/ 186790 h 2079929"/>
                <a:gd name="connsiteX5" fmla="*/ 2471421 w 2539005"/>
                <a:gd name="connsiteY5" fmla="*/ 178 h 2079929"/>
                <a:gd name="connsiteX6" fmla="*/ 2527405 w 2539005"/>
                <a:gd name="connsiteY6" fmla="*/ 224112 h 2079929"/>
                <a:gd name="connsiteX7" fmla="*/ 2424768 w 2539005"/>
                <a:gd name="connsiteY7" fmla="*/ 765288 h 2079929"/>
                <a:gd name="connsiteX8" fmla="*/ 2023551 w 2539005"/>
                <a:gd name="connsiteY8" fmla="*/ 1605043 h 2079929"/>
                <a:gd name="connsiteX9" fmla="*/ 1529029 w 2539005"/>
                <a:gd name="connsiteY9" fmla="*/ 1987598 h 2079929"/>
                <a:gd name="connsiteX10" fmla="*/ 824665 w 2539005"/>
                <a:gd name="connsiteY10" fmla="*/ 2079738 h 2079929"/>
                <a:gd name="connsiteX11" fmla="*/ 74620 w 2539005"/>
                <a:gd name="connsiteY11" fmla="*/ 1854540 h 2079929"/>
                <a:gd name="connsiteX0" fmla="*/ 74620 w 2539005"/>
                <a:gd name="connsiteY0" fmla="*/ 1854540 h 2079929"/>
                <a:gd name="connsiteX1" fmla="*/ 110776 w 2539005"/>
                <a:gd name="connsiteY1" fmla="*/ 905247 h 2079929"/>
                <a:gd name="connsiteX2" fmla="*/ 558645 w 2539005"/>
                <a:gd name="connsiteY2" fmla="*/ 364072 h 2079929"/>
                <a:gd name="connsiteX3" fmla="*/ 1249111 w 2539005"/>
                <a:gd name="connsiteY3" fmla="*/ 205451 h 2079929"/>
                <a:gd name="connsiteX4" fmla="*/ 1948907 w 2539005"/>
                <a:gd name="connsiteY4" fmla="*/ 186790 h 2079929"/>
                <a:gd name="connsiteX5" fmla="*/ 2471421 w 2539005"/>
                <a:gd name="connsiteY5" fmla="*/ 178 h 2079929"/>
                <a:gd name="connsiteX6" fmla="*/ 2527405 w 2539005"/>
                <a:gd name="connsiteY6" fmla="*/ 224112 h 2079929"/>
                <a:gd name="connsiteX7" fmla="*/ 2424768 w 2539005"/>
                <a:gd name="connsiteY7" fmla="*/ 765288 h 2079929"/>
                <a:gd name="connsiteX8" fmla="*/ 2023551 w 2539005"/>
                <a:gd name="connsiteY8" fmla="*/ 1605043 h 2079929"/>
                <a:gd name="connsiteX9" fmla="*/ 1529029 w 2539005"/>
                <a:gd name="connsiteY9" fmla="*/ 1987598 h 2079929"/>
                <a:gd name="connsiteX10" fmla="*/ 824665 w 2539005"/>
                <a:gd name="connsiteY10" fmla="*/ 2079738 h 2079929"/>
                <a:gd name="connsiteX11" fmla="*/ 74620 w 2539005"/>
                <a:gd name="connsiteY11" fmla="*/ 1854540 h 2079929"/>
                <a:gd name="connsiteX0" fmla="*/ 99951 w 2564336"/>
                <a:gd name="connsiteY0" fmla="*/ 1854540 h 2079929"/>
                <a:gd name="connsiteX1" fmla="*/ 136107 w 2564336"/>
                <a:gd name="connsiteY1" fmla="*/ 905247 h 2079929"/>
                <a:gd name="connsiteX2" fmla="*/ 1274442 w 2564336"/>
                <a:gd name="connsiteY2" fmla="*/ 205451 h 2079929"/>
                <a:gd name="connsiteX3" fmla="*/ 1974238 w 2564336"/>
                <a:gd name="connsiteY3" fmla="*/ 186790 h 2079929"/>
                <a:gd name="connsiteX4" fmla="*/ 2496752 w 2564336"/>
                <a:gd name="connsiteY4" fmla="*/ 178 h 2079929"/>
                <a:gd name="connsiteX5" fmla="*/ 2552736 w 2564336"/>
                <a:gd name="connsiteY5" fmla="*/ 224112 h 2079929"/>
                <a:gd name="connsiteX6" fmla="*/ 2450099 w 2564336"/>
                <a:gd name="connsiteY6" fmla="*/ 765288 h 2079929"/>
                <a:gd name="connsiteX7" fmla="*/ 2048882 w 2564336"/>
                <a:gd name="connsiteY7" fmla="*/ 1605043 h 2079929"/>
                <a:gd name="connsiteX8" fmla="*/ 1554360 w 2564336"/>
                <a:gd name="connsiteY8" fmla="*/ 1987598 h 2079929"/>
                <a:gd name="connsiteX9" fmla="*/ 849996 w 2564336"/>
                <a:gd name="connsiteY9" fmla="*/ 2079738 h 2079929"/>
                <a:gd name="connsiteX10" fmla="*/ 99951 w 2564336"/>
                <a:gd name="connsiteY10" fmla="*/ 1854540 h 2079929"/>
                <a:gd name="connsiteX0" fmla="*/ 99951 w 2564336"/>
                <a:gd name="connsiteY0" fmla="*/ 1854540 h 2079929"/>
                <a:gd name="connsiteX1" fmla="*/ 136107 w 2564336"/>
                <a:gd name="connsiteY1" fmla="*/ 905247 h 2079929"/>
                <a:gd name="connsiteX2" fmla="*/ 1274442 w 2564336"/>
                <a:gd name="connsiteY2" fmla="*/ 205451 h 2079929"/>
                <a:gd name="connsiteX3" fmla="*/ 1974238 w 2564336"/>
                <a:gd name="connsiteY3" fmla="*/ 186790 h 2079929"/>
                <a:gd name="connsiteX4" fmla="*/ 2496752 w 2564336"/>
                <a:gd name="connsiteY4" fmla="*/ 178 h 2079929"/>
                <a:gd name="connsiteX5" fmla="*/ 2552736 w 2564336"/>
                <a:gd name="connsiteY5" fmla="*/ 224112 h 2079929"/>
                <a:gd name="connsiteX6" fmla="*/ 2450099 w 2564336"/>
                <a:gd name="connsiteY6" fmla="*/ 765288 h 2079929"/>
                <a:gd name="connsiteX7" fmla="*/ 2048882 w 2564336"/>
                <a:gd name="connsiteY7" fmla="*/ 1605043 h 2079929"/>
                <a:gd name="connsiteX8" fmla="*/ 1554360 w 2564336"/>
                <a:gd name="connsiteY8" fmla="*/ 1987598 h 2079929"/>
                <a:gd name="connsiteX9" fmla="*/ 849996 w 2564336"/>
                <a:gd name="connsiteY9" fmla="*/ 2079738 h 2079929"/>
                <a:gd name="connsiteX10" fmla="*/ 99951 w 2564336"/>
                <a:gd name="connsiteY10" fmla="*/ 1854540 h 2079929"/>
                <a:gd name="connsiteX0" fmla="*/ 99951 w 2564336"/>
                <a:gd name="connsiteY0" fmla="*/ 1854540 h 2079929"/>
                <a:gd name="connsiteX1" fmla="*/ 136107 w 2564336"/>
                <a:gd name="connsiteY1" fmla="*/ 905247 h 2079929"/>
                <a:gd name="connsiteX2" fmla="*/ 1274442 w 2564336"/>
                <a:gd name="connsiteY2" fmla="*/ 205451 h 2079929"/>
                <a:gd name="connsiteX3" fmla="*/ 1974238 w 2564336"/>
                <a:gd name="connsiteY3" fmla="*/ 186790 h 2079929"/>
                <a:gd name="connsiteX4" fmla="*/ 2496752 w 2564336"/>
                <a:gd name="connsiteY4" fmla="*/ 178 h 2079929"/>
                <a:gd name="connsiteX5" fmla="*/ 2552736 w 2564336"/>
                <a:gd name="connsiteY5" fmla="*/ 224112 h 2079929"/>
                <a:gd name="connsiteX6" fmla="*/ 2450099 w 2564336"/>
                <a:gd name="connsiteY6" fmla="*/ 765288 h 2079929"/>
                <a:gd name="connsiteX7" fmla="*/ 2048882 w 2564336"/>
                <a:gd name="connsiteY7" fmla="*/ 1605043 h 2079929"/>
                <a:gd name="connsiteX8" fmla="*/ 1554360 w 2564336"/>
                <a:gd name="connsiteY8" fmla="*/ 1987598 h 2079929"/>
                <a:gd name="connsiteX9" fmla="*/ 849996 w 2564336"/>
                <a:gd name="connsiteY9" fmla="*/ 2079738 h 2079929"/>
                <a:gd name="connsiteX10" fmla="*/ 99951 w 2564336"/>
                <a:gd name="connsiteY10" fmla="*/ 1854540 h 2079929"/>
                <a:gd name="connsiteX0" fmla="*/ 99951 w 2564336"/>
                <a:gd name="connsiteY0" fmla="*/ 1854540 h 2079929"/>
                <a:gd name="connsiteX1" fmla="*/ 136107 w 2564336"/>
                <a:gd name="connsiteY1" fmla="*/ 905247 h 2079929"/>
                <a:gd name="connsiteX2" fmla="*/ 1274442 w 2564336"/>
                <a:gd name="connsiteY2" fmla="*/ 205451 h 2079929"/>
                <a:gd name="connsiteX3" fmla="*/ 1974238 w 2564336"/>
                <a:gd name="connsiteY3" fmla="*/ 186790 h 2079929"/>
                <a:gd name="connsiteX4" fmla="*/ 2496752 w 2564336"/>
                <a:gd name="connsiteY4" fmla="*/ 178 h 2079929"/>
                <a:gd name="connsiteX5" fmla="*/ 2552736 w 2564336"/>
                <a:gd name="connsiteY5" fmla="*/ 224112 h 2079929"/>
                <a:gd name="connsiteX6" fmla="*/ 2450099 w 2564336"/>
                <a:gd name="connsiteY6" fmla="*/ 765288 h 2079929"/>
                <a:gd name="connsiteX7" fmla="*/ 2048882 w 2564336"/>
                <a:gd name="connsiteY7" fmla="*/ 1605043 h 2079929"/>
                <a:gd name="connsiteX8" fmla="*/ 1554360 w 2564336"/>
                <a:gd name="connsiteY8" fmla="*/ 1987598 h 2079929"/>
                <a:gd name="connsiteX9" fmla="*/ 849996 w 2564336"/>
                <a:gd name="connsiteY9" fmla="*/ 2079738 h 2079929"/>
                <a:gd name="connsiteX10" fmla="*/ 99951 w 2564336"/>
                <a:gd name="connsiteY10" fmla="*/ 1854540 h 2079929"/>
                <a:gd name="connsiteX0" fmla="*/ 95793 w 2560178"/>
                <a:gd name="connsiteY0" fmla="*/ 1854543 h 2079932"/>
                <a:gd name="connsiteX1" fmla="*/ 131949 w 2560178"/>
                <a:gd name="connsiteY1" fmla="*/ 905250 h 2079932"/>
                <a:gd name="connsiteX2" fmla="*/ 1203609 w 2560178"/>
                <a:gd name="connsiteY2" fmla="*/ 224504 h 2079932"/>
                <a:gd name="connsiteX3" fmla="*/ 1970080 w 2560178"/>
                <a:gd name="connsiteY3" fmla="*/ 186793 h 2079932"/>
                <a:gd name="connsiteX4" fmla="*/ 2492594 w 2560178"/>
                <a:gd name="connsiteY4" fmla="*/ 181 h 2079932"/>
                <a:gd name="connsiteX5" fmla="*/ 2548578 w 2560178"/>
                <a:gd name="connsiteY5" fmla="*/ 224115 h 2079932"/>
                <a:gd name="connsiteX6" fmla="*/ 2445941 w 2560178"/>
                <a:gd name="connsiteY6" fmla="*/ 765291 h 2079932"/>
                <a:gd name="connsiteX7" fmla="*/ 2044724 w 2560178"/>
                <a:gd name="connsiteY7" fmla="*/ 1605046 h 2079932"/>
                <a:gd name="connsiteX8" fmla="*/ 1550202 w 2560178"/>
                <a:gd name="connsiteY8" fmla="*/ 1987601 h 2079932"/>
                <a:gd name="connsiteX9" fmla="*/ 845838 w 2560178"/>
                <a:gd name="connsiteY9" fmla="*/ 2079741 h 2079932"/>
                <a:gd name="connsiteX10" fmla="*/ 95793 w 2560178"/>
                <a:gd name="connsiteY10" fmla="*/ 1854543 h 2079932"/>
                <a:gd name="connsiteX0" fmla="*/ 90564 w 2554949"/>
                <a:gd name="connsiteY0" fmla="*/ 1854543 h 2079932"/>
                <a:gd name="connsiteX1" fmla="*/ 126720 w 2554949"/>
                <a:gd name="connsiteY1" fmla="*/ 905250 h 2079932"/>
                <a:gd name="connsiteX2" fmla="*/ 1198380 w 2554949"/>
                <a:gd name="connsiteY2" fmla="*/ 224504 h 2079932"/>
                <a:gd name="connsiteX3" fmla="*/ 1964851 w 2554949"/>
                <a:gd name="connsiteY3" fmla="*/ 186793 h 2079932"/>
                <a:gd name="connsiteX4" fmla="*/ 2487365 w 2554949"/>
                <a:gd name="connsiteY4" fmla="*/ 181 h 2079932"/>
                <a:gd name="connsiteX5" fmla="*/ 2543349 w 2554949"/>
                <a:gd name="connsiteY5" fmla="*/ 224115 h 2079932"/>
                <a:gd name="connsiteX6" fmla="*/ 2440712 w 2554949"/>
                <a:gd name="connsiteY6" fmla="*/ 765291 h 2079932"/>
                <a:gd name="connsiteX7" fmla="*/ 2039495 w 2554949"/>
                <a:gd name="connsiteY7" fmla="*/ 1605046 h 2079932"/>
                <a:gd name="connsiteX8" fmla="*/ 1544973 w 2554949"/>
                <a:gd name="connsiteY8" fmla="*/ 1987601 h 2079932"/>
                <a:gd name="connsiteX9" fmla="*/ 840609 w 2554949"/>
                <a:gd name="connsiteY9" fmla="*/ 2079741 h 2079932"/>
                <a:gd name="connsiteX10" fmla="*/ 90564 w 2554949"/>
                <a:gd name="connsiteY10" fmla="*/ 1854543 h 2079932"/>
                <a:gd name="connsiteX0" fmla="*/ 94033 w 2558418"/>
                <a:gd name="connsiteY0" fmla="*/ 1854557 h 2079946"/>
                <a:gd name="connsiteX1" fmla="*/ 130189 w 2558418"/>
                <a:gd name="connsiteY1" fmla="*/ 905264 h 2079946"/>
                <a:gd name="connsiteX2" fmla="*/ 1173274 w 2558418"/>
                <a:gd name="connsiteY2" fmla="*/ 295956 h 2079946"/>
                <a:gd name="connsiteX3" fmla="*/ 1968320 w 2558418"/>
                <a:gd name="connsiteY3" fmla="*/ 186807 h 2079946"/>
                <a:gd name="connsiteX4" fmla="*/ 2490834 w 2558418"/>
                <a:gd name="connsiteY4" fmla="*/ 195 h 2079946"/>
                <a:gd name="connsiteX5" fmla="*/ 2546818 w 2558418"/>
                <a:gd name="connsiteY5" fmla="*/ 224129 h 2079946"/>
                <a:gd name="connsiteX6" fmla="*/ 2444181 w 2558418"/>
                <a:gd name="connsiteY6" fmla="*/ 765305 h 2079946"/>
                <a:gd name="connsiteX7" fmla="*/ 2042964 w 2558418"/>
                <a:gd name="connsiteY7" fmla="*/ 1605060 h 2079946"/>
                <a:gd name="connsiteX8" fmla="*/ 1548442 w 2558418"/>
                <a:gd name="connsiteY8" fmla="*/ 1987615 h 2079946"/>
                <a:gd name="connsiteX9" fmla="*/ 844078 w 2558418"/>
                <a:gd name="connsiteY9" fmla="*/ 2079755 h 2079946"/>
                <a:gd name="connsiteX10" fmla="*/ 94033 w 2558418"/>
                <a:gd name="connsiteY10" fmla="*/ 1854557 h 2079946"/>
                <a:gd name="connsiteX0" fmla="*/ 94033 w 2558418"/>
                <a:gd name="connsiteY0" fmla="*/ 1854556 h 2079945"/>
                <a:gd name="connsiteX1" fmla="*/ 130189 w 2558418"/>
                <a:gd name="connsiteY1" fmla="*/ 905263 h 2079945"/>
                <a:gd name="connsiteX2" fmla="*/ 1173274 w 2558418"/>
                <a:gd name="connsiteY2" fmla="*/ 286430 h 2079945"/>
                <a:gd name="connsiteX3" fmla="*/ 1968320 w 2558418"/>
                <a:gd name="connsiteY3" fmla="*/ 186806 h 2079945"/>
                <a:gd name="connsiteX4" fmla="*/ 2490834 w 2558418"/>
                <a:gd name="connsiteY4" fmla="*/ 194 h 2079945"/>
                <a:gd name="connsiteX5" fmla="*/ 2546818 w 2558418"/>
                <a:gd name="connsiteY5" fmla="*/ 224128 h 2079945"/>
                <a:gd name="connsiteX6" fmla="*/ 2444181 w 2558418"/>
                <a:gd name="connsiteY6" fmla="*/ 765304 h 2079945"/>
                <a:gd name="connsiteX7" fmla="*/ 2042964 w 2558418"/>
                <a:gd name="connsiteY7" fmla="*/ 1605059 h 2079945"/>
                <a:gd name="connsiteX8" fmla="*/ 1548442 w 2558418"/>
                <a:gd name="connsiteY8" fmla="*/ 1987614 h 2079945"/>
                <a:gd name="connsiteX9" fmla="*/ 844078 w 2558418"/>
                <a:gd name="connsiteY9" fmla="*/ 2079754 h 2079945"/>
                <a:gd name="connsiteX10" fmla="*/ 94033 w 2558418"/>
                <a:gd name="connsiteY10" fmla="*/ 1854556 h 2079945"/>
                <a:gd name="connsiteX0" fmla="*/ 73773 w 2538158"/>
                <a:gd name="connsiteY0" fmla="*/ 1854556 h 2079945"/>
                <a:gd name="connsiteX1" fmla="*/ 109929 w 2538158"/>
                <a:gd name="connsiteY1" fmla="*/ 905263 h 2079945"/>
                <a:gd name="connsiteX2" fmla="*/ 1153014 w 2538158"/>
                <a:gd name="connsiteY2" fmla="*/ 286430 h 2079945"/>
                <a:gd name="connsiteX3" fmla="*/ 1948060 w 2538158"/>
                <a:gd name="connsiteY3" fmla="*/ 186806 h 2079945"/>
                <a:gd name="connsiteX4" fmla="*/ 2470574 w 2538158"/>
                <a:gd name="connsiteY4" fmla="*/ 194 h 2079945"/>
                <a:gd name="connsiteX5" fmla="*/ 2526558 w 2538158"/>
                <a:gd name="connsiteY5" fmla="*/ 224128 h 2079945"/>
                <a:gd name="connsiteX6" fmla="*/ 2423921 w 2538158"/>
                <a:gd name="connsiteY6" fmla="*/ 765304 h 2079945"/>
                <a:gd name="connsiteX7" fmla="*/ 2022704 w 2538158"/>
                <a:gd name="connsiteY7" fmla="*/ 1605059 h 2079945"/>
                <a:gd name="connsiteX8" fmla="*/ 1528182 w 2538158"/>
                <a:gd name="connsiteY8" fmla="*/ 1987614 h 2079945"/>
                <a:gd name="connsiteX9" fmla="*/ 823818 w 2538158"/>
                <a:gd name="connsiteY9" fmla="*/ 2079754 h 2079945"/>
                <a:gd name="connsiteX10" fmla="*/ 73773 w 2538158"/>
                <a:gd name="connsiteY10" fmla="*/ 1854556 h 2079945"/>
                <a:gd name="connsiteX0" fmla="*/ 108852 w 2511325"/>
                <a:gd name="connsiteY0" fmla="*/ 1849794 h 2086587"/>
                <a:gd name="connsiteX1" fmla="*/ 83096 w 2511325"/>
                <a:gd name="connsiteY1" fmla="*/ 905263 h 2086587"/>
                <a:gd name="connsiteX2" fmla="*/ 1126181 w 2511325"/>
                <a:gd name="connsiteY2" fmla="*/ 286430 h 2086587"/>
                <a:gd name="connsiteX3" fmla="*/ 1921227 w 2511325"/>
                <a:gd name="connsiteY3" fmla="*/ 186806 h 2086587"/>
                <a:gd name="connsiteX4" fmla="*/ 2443741 w 2511325"/>
                <a:gd name="connsiteY4" fmla="*/ 194 h 2086587"/>
                <a:gd name="connsiteX5" fmla="*/ 2499725 w 2511325"/>
                <a:gd name="connsiteY5" fmla="*/ 224128 h 2086587"/>
                <a:gd name="connsiteX6" fmla="*/ 2397088 w 2511325"/>
                <a:gd name="connsiteY6" fmla="*/ 765304 h 2086587"/>
                <a:gd name="connsiteX7" fmla="*/ 1995871 w 2511325"/>
                <a:gd name="connsiteY7" fmla="*/ 1605059 h 2086587"/>
                <a:gd name="connsiteX8" fmla="*/ 1501349 w 2511325"/>
                <a:gd name="connsiteY8" fmla="*/ 1987614 h 2086587"/>
                <a:gd name="connsiteX9" fmla="*/ 796985 w 2511325"/>
                <a:gd name="connsiteY9" fmla="*/ 2079754 h 2086587"/>
                <a:gd name="connsiteX10" fmla="*/ 108852 w 2511325"/>
                <a:gd name="connsiteY10" fmla="*/ 1849794 h 2086587"/>
                <a:gd name="connsiteX0" fmla="*/ 88946 w 2524756"/>
                <a:gd name="connsiteY0" fmla="*/ 1811694 h 2089074"/>
                <a:gd name="connsiteX1" fmla="*/ 96527 w 2524756"/>
                <a:gd name="connsiteY1" fmla="*/ 905263 h 2089074"/>
                <a:gd name="connsiteX2" fmla="*/ 1139612 w 2524756"/>
                <a:gd name="connsiteY2" fmla="*/ 286430 h 2089074"/>
                <a:gd name="connsiteX3" fmla="*/ 1934658 w 2524756"/>
                <a:gd name="connsiteY3" fmla="*/ 186806 h 2089074"/>
                <a:gd name="connsiteX4" fmla="*/ 2457172 w 2524756"/>
                <a:gd name="connsiteY4" fmla="*/ 194 h 2089074"/>
                <a:gd name="connsiteX5" fmla="*/ 2513156 w 2524756"/>
                <a:gd name="connsiteY5" fmla="*/ 224128 h 2089074"/>
                <a:gd name="connsiteX6" fmla="*/ 2410519 w 2524756"/>
                <a:gd name="connsiteY6" fmla="*/ 765304 h 2089074"/>
                <a:gd name="connsiteX7" fmla="*/ 2009302 w 2524756"/>
                <a:gd name="connsiteY7" fmla="*/ 1605059 h 2089074"/>
                <a:gd name="connsiteX8" fmla="*/ 1514780 w 2524756"/>
                <a:gd name="connsiteY8" fmla="*/ 1987614 h 2089074"/>
                <a:gd name="connsiteX9" fmla="*/ 810416 w 2524756"/>
                <a:gd name="connsiteY9" fmla="*/ 2079754 h 2089074"/>
                <a:gd name="connsiteX10" fmla="*/ 88946 w 2524756"/>
                <a:gd name="connsiteY10" fmla="*/ 1811694 h 2089074"/>
                <a:gd name="connsiteX0" fmla="*/ 68826 w 2504636"/>
                <a:gd name="connsiteY0" fmla="*/ 1811694 h 2089074"/>
                <a:gd name="connsiteX1" fmla="*/ 76407 w 2504636"/>
                <a:gd name="connsiteY1" fmla="*/ 905263 h 2089074"/>
                <a:gd name="connsiteX2" fmla="*/ 1119492 w 2504636"/>
                <a:gd name="connsiteY2" fmla="*/ 286430 h 2089074"/>
                <a:gd name="connsiteX3" fmla="*/ 1914538 w 2504636"/>
                <a:gd name="connsiteY3" fmla="*/ 186806 h 2089074"/>
                <a:gd name="connsiteX4" fmla="*/ 2437052 w 2504636"/>
                <a:gd name="connsiteY4" fmla="*/ 194 h 2089074"/>
                <a:gd name="connsiteX5" fmla="*/ 2493036 w 2504636"/>
                <a:gd name="connsiteY5" fmla="*/ 224128 h 2089074"/>
                <a:gd name="connsiteX6" fmla="*/ 2390399 w 2504636"/>
                <a:gd name="connsiteY6" fmla="*/ 765304 h 2089074"/>
                <a:gd name="connsiteX7" fmla="*/ 1989182 w 2504636"/>
                <a:gd name="connsiteY7" fmla="*/ 1605059 h 2089074"/>
                <a:gd name="connsiteX8" fmla="*/ 1494660 w 2504636"/>
                <a:gd name="connsiteY8" fmla="*/ 1987614 h 2089074"/>
                <a:gd name="connsiteX9" fmla="*/ 790296 w 2504636"/>
                <a:gd name="connsiteY9" fmla="*/ 2079754 h 2089074"/>
                <a:gd name="connsiteX10" fmla="*/ 68826 w 2504636"/>
                <a:gd name="connsiteY10" fmla="*/ 1811694 h 2089074"/>
                <a:gd name="connsiteX0" fmla="*/ 88946 w 2524756"/>
                <a:gd name="connsiteY0" fmla="*/ 1773594 h 2091634"/>
                <a:gd name="connsiteX1" fmla="*/ 96527 w 2524756"/>
                <a:gd name="connsiteY1" fmla="*/ 905263 h 2091634"/>
                <a:gd name="connsiteX2" fmla="*/ 1139612 w 2524756"/>
                <a:gd name="connsiteY2" fmla="*/ 286430 h 2091634"/>
                <a:gd name="connsiteX3" fmla="*/ 1934658 w 2524756"/>
                <a:gd name="connsiteY3" fmla="*/ 186806 h 2091634"/>
                <a:gd name="connsiteX4" fmla="*/ 2457172 w 2524756"/>
                <a:gd name="connsiteY4" fmla="*/ 194 h 2091634"/>
                <a:gd name="connsiteX5" fmla="*/ 2513156 w 2524756"/>
                <a:gd name="connsiteY5" fmla="*/ 224128 h 2091634"/>
                <a:gd name="connsiteX6" fmla="*/ 2410519 w 2524756"/>
                <a:gd name="connsiteY6" fmla="*/ 765304 h 2091634"/>
                <a:gd name="connsiteX7" fmla="*/ 2009302 w 2524756"/>
                <a:gd name="connsiteY7" fmla="*/ 1605059 h 2091634"/>
                <a:gd name="connsiteX8" fmla="*/ 1514780 w 2524756"/>
                <a:gd name="connsiteY8" fmla="*/ 1987614 h 2091634"/>
                <a:gd name="connsiteX9" fmla="*/ 810416 w 2524756"/>
                <a:gd name="connsiteY9" fmla="*/ 2079754 h 2091634"/>
                <a:gd name="connsiteX10" fmla="*/ 88946 w 2524756"/>
                <a:gd name="connsiteY10" fmla="*/ 1773594 h 2091634"/>
                <a:gd name="connsiteX0" fmla="*/ 88946 w 2524756"/>
                <a:gd name="connsiteY0" fmla="*/ 1773594 h 2091634"/>
                <a:gd name="connsiteX1" fmla="*/ 96527 w 2524756"/>
                <a:gd name="connsiteY1" fmla="*/ 905263 h 2091634"/>
                <a:gd name="connsiteX2" fmla="*/ 1139612 w 2524756"/>
                <a:gd name="connsiteY2" fmla="*/ 286430 h 2091634"/>
                <a:gd name="connsiteX3" fmla="*/ 1934658 w 2524756"/>
                <a:gd name="connsiteY3" fmla="*/ 186806 h 2091634"/>
                <a:gd name="connsiteX4" fmla="*/ 2457172 w 2524756"/>
                <a:gd name="connsiteY4" fmla="*/ 194 h 2091634"/>
                <a:gd name="connsiteX5" fmla="*/ 2513156 w 2524756"/>
                <a:gd name="connsiteY5" fmla="*/ 224128 h 2091634"/>
                <a:gd name="connsiteX6" fmla="*/ 2410519 w 2524756"/>
                <a:gd name="connsiteY6" fmla="*/ 765304 h 2091634"/>
                <a:gd name="connsiteX7" fmla="*/ 2009302 w 2524756"/>
                <a:gd name="connsiteY7" fmla="*/ 1605059 h 2091634"/>
                <a:gd name="connsiteX8" fmla="*/ 1514780 w 2524756"/>
                <a:gd name="connsiteY8" fmla="*/ 1987614 h 2091634"/>
                <a:gd name="connsiteX9" fmla="*/ 810416 w 2524756"/>
                <a:gd name="connsiteY9" fmla="*/ 2079754 h 2091634"/>
                <a:gd name="connsiteX10" fmla="*/ 88946 w 2524756"/>
                <a:gd name="connsiteY10" fmla="*/ 1773594 h 2091634"/>
                <a:gd name="connsiteX0" fmla="*/ 107853 w 2543663"/>
                <a:gd name="connsiteY0" fmla="*/ 1773594 h 2067233"/>
                <a:gd name="connsiteX1" fmla="*/ 115434 w 2543663"/>
                <a:gd name="connsiteY1" fmla="*/ 905263 h 2067233"/>
                <a:gd name="connsiteX2" fmla="*/ 1158519 w 2543663"/>
                <a:gd name="connsiteY2" fmla="*/ 286430 h 2067233"/>
                <a:gd name="connsiteX3" fmla="*/ 1953565 w 2543663"/>
                <a:gd name="connsiteY3" fmla="*/ 186806 h 2067233"/>
                <a:gd name="connsiteX4" fmla="*/ 2476079 w 2543663"/>
                <a:gd name="connsiteY4" fmla="*/ 194 h 2067233"/>
                <a:gd name="connsiteX5" fmla="*/ 2532063 w 2543663"/>
                <a:gd name="connsiteY5" fmla="*/ 224128 h 2067233"/>
                <a:gd name="connsiteX6" fmla="*/ 2429426 w 2543663"/>
                <a:gd name="connsiteY6" fmla="*/ 765304 h 2067233"/>
                <a:gd name="connsiteX7" fmla="*/ 2028209 w 2543663"/>
                <a:gd name="connsiteY7" fmla="*/ 1605059 h 2067233"/>
                <a:gd name="connsiteX8" fmla="*/ 1533687 w 2543663"/>
                <a:gd name="connsiteY8" fmla="*/ 1987614 h 2067233"/>
                <a:gd name="connsiteX9" fmla="*/ 843610 w 2543663"/>
                <a:gd name="connsiteY9" fmla="*/ 2051179 h 2067233"/>
                <a:gd name="connsiteX10" fmla="*/ 107853 w 2543663"/>
                <a:gd name="connsiteY10" fmla="*/ 1773594 h 2067233"/>
                <a:gd name="connsiteX0" fmla="*/ 107853 w 2543663"/>
                <a:gd name="connsiteY0" fmla="*/ 1773594 h 2054713"/>
                <a:gd name="connsiteX1" fmla="*/ 115434 w 2543663"/>
                <a:gd name="connsiteY1" fmla="*/ 905263 h 2054713"/>
                <a:gd name="connsiteX2" fmla="*/ 1158519 w 2543663"/>
                <a:gd name="connsiteY2" fmla="*/ 286430 h 2054713"/>
                <a:gd name="connsiteX3" fmla="*/ 1953565 w 2543663"/>
                <a:gd name="connsiteY3" fmla="*/ 186806 h 2054713"/>
                <a:gd name="connsiteX4" fmla="*/ 2476079 w 2543663"/>
                <a:gd name="connsiteY4" fmla="*/ 194 h 2054713"/>
                <a:gd name="connsiteX5" fmla="*/ 2532063 w 2543663"/>
                <a:gd name="connsiteY5" fmla="*/ 224128 h 2054713"/>
                <a:gd name="connsiteX6" fmla="*/ 2429426 w 2543663"/>
                <a:gd name="connsiteY6" fmla="*/ 765304 h 2054713"/>
                <a:gd name="connsiteX7" fmla="*/ 2028209 w 2543663"/>
                <a:gd name="connsiteY7" fmla="*/ 1605059 h 2054713"/>
                <a:gd name="connsiteX8" fmla="*/ 1533687 w 2543663"/>
                <a:gd name="connsiteY8" fmla="*/ 1987614 h 2054713"/>
                <a:gd name="connsiteX9" fmla="*/ 843610 w 2543663"/>
                <a:gd name="connsiteY9" fmla="*/ 2051179 h 2054713"/>
                <a:gd name="connsiteX10" fmla="*/ 107853 w 2543663"/>
                <a:gd name="connsiteY10" fmla="*/ 1773594 h 2054713"/>
                <a:gd name="connsiteX0" fmla="*/ 107853 w 2543663"/>
                <a:gd name="connsiteY0" fmla="*/ 1773594 h 2059058"/>
                <a:gd name="connsiteX1" fmla="*/ 115434 w 2543663"/>
                <a:gd name="connsiteY1" fmla="*/ 905263 h 2059058"/>
                <a:gd name="connsiteX2" fmla="*/ 1158519 w 2543663"/>
                <a:gd name="connsiteY2" fmla="*/ 286430 h 2059058"/>
                <a:gd name="connsiteX3" fmla="*/ 1953565 w 2543663"/>
                <a:gd name="connsiteY3" fmla="*/ 186806 h 2059058"/>
                <a:gd name="connsiteX4" fmla="*/ 2476079 w 2543663"/>
                <a:gd name="connsiteY4" fmla="*/ 194 h 2059058"/>
                <a:gd name="connsiteX5" fmla="*/ 2532063 w 2543663"/>
                <a:gd name="connsiteY5" fmla="*/ 224128 h 2059058"/>
                <a:gd name="connsiteX6" fmla="*/ 2429426 w 2543663"/>
                <a:gd name="connsiteY6" fmla="*/ 765304 h 2059058"/>
                <a:gd name="connsiteX7" fmla="*/ 2028209 w 2543663"/>
                <a:gd name="connsiteY7" fmla="*/ 1605059 h 2059058"/>
                <a:gd name="connsiteX8" fmla="*/ 1533687 w 2543663"/>
                <a:gd name="connsiteY8" fmla="*/ 1949514 h 2059058"/>
                <a:gd name="connsiteX9" fmla="*/ 843610 w 2543663"/>
                <a:gd name="connsiteY9" fmla="*/ 2051179 h 2059058"/>
                <a:gd name="connsiteX10" fmla="*/ 107853 w 2543663"/>
                <a:gd name="connsiteY10" fmla="*/ 1773594 h 2059058"/>
                <a:gd name="connsiteX0" fmla="*/ 107853 w 2543663"/>
                <a:gd name="connsiteY0" fmla="*/ 1773594 h 2060238"/>
                <a:gd name="connsiteX1" fmla="*/ 115434 w 2543663"/>
                <a:gd name="connsiteY1" fmla="*/ 905263 h 2060238"/>
                <a:gd name="connsiteX2" fmla="*/ 1158519 w 2543663"/>
                <a:gd name="connsiteY2" fmla="*/ 286430 h 2060238"/>
                <a:gd name="connsiteX3" fmla="*/ 1953565 w 2543663"/>
                <a:gd name="connsiteY3" fmla="*/ 186806 h 2060238"/>
                <a:gd name="connsiteX4" fmla="*/ 2476079 w 2543663"/>
                <a:gd name="connsiteY4" fmla="*/ 194 h 2060238"/>
                <a:gd name="connsiteX5" fmla="*/ 2532063 w 2543663"/>
                <a:gd name="connsiteY5" fmla="*/ 224128 h 2060238"/>
                <a:gd name="connsiteX6" fmla="*/ 2429426 w 2543663"/>
                <a:gd name="connsiteY6" fmla="*/ 765304 h 2060238"/>
                <a:gd name="connsiteX7" fmla="*/ 1985346 w 2543663"/>
                <a:gd name="connsiteY7" fmla="*/ 1528859 h 2060238"/>
                <a:gd name="connsiteX8" fmla="*/ 1533687 w 2543663"/>
                <a:gd name="connsiteY8" fmla="*/ 1949514 h 2060238"/>
                <a:gd name="connsiteX9" fmla="*/ 843610 w 2543663"/>
                <a:gd name="connsiteY9" fmla="*/ 2051179 h 2060238"/>
                <a:gd name="connsiteX10" fmla="*/ 107853 w 2543663"/>
                <a:gd name="connsiteY10" fmla="*/ 1773594 h 2060238"/>
                <a:gd name="connsiteX0" fmla="*/ 107853 w 2546818"/>
                <a:gd name="connsiteY0" fmla="*/ 1773449 h 2060093"/>
                <a:gd name="connsiteX1" fmla="*/ 115434 w 2546818"/>
                <a:gd name="connsiteY1" fmla="*/ 905118 h 2060093"/>
                <a:gd name="connsiteX2" fmla="*/ 1158519 w 2546818"/>
                <a:gd name="connsiteY2" fmla="*/ 286285 h 2060093"/>
                <a:gd name="connsiteX3" fmla="*/ 1953565 w 2546818"/>
                <a:gd name="connsiteY3" fmla="*/ 186661 h 2060093"/>
                <a:gd name="connsiteX4" fmla="*/ 2476079 w 2546818"/>
                <a:gd name="connsiteY4" fmla="*/ 49 h 2060093"/>
                <a:gd name="connsiteX5" fmla="*/ 2536826 w 2546818"/>
                <a:gd name="connsiteY5" fmla="*/ 204933 h 2060093"/>
                <a:gd name="connsiteX6" fmla="*/ 2429426 w 2546818"/>
                <a:gd name="connsiteY6" fmla="*/ 765159 h 2060093"/>
                <a:gd name="connsiteX7" fmla="*/ 1985346 w 2546818"/>
                <a:gd name="connsiteY7" fmla="*/ 1528714 h 2060093"/>
                <a:gd name="connsiteX8" fmla="*/ 1533687 w 2546818"/>
                <a:gd name="connsiteY8" fmla="*/ 1949369 h 2060093"/>
                <a:gd name="connsiteX9" fmla="*/ 843610 w 2546818"/>
                <a:gd name="connsiteY9" fmla="*/ 2051034 h 2060093"/>
                <a:gd name="connsiteX10" fmla="*/ 107853 w 2546818"/>
                <a:gd name="connsiteY10" fmla="*/ 1773449 h 2060093"/>
                <a:gd name="connsiteX0" fmla="*/ 107853 w 2546818"/>
                <a:gd name="connsiteY0" fmla="*/ 1773449 h 2060093"/>
                <a:gd name="connsiteX1" fmla="*/ 115434 w 2546818"/>
                <a:gd name="connsiteY1" fmla="*/ 905118 h 2060093"/>
                <a:gd name="connsiteX2" fmla="*/ 1158519 w 2546818"/>
                <a:gd name="connsiteY2" fmla="*/ 286285 h 2060093"/>
                <a:gd name="connsiteX3" fmla="*/ 1953565 w 2546818"/>
                <a:gd name="connsiteY3" fmla="*/ 186661 h 2060093"/>
                <a:gd name="connsiteX4" fmla="*/ 2476079 w 2546818"/>
                <a:gd name="connsiteY4" fmla="*/ 49 h 2060093"/>
                <a:gd name="connsiteX5" fmla="*/ 2536826 w 2546818"/>
                <a:gd name="connsiteY5" fmla="*/ 204933 h 2060093"/>
                <a:gd name="connsiteX6" fmla="*/ 2429426 w 2546818"/>
                <a:gd name="connsiteY6" fmla="*/ 765159 h 2060093"/>
                <a:gd name="connsiteX7" fmla="*/ 1985346 w 2546818"/>
                <a:gd name="connsiteY7" fmla="*/ 1528714 h 2060093"/>
                <a:gd name="connsiteX8" fmla="*/ 1533687 w 2546818"/>
                <a:gd name="connsiteY8" fmla="*/ 1949369 h 2060093"/>
                <a:gd name="connsiteX9" fmla="*/ 843610 w 2546818"/>
                <a:gd name="connsiteY9" fmla="*/ 2051034 h 2060093"/>
                <a:gd name="connsiteX10" fmla="*/ 107853 w 2546818"/>
                <a:gd name="connsiteY10" fmla="*/ 1773449 h 2060093"/>
                <a:gd name="connsiteX0" fmla="*/ 107853 w 2548859"/>
                <a:gd name="connsiteY0" fmla="*/ 1773449 h 2060093"/>
                <a:gd name="connsiteX1" fmla="*/ 115434 w 2548859"/>
                <a:gd name="connsiteY1" fmla="*/ 905118 h 2060093"/>
                <a:gd name="connsiteX2" fmla="*/ 1158519 w 2548859"/>
                <a:gd name="connsiteY2" fmla="*/ 286285 h 2060093"/>
                <a:gd name="connsiteX3" fmla="*/ 1953565 w 2548859"/>
                <a:gd name="connsiteY3" fmla="*/ 186661 h 2060093"/>
                <a:gd name="connsiteX4" fmla="*/ 2476079 w 2548859"/>
                <a:gd name="connsiteY4" fmla="*/ 49 h 2060093"/>
                <a:gd name="connsiteX5" fmla="*/ 2536826 w 2548859"/>
                <a:gd name="connsiteY5" fmla="*/ 204933 h 2060093"/>
                <a:gd name="connsiteX6" fmla="*/ 2400851 w 2548859"/>
                <a:gd name="connsiteY6" fmla="*/ 750871 h 2060093"/>
                <a:gd name="connsiteX7" fmla="*/ 1985346 w 2548859"/>
                <a:gd name="connsiteY7" fmla="*/ 1528714 h 2060093"/>
                <a:gd name="connsiteX8" fmla="*/ 1533687 w 2548859"/>
                <a:gd name="connsiteY8" fmla="*/ 1949369 h 2060093"/>
                <a:gd name="connsiteX9" fmla="*/ 843610 w 2548859"/>
                <a:gd name="connsiteY9" fmla="*/ 2051034 h 2060093"/>
                <a:gd name="connsiteX10" fmla="*/ 107853 w 2548859"/>
                <a:gd name="connsiteY10" fmla="*/ 1773449 h 2060093"/>
                <a:gd name="connsiteX0" fmla="*/ 107853 w 2550227"/>
                <a:gd name="connsiteY0" fmla="*/ 1773449 h 2060093"/>
                <a:gd name="connsiteX1" fmla="*/ 115434 w 2550227"/>
                <a:gd name="connsiteY1" fmla="*/ 905118 h 2060093"/>
                <a:gd name="connsiteX2" fmla="*/ 1158519 w 2550227"/>
                <a:gd name="connsiteY2" fmla="*/ 286285 h 2060093"/>
                <a:gd name="connsiteX3" fmla="*/ 1953565 w 2550227"/>
                <a:gd name="connsiteY3" fmla="*/ 186661 h 2060093"/>
                <a:gd name="connsiteX4" fmla="*/ 2476079 w 2550227"/>
                <a:gd name="connsiteY4" fmla="*/ 49 h 2060093"/>
                <a:gd name="connsiteX5" fmla="*/ 2536826 w 2550227"/>
                <a:gd name="connsiteY5" fmla="*/ 204933 h 2060093"/>
                <a:gd name="connsiteX6" fmla="*/ 2381801 w 2550227"/>
                <a:gd name="connsiteY6" fmla="*/ 722296 h 2060093"/>
                <a:gd name="connsiteX7" fmla="*/ 1985346 w 2550227"/>
                <a:gd name="connsiteY7" fmla="*/ 1528714 h 2060093"/>
                <a:gd name="connsiteX8" fmla="*/ 1533687 w 2550227"/>
                <a:gd name="connsiteY8" fmla="*/ 1949369 h 2060093"/>
                <a:gd name="connsiteX9" fmla="*/ 843610 w 2550227"/>
                <a:gd name="connsiteY9" fmla="*/ 2051034 h 2060093"/>
                <a:gd name="connsiteX10" fmla="*/ 107853 w 2550227"/>
                <a:gd name="connsiteY10" fmla="*/ 1773449 h 2060093"/>
                <a:gd name="connsiteX0" fmla="*/ 90468 w 2532842"/>
                <a:gd name="connsiteY0" fmla="*/ 1773449 h 2060093"/>
                <a:gd name="connsiteX1" fmla="*/ 98049 w 2532842"/>
                <a:gd name="connsiteY1" fmla="*/ 905118 h 2060093"/>
                <a:gd name="connsiteX2" fmla="*/ 1141134 w 2532842"/>
                <a:gd name="connsiteY2" fmla="*/ 286285 h 2060093"/>
                <a:gd name="connsiteX3" fmla="*/ 1936180 w 2532842"/>
                <a:gd name="connsiteY3" fmla="*/ 186661 h 2060093"/>
                <a:gd name="connsiteX4" fmla="*/ 2458694 w 2532842"/>
                <a:gd name="connsiteY4" fmla="*/ 49 h 2060093"/>
                <a:gd name="connsiteX5" fmla="*/ 2519441 w 2532842"/>
                <a:gd name="connsiteY5" fmla="*/ 204933 h 2060093"/>
                <a:gd name="connsiteX6" fmla="*/ 2364416 w 2532842"/>
                <a:gd name="connsiteY6" fmla="*/ 722296 h 2060093"/>
                <a:gd name="connsiteX7" fmla="*/ 1967961 w 2532842"/>
                <a:gd name="connsiteY7" fmla="*/ 1528714 h 2060093"/>
                <a:gd name="connsiteX8" fmla="*/ 1516302 w 2532842"/>
                <a:gd name="connsiteY8" fmla="*/ 1949369 h 2060093"/>
                <a:gd name="connsiteX9" fmla="*/ 826225 w 2532842"/>
                <a:gd name="connsiteY9" fmla="*/ 2051034 h 2060093"/>
                <a:gd name="connsiteX10" fmla="*/ 90468 w 2532842"/>
                <a:gd name="connsiteY10" fmla="*/ 1773449 h 20600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532842" h="2060093">
                  <a:moveTo>
                    <a:pt x="90468" y="1773449"/>
                  </a:moveTo>
                  <a:cubicBezTo>
                    <a:pt x="-30895" y="1582463"/>
                    <a:pt x="-31897" y="1158624"/>
                    <a:pt x="98049" y="905118"/>
                  </a:cubicBezTo>
                  <a:cubicBezTo>
                    <a:pt x="227995" y="651612"/>
                    <a:pt x="469426" y="295053"/>
                    <a:pt x="1141134" y="286285"/>
                  </a:cubicBezTo>
                  <a:cubicBezTo>
                    <a:pt x="1374462" y="283239"/>
                    <a:pt x="1716587" y="234367"/>
                    <a:pt x="1936180" y="186661"/>
                  </a:cubicBezTo>
                  <a:cubicBezTo>
                    <a:pt x="2155773" y="138955"/>
                    <a:pt x="2361484" y="-2996"/>
                    <a:pt x="2458694" y="49"/>
                  </a:cubicBezTo>
                  <a:cubicBezTo>
                    <a:pt x="2555904" y="3094"/>
                    <a:pt x="2535154" y="84559"/>
                    <a:pt x="2519441" y="204933"/>
                  </a:cubicBezTo>
                  <a:cubicBezTo>
                    <a:pt x="2503728" y="325307"/>
                    <a:pt x="2432516" y="568341"/>
                    <a:pt x="2364416" y="722296"/>
                  </a:cubicBezTo>
                  <a:cubicBezTo>
                    <a:pt x="2296316" y="876251"/>
                    <a:pt x="2109313" y="1324202"/>
                    <a:pt x="1967961" y="1528714"/>
                  </a:cubicBezTo>
                  <a:cubicBezTo>
                    <a:pt x="1826609" y="1733226"/>
                    <a:pt x="1706591" y="1862316"/>
                    <a:pt x="1516302" y="1949369"/>
                  </a:cubicBezTo>
                  <a:cubicBezTo>
                    <a:pt x="1326013" y="2036422"/>
                    <a:pt x="1063864" y="2080354"/>
                    <a:pt x="826225" y="2051034"/>
                  </a:cubicBezTo>
                  <a:cubicBezTo>
                    <a:pt x="588586" y="2021714"/>
                    <a:pt x="211831" y="1964435"/>
                    <a:pt x="90468" y="1773449"/>
                  </a:cubicBezTo>
                  <a:close/>
                </a:path>
              </a:pathLst>
            </a:custGeom>
            <a:noFill/>
            <a:ln w="28575" cap="rnd" cmpd="sng" algn="ctr">
              <a:solidFill>
                <a:srgbClr val="B4CE82"/>
              </a:solidFill>
              <a:prstDash val="solid"/>
              <a:headEnd type="none" w="med" len="med"/>
              <a:tailEnd type="none" w="med" len="me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rgbClr val="3A3838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sp>
          <p:nvSpPr>
            <p:cNvPr id="363" name="Freeform: Shape 362">
              <a:extLst>
                <a:ext uri="{FF2B5EF4-FFF2-40B4-BE49-F238E27FC236}">
                  <a16:creationId xmlns:a16="http://schemas.microsoft.com/office/drawing/2014/main" id="{6A30B947-0FC8-968E-B774-3564EF004828}"/>
                </a:ext>
              </a:extLst>
            </p:cNvPr>
            <p:cNvSpPr/>
            <p:nvPr/>
          </p:nvSpPr>
          <p:spPr>
            <a:xfrm>
              <a:off x="5085481" y="3449385"/>
              <a:ext cx="549475" cy="581891"/>
            </a:xfrm>
            <a:custGeom>
              <a:avLst/>
              <a:gdLst>
                <a:gd name="connsiteX0" fmla="*/ 0 w 1234440"/>
                <a:gd name="connsiteY0" fmla="*/ 1177290 h 1177290"/>
                <a:gd name="connsiteX1" fmla="*/ 1234440 w 1234440"/>
                <a:gd name="connsiteY1" fmla="*/ 0 h 1177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234440" h="1177290">
                  <a:moveTo>
                    <a:pt x="0" y="1177290"/>
                  </a:moveTo>
                  <a:cubicBezTo>
                    <a:pt x="114300" y="734377"/>
                    <a:pt x="228600" y="291465"/>
                    <a:pt x="1234440" y="0"/>
                  </a:cubicBezTo>
                </a:path>
              </a:pathLst>
            </a:custGeom>
            <a:noFill/>
            <a:ln w="28575" cap="rnd" cmpd="sng" algn="ctr">
              <a:solidFill>
                <a:srgbClr val="B4CE82"/>
              </a:solidFill>
              <a:prstDash val="solid"/>
              <a:headEnd type="none" w="med" len="med"/>
              <a:tailEnd type="none" w="med" len="me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rgbClr val="3A3838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</p:grpSp>
      <p:sp>
        <p:nvSpPr>
          <p:cNvPr id="364" name="TextBox 363">
            <a:extLst>
              <a:ext uri="{FF2B5EF4-FFF2-40B4-BE49-F238E27FC236}">
                <a16:creationId xmlns:a16="http://schemas.microsoft.com/office/drawing/2014/main" id="{EF61B3CF-39B0-C209-2B4A-7E9205A5312B}"/>
              </a:ext>
            </a:extLst>
          </p:cNvPr>
          <p:cNvSpPr txBox="1"/>
          <p:nvPr/>
        </p:nvSpPr>
        <p:spPr>
          <a:xfrm>
            <a:off x="5709055" y="1714925"/>
            <a:ext cx="52610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3A3838"/>
                </a:solidFill>
                <a:effectLst/>
                <a:uLnTx/>
                <a:uFillTx/>
                <a:latin typeface="Calibri" panose="020F0502020204030204"/>
              </a:rPr>
              <a:t>study</a:t>
            </a:r>
          </a:p>
        </p:txBody>
      </p:sp>
      <p:grpSp>
        <p:nvGrpSpPr>
          <p:cNvPr id="365" name="Group 364">
            <a:extLst>
              <a:ext uri="{FF2B5EF4-FFF2-40B4-BE49-F238E27FC236}">
                <a16:creationId xmlns:a16="http://schemas.microsoft.com/office/drawing/2014/main" id="{F3309697-134C-1CC0-A2F8-1BDCBAF26199}"/>
              </a:ext>
            </a:extLst>
          </p:cNvPr>
          <p:cNvGrpSpPr/>
          <p:nvPr/>
        </p:nvGrpSpPr>
        <p:grpSpPr>
          <a:xfrm>
            <a:off x="4456307" y="1236814"/>
            <a:ext cx="322401" cy="600165"/>
            <a:chOff x="4253132" y="2562093"/>
            <a:chExt cx="269213" cy="501153"/>
          </a:xfrm>
        </p:grpSpPr>
        <p:grpSp>
          <p:nvGrpSpPr>
            <p:cNvPr id="366" name="Group 365">
              <a:extLst>
                <a:ext uri="{FF2B5EF4-FFF2-40B4-BE49-F238E27FC236}">
                  <a16:creationId xmlns:a16="http://schemas.microsoft.com/office/drawing/2014/main" id="{071EA6FD-78E6-E136-DD6A-7B4FD4AEB7CF}"/>
                </a:ext>
              </a:extLst>
            </p:cNvPr>
            <p:cNvGrpSpPr/>
            <p:nvPr/>
          </p:nvGrpSpPr>
          <p:grpSpPr>
            <a:xfrm>
              <a:off x="4253132" y="2562093"/>
              <a:ext cx="197161" cy="321777"/>
              <a:chOff x="6621653" y="1784030"/>
              <a:chExt cx="2530550" cy="4130005"/>
            </a:xfrm>
          </p:grpSpPr>
          <p:sp>
            <p:nvSpPr>
              <p:cNvPr id="391" name="Freeform 373">
                <a:extLst>
                  <a:ext uri="{FF2B5EF4-FFF2-40B4-BE49-F238E27FC236}">
                    <a16:creationId xmlns:a16="http://schemas.microsoft.com/office/drawing/2014/main" id="{8778136A-5FE0-BFF1-BDFC-56A2E3E3EE2C}"/>
                  </a:ext>
                </a:extLst>
              </p:cNvPr>
              <p:cNvSpPr/>
              <p:nvPr/>
            </p:nvSpPr>
            <p:spPr>
              <a:xfrm>
                <a:off x="8117322" y="2669781"/>
                <a:ext cx="973937" cy="3244254"/>
              </a:xfrm>
              <a:custGeom>
                <a:avLst/>
                <a:gdLst>
                  <a:gd name="connsiteX0" fmla="*/ 0 w 973937"/>
                  <a:gd name="connsiteY0" fmla="*/ 0 h 3244254"/>
                  <a:gd name="connsiteX1" fmla="*/ 973937 w 973937"/>
                  <a:gd name="connsiteY1" fmla="*/ 0 h 3244254"/>
                  <a:gd name="connsiteX2" fmla="*/ 973937 w 973937"/>
                  <a:gd name="connsiteY2" fmla="*/ 1516289 h 3244254"/>
                  <a:gd name="connsiteX3" fmla="*/ 973937 w 973937"/>
                  <a:gd name="connsiteY3" fmla="*/ 1516290 h 3244254"/>
                  <a:gd name="connsiteX4" fmla="*/ 973937 w 973937"/>
                  <a:gd name="connsiteY4" fmla="*/ 1516290 h 3244254"/>
                  <a:gd name="connsiteX5" fmla="*/ 973698 w 973937"/>
                  <a:gd name="connsiteY5" fmla="*/ 1522323 h 3244254"/>
                  <a:gd name="connsiteX6" fmla="*/ 953949 w 973937"/>
                  <a:gd name="connsiteY6" fmla="*/ 1674116 h 3244254"/>
                  <a:gd name="connsiteX7" fmla="*/ 685992 w 973937"/>
                  <a:gd name="connsiteY7" fmla="*/ 2968401 h 3244254"/>
                  <a:gd name="connsiteX8" fmla="*/ 347253 w 973937"/>
                  <a:gd name="connsiteY8" fmla="*/ 3130187 h 3244254"/>
                  <a:gd name="connsiteX9" fmla="*/ 16365 w 973937"/>
                  <a:gd name="connsiteY9" fmla="*/ 1641949 h 3244254"/>
                  <a:gd name="connsiteX10" fmla="*/ 0 w 973937"/>
                  <a:gd name="connsiteY10" fmla="*/ 1516290 h 3244254"/>
                  <a:gd name="connsiteX11" fmla="*/ 0 w 973937"/>
                  <a:gd name="connsiteY11" fmla="*/ 1516290 h 3244254"/>
                  <a:gd name="connsiteX12" fmla="*/ 0 w 973937"/>
                  <a:gd name="connsiteY12" fmla="*/ 1516289 h 32442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73937" h="3244254">
                    <a:moveTo>
                      <a:pt x="0" y="0"/>
                    </a:moveTo>
                    <a:lnTo>
                      <a:pt x="973937" y="0"/>
                    </a:lnTo>
                    <a:lnTo>
                      <a:pt x="973937" y="1516289"/>
                    </a:lnTo>
                    <a:lnTo>
                      <a:pt x="973937" y="1516290"/>
                    </a:lnTo>
                    <a:lnTo>
                      <a:pt x="973937" y="1516290"/>
                    </a:lnTo>
                    <a:lnTo>
                      <a:pt x="973698" y="1522323"/>
                    </a:lnTo>
                    <a:cubicBezTo>
                      <a:pt x="971223" y="1552461"/>
                      <a:pt x="965324" y="1598068"/>
                      <a:pt x="953949" y="1674116"/>
                    </a:cubicBezTo>
                    <a:cubicBezTo>
                      <a:pt x="908446" y="1978307"/>
                      <a:pt x="746663" y="2781337"/>
                      <a:pt x="685992" y="2968401"/>
                    </a:cubicBezTo>
                    <a:cubicBezTo>
                      <a:pt x="625321" y="3155466"/>
                      <a:pt x="463536" y="3387190"/>
                      <a:pt x="347253" y="3130187"/>
                    </a:cubicBezTo>
                    <a:cubicBezTo>
                      <a:pt x="245504" y="2905309"/>
                      <a:pt x="93436" y="2177220"/>
                      <a:pt x="16365" y="1641949"/>
                    </a:cubicBezTo>
                    <a:lnTo>
                      <a:pt x="0" y="1516290"/>
                    </a:lnTo>
                    <a:lnTo>
                      <a:pt x="0" y="1516290"/>
                    </a:lnTo>
                    <a:lnTo>
                      <a:pt x="0" y="1516289"/>
                    </a:lnTo>
                    <a:close/>
                  </a:path>
                </a:pathLst>
              </a:custGeom>
              <a:solidFill>
                <a:srgbClr val="5B9BD5"/>
              </a:solidFill>
              <a:ln w="19050" cap="flat" cmpd="sng" algn="ctr">
                <a:solidFill>
                  <a:srgbClr val="5B9BD5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grpSp>
            <p:nvGrpSpPr>
              <p:cNvPr id="392" name="Group 391">
                <a:extLst>
                  <a:ext uri="{FF2B5EF4-FFF2-40B4-BE49-F238E27FC236}">
                    <a16:creationId xmlns:a16="http://schemas.microsoft.com/office/drawing/2014/main" id="{30F8DD8F-7CB8-F938-F41B-6CE08F04AB3D}"/>
                  </a:ext>
                </a:extLst>
              </p:cNvPr>
              <p:cNvGrpSpPr/>
              <p:nvPr/>
            </p:nvGrpSpPr>
            <p:grpSpPr>
              <a:xfrm>
                <a:off x="6621653" y="1784030"/>
                <a:ext cx="2530550" cy="880988"/>
                <a:chOff x="5345302" y="1788793"/>
                <a:chExt cx="2530550" cy="880988"/>
              </a:xfrm>
            </p:grpSpPr>
            <p:sp>
              <p:nvSpPr>
                <p:cNvPr id="396" name="Freeform 378">
                  <a:extLst>
                    <a:ext uri="{FF2B5EF4-FFF2-40B4-BE49-F238E27FC236}">
                      <a16:creationId xmlns:a16="http://schemas.microsoft.com/office/drawing/2014/main" id="{1F0086F3-4004-741D-2360-EC1334224003}"/>
                    </a:ext>
                  </a:extLst>
                </p:cNvPr>
                <p:cNvSpPr/>
                <p:nvPr/>
              </p:nvSpPr>
              <p:spPr>
                <a:xfrm>
                  <a:off x="6308729" y="2406890"/>
                  <a:ext cx="487235" cy="142639"/>
                </a:xfrm>
                <a:custGeom>
                  <a:avLst/>
                  <a:gdLst>
                    <a:gd name="connsiteX0" fmla="*/ 0 w 487235"/>
                    <a:gd name="connsiteY0" fmla="*/ 0 h 142639"/>
                    <a:gd name="connsiteX1" fmla="*/ 206908 w 487235"/>
                    <a:gd name="connsiteY1" fmla="*/ 133489 h 142639"/>
                    <a:gd name="connsiteX2" fmla="*/ 487235 w 487235"/>
                    <a:gd name="connsiteY2" fmla="*/ 120140 h 1426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487235" h="142639">
                      <a:moveTo>
                        <a:pt x="0" y="0"/>
                      </a:moveTo>
                      <a:cubicBezTo>
                        <a:pt x="62851" y="56733"/>
                        <a:pt x="125702" y="113466"/>
                        <a:pt x="206908" y="133489"/>
                      </a:cubicBezTo>
                      <a:cubicBezTo>
                        <a:pt x="288114" y="153512"/>
                        <a:pt x="387674" y="136826"/>
                        <a:pt x="487235" y="120140"/>
                      </a:cubicBezTo>
                    </a:path>
                  </a:pathLst>
                </a:custGeom>
                <a:noFill/>
                <a:ln w="28575" cap="flat" cmpd="sng" algn="ctr">
                  <a:solidFill>
                    <a:srgbClr val="5B9BD5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  <p:sp>
              <p:nvSpPr>
                <p:cNvPr id="397" name="Rectangle 396">
                  <a:extLst>
                    <a:ext uri="{FF2B5EF4-FFF2-40B4-BE49-F238E27FC236}">
                      <a16:creationId xmlns:a16="http://schemas.microsoft.com/office/drawing/2014/main" id="{BC7E2396-93D2-AF20-061E-C7E5073C4F63}"/>
                    </a:ext>
                  </a:extLst>
                </p:cNvPr>
                <p:cNvSpPr/>
                <p:nvPr/>
              </p:nvSpPr>
              <p:spPr>
                <a:xfrm>
                  <a:off x="6767328" y="2486179"/>
                  <a:ext cx="1108524" cy="183602"/>
                </a:xfrm>
                <a:prstGeom prst="rect">
                  <a:avLst/>
                </a:prstGeom>
                <a:solidFill>
                  <a:srgbClr val="5B9BD5"/>
                </a:solidFill>
                <a:ln w="12700" cap="flat" cmpd="sng" algn="ctr">
                  <a:solidFill>
                    <a:srgbClr val="5B9BD5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  <p:grpSp>
              <p:nvGrpSpPr>
                <p:cNvPr id="398" name="Group 397">
                  <a:extLst>
                    <a:ext uri="{FF2B5EF4-FFF2-40B4-BE49-F238E27FC236}">
                      <a16:creationId xmlns:a16="http://schemas.microsoft.com/office/drawing/2014/main" id="{FE5EE9A6-BB0A-0045-3F77-0C330A04E58D}"/>
                    </a:ext>
                  </a:extLst>
                </p:cNvPr>
                <p:cNvGrpSpPr/>
                <p:nvPr/>
              </p:nvGrpSpPr>
              <p:grpSpPr>
                <a:xfrm rot="1980000">
                  <a:off x="5345302" y="1788793"/>
                  <a:ext cx="1108524" cy="466514"/>
                  <a:chOff x="9008832" y="1859860"/>
                  <a:chExt cx="1108524" cy="466514"/>
                </a:xfrm>
              </p:grpSpPr>
              <p:sp>
                <p:nvSpPr>
                  <p:cNvPr id="400" name="Rectangle 399">
                    <a:extLst>
                      <a:ext uri="{FF2B5EF4-FFF2-40B4-BE49-F238E27FC236}">
                        <a16:creationId xmlns:a16="http://schemas.microsoft.com/office/drawing/2014/main" id="{2524F709-71E3-119B-9614-253E6F334A60}"/>
                      </a:ext>
                    </a:extLst>
                  </p:cNvPr>
                  <p:cNvSpPr/>
                  <p:nvPr/>
                </p:nvSpPr>
                <p:spPr>
                  <a:xfrm>
                    <a:off x="9116100" y="1859860"/>
                    <a:ext cx="893989" cy="282912"/>
                  </a:xfrm>
                  <a:prstGeom prst="rect">
                    <a:avLst/>
                  </a:prstGeom>
                  <a:solidFill>
                    <a:srgbClr val="5B9BD5"/>
                  </a:solidFill>
                  <a:ln w="12700" cap="flat" cmpd="sng" algn="ctr">
                    <a:solidFill>
                      <a:srgbClr val="5B9BD5">
                        <a:shade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1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  <p:sp>
                <p:nvSpPr>
                  <p:cNvPr id="401" name="Rectangle 400">
                    <a:extLst>
                      <a:ext uri="{FF2B5EF4-FFF2-40B4-BE49-F238E27FC236}">
                        <a16:creationId xmlns:a16="http://schemas.microsoft.com/office/drawing/2014/main" id="{AA2C4471-7680-3D92-46ED-70DA4BED2033}"/>
                      </a:ext>
                    </a:extLst>
                  </p:cNvPr>
                  <p:cNvSpPr/>
                  <p:nvPr/>
                </p:nvSpPr>
                <p:spPr>
                  <a:xfrm>
                    <a:off x="9008832" y="2142772"/>
                    <a:ext cx="1108524" cy="183602"/>
                  </a:xfrm>
                  <a:prstGeom prst="rect">
                    <a:avLst/>
                  </a:prstGeom>
                  <a:solidFill>
                    <a:srgbClr val="5B9BD5"/>
                  </a:solidFill>
                  <a:ln w="12700" cap="flat" cmpd="sng" algn="ctr">
                    <a:solidFill>
                      <a:srgbClr val="5B9BD5">
                        <a:shade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1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</p:grpSp>
            <p:sp>
              <p:nvSpPr>
                <p:cNvPr id="399" name="Freeform 381">
                  <a:extLst>
                    <a:ext uri="{FF2B5EF4-FFF2-40B4-BE49-F238E27FC236}">
                      <a16:creationId xmlns:a16="http://schemas.microsoft.com/office/drawing/2014/main" id="{B04CADDF-1B2D-B334-D59C-BF4D5DC58BDB}"/>
                    </a:ext>
                  </a:extLst>
                </p:cNvPr>
                <p:cNvSpPr/>
                <p:nvPr/>
              </p:nvSpPr>
              <p:spPr>
                <a:xfrm>
                  <a:off x="6280660" y="2462873"/>
                  <a:ext cx="487235" cy="142639"/>
                </a:xfrm>
                <a:custGeom>
                  <a:avLst/>
                  <a:gdLst>
                    <a:gd name="connsiteX0" fmla="*/ 0 w 487235"/>
                    <a:gd name="connsiteY0" fmla="*/ 0 h 142639"/>
                    <a:gd name="connsiteX1" fmla="*/ 206908 w 487235"/>
                    <a:gd name="connsiteY1" fmla="*/ 133489 h 142639"/>
                    <a:gd name="connsiteX2" fmla="*/ 487235 w 487235"/>
                    <a:gd name="connsiteY2" fmla="*/ 120140 h 1426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487235" h="142639">
                      <a:moveTo>
                        <a:pt x="0" y="0"/>
                      </a:moveTo>
                      <a:cubicBezTo>
                        <a:pt x="62851" y="56733"/>
                        <a:pt x="125702" y="113466"/>
                        <a:pt x="206908" y="133489"/>
                      </a:cubicBezTo>
                      <a:cubicBezTo>
                        <a:pt x="288114" y="153512"/>
                        <a:pt x="387674" y="136826"/>
                        <a:pt x="487235" y="120140"/>
                      </a:cubicBezTo>
                    </a:path>
                  </a:pathLst>
                </a:custGeom>
                <a:noFill/>
                <a:ln w="28575" cap="flat" cmpd="sng" algn="ctr">
                  <a:solidFill>
                    <a:srgbClr val="5B9BD5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</p:grpSp>
          <p:cxnSp>
            <p:nvCxnSpPr>
              <p:cNvPr id="393" name="Straight Connector 392">
                <a:extLst>
                  <a:ext uri="{FF2B5EF4-FFF2-40B4-BE49-F238E27FC236}">
                    <a16:creationId xmlns:a16="http://schemas.microsoft.com/office/drawing/2014/main" id="{134C7802-3D68-B30C-CD51-C8C3488717C5}"/>
                  </a:ext>
                </a:extLst>
              </p:cNvPr>
              <p:cNvCxnSpPr/>
              <p:nvPr/>
            </p:nvCxnSpPr>
            <p:spPr>
              <a:xfrm>
                <a:off x="8139958" y="2936759"/>
                <a:ext cx="500584" cy="0"/>
              </a:xfrm>
              <a:prstGeom prst="line">
                <a:avLst/>
              </a:prstGeom>
              <a:noFill/>
              <a:ln w="6350" cap="flat" cmpd="sng" algn="ctr">
                <a:solidFill>
                  <a:srgbClr val="2D3E50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394" name="Straight Connector 393">
                <a:extLst>
                  <a:ext uri="{FF2B5EF4-FFF2-40B4-BE49-F238E27FC236}">
                    <a16:creationId xmlns:a16="http://schemas.microsoft.com/office/drawing/2014/main" id="{654A28C6-5087-1616-8780-7193A4DFFC92}"/>
                  </a:ext>
                </a:extLst>
              </p:cNvPr>
              <p:cNvCxnSpPr/>
              <p:nvPr/>
            </p:nvCxnSpPr>
            <p:spPr>
              <a:xfrm>
                <a:off x="8139958" y="3736582"/>
                <a:ext cx="500584" cy="0"/>
              </a:xfrm>
              <a:prstGeom prst="line">
                <a:avLst/>
              </a:prstGeom>
              <a:noFill/>
              <a:ln w="6350" cap="flat" cmpd="sng" algn="ctr">
                <a:solidFill>
                  <a:srgbClr val="2D3E50"/>
                </a:solidFill>
                <a:prstDash val="solid"/>
                <a:miter lim="800000"/>
              </a:ln>
              <a:effectLst/>
            </p:spPr>
          </p:cxnSp>
          <p:sp>
            <p:nvSpPr>
              <p:cNvPr id="395" name="Freeform 377">
                <a:extLst>
                  <a:ext uri="{FF2B5EF4-FFF2-40B4-BE49-F238E27FC236}">
                    <a16:creationId xmlns:a16="http://schemas.microsoft.com/office/drawing/2014/main" id="{5818A801-D791-855E-A68C-69F3B1E20C48}"/>
                  </a:ext>
                </a:extLst>
              </p:cNvPr>
              <p:cNvSpPr/>
              <p:nvPr/>
            </p:nvSpPr>
            <p:spPr>
              <a:xfrm>
                <a:off x="8138205" y="4248147"/>
                <a:ext cx="930894" cy="1651597"/>
              </a:xfrm>
              <a:custGeom>
                <a:avLst/>
                <a:gdLst>
                  <a:gd name="connsiteX0" fmla="*/ 0 w 1285750"/>
                  <a:gd name="connsiteY0" fmla="*/ 0 h 2281185"/>
                  <a:gd name="connsiteX1" fmla="*/ 1285750 w 1285750"/>
                  <a:gd name="connsiteY1" fmla="*/ 0 h 2281185"/>
                  <a:gd name="connsiteX2" fmla="*/ 1285435 w 1285750"/>
                  <a:gd name="connsiteY2" fmla="*/ 7966 h 2281185"/>
                  <a:gd name="connsiteX3" fmla="*/ 1259362 w 1285750"/>
                  <a:gd name="connsiteY3" fmla="*/ 208356 h 2281185"/>
                  <a:gd name="connsiteX4" fmla="*/ 905617 w 1285750"/>
                  <a:gd name="connsiteY4" fmla="*/ 1917016 h 2281185"/>
                  <a:gd name="connsiteX5" fmla="*/ 458428 w 1285750"/>
                  <a:gd name="connsiteY5" fmla="*/ 2130598 h 2281185"/>
                  <a:gd name="connsiteX6" fmla="*/ 21604 w 1285750"/>
                  <a:gd name="connsiteY6" fmla="*/ 165891 h 22811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85750" h="2281185">
                    <a:moveTo>
                      <a:pt x="0" y="0"/>
                    </a:moveTo>
                    <a:lnTo>
                      <a:pt x="1285750" y="0"/>
                    </a:lnTo>
                    <a:lnTo>
                      <a:pt x="1285435" y="7966"/>
                    </a:lnTo>
                    <a:cubicBezTo>
                      <a:pt x="1282167" y="47752"/>
                      <a:pt x="1274380" y="107961"/>
                      <a:pt x="1259362" y="208356"/>
                    </a:cubicBezTo>
                    <a:cubicBezTo>
                      <a:pt x="1199292" y="609936"/>
                      <a:pt x="985712" y="1670061"/>
                      <a:pt x="905617" y="1917016"/>
                    </a:cubicBezTo>
                    <a:cubicBezTo>
                      <a:pt x="825522" y="2163971"/>
                      <a:pt x="611941" y="2469883"/>
                      <a:pt x="458428" y="2130598"/>
                    </a:cubicBezTo>
                    <a:cubicBezTo>
                      <a:pt x="324104" y="1833724"/>
                      <a:pt x="123350" y="872533"/>
                      <a:pt x="21604" y="165891"/>
                    </a:cubicBezTo>
                    <a:close/>
                  </a:path>
                </a:pathLst>
              </a:custGeom>
              <a:solidFill>
                <a:srgbClr val="70AD47">
                  <a:lumMod val="40000"/>
                  <a:lumOff val="6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</p:grpSp>
        <p:grpSp>
          <p:nvGrpSpPr>
            <p:cNvPr id="367" name="Group 366">
              <a:extLst>
                <a:ext uri="{FF2B5EF4-FFF2-40B4-BE49-F238E27FC236}">
                  <a16:creationId xmlns:a16="http://schemas.microsoft.com/office/drawing/2014/main" id="{0478DBB9-B748-9941-05C6-2EA4928A4863}"/>
                </a:ext>
              </a:extLst>
            </p:cNvPr>
            <p:cNvGrpSpPr/>
            <p:nvPr/>
          </p:nvGrpSpPr>
          <p:grpSpPr>
            <a:xfrm>
              <a:off x="4325184" y="2659134"/>
              <a:ext cx="197161" cy="321777"/>
              <a:chOff x="6621653" y="1784030"/>
              <a:chExt cx="2530550" cy="4130005"/>
            </a:xfrm>
          </p:grpSpPr>
          <p:sp>
            <p:nvSpPr>
              <p:cNvPr id="380" name="Freeform 362">
                <a:extLst>
                  <a:ext uri="{FF2B5EF4-FFF2-40B4-BE49-F238E27FC236}">
                    <a16:creationId xmlns:a16="http://schemas.microsoft.com/office/drawing/2014/main" id="{9B7717F1-4C69-F43E-0F31-273178865DD6}"/>
                  </a:ext>
                </a:extLst>
              </p:cNvPr>
              <p:cNvSpPr/>
              <p:nvPr/>
            </p:nvSpPr>
            <p:spPr>
              <a:xfrm>
                <a:off x="8117322" y="2669781"/>
                <a:ext cx="973937" cy="3244254"/>
              </a:xfrm>
              <a:custGeom>
                <a:avLst/>
                <a:gdLst>
                  <a:gd name="connsiteX0" fmla="*/ 0 w 973937"/>
                  <a:gd name="connsiteY0" fmla="*/ 0 h 3244254"/>
                  <a:gd name="connsiteX1" fmla="*/ 973937 w 973937"/>
                  <a:gd name="connsiteY1" fmla="*/ 0 h 3244254"/>
                  <a:gd name="connsiteX2" fmla="*/ 973937 w 973937"/>
                  <a:gd name="connsiteY2" fmla="*/ 1516289 h 3244254"/>
                  <a:gd name="connsiteX3" fmla="*/ 973937 w 973937"/>
                  <a:gd name="connsiteY3" fmla="*/ 1516290 h 3244254"/>
                  <a:gd name="connsiteX4" fmla="*/ 973937 w 973937"/>
                  <a:gd name="connsiteY4" fmla="*/ 1516290 h 3244254"/>
                  <a:gd name="connsiteX5" fmla="*/ 973698 w 973937"/>
                  <a:gd name="connsiteY5" fmla="*/ 1522323 h 3244254"/>
                  <a:gd name="connsiteX6" fmla="*/ 953949 w 973937"/>
                  <a:gd name="connsiteY6" fmla="*/ 1674116 h 3244254"/>
                  <a:gd name="connsiteX7" fmla="*/ 685992 w 973937"/>
                  <a:gd name="connsiteY7" fmla="*/ 2968401 h 3244254"/>
                  <a:gd name="connsiteX8" fmla="*/ 347253 w 973937"/>
                  <a:gd name="connsiteY8" fmla="*/ 3130187 h 3244254"/>
                  <a:gd name="connsiteX9" fmla="*/ 16365 w 973937"/>
                  <a:gd name="connsiteY9" fmla="*/ 1641949 h 3244254"/>
                  <a:gd name="connsiteX10" fmla="*/ 0 w 973937"/>
                  <a:gd name="connsiteY10" fmla="*/ 1516290 h 3244254"/>
                  <a:gd name="connsiteX11" fmla="*/ 0 w 973937"/>
                  <a:gd name="connsiteY11" fmla="*/ 1516290 h 3244254"/>
                  <a:gd name="connsiteX12" fmla="*/ 0 w 973937"/>
                  <a:gd name="connsiteY12" fmla="*/ 1516289 h 32442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73937" h="3244254">
                    <a:moveTo>
                      <a:pt x="0" y="0"/>
                    </a:moveTo>
                    <a:lnTo>
                      <a:pt x="973937" y="0"/>
                    </a:lnTo>
                    <a:lnTo>
                      <a:pt x="973937" y="1516289"/>
                    </a:lnTo>
                    <a:lnTo>
                      <a:pt x="973937" y="1516290"/>
                    </a:lnTo>
                    <a:lnTo>
                      <a:pt x="973937" y="1516290"/>
                    </a:lnTo>
                    <a:lnTo>
                      <a:pt x="973698" y="1522323"/>
                    </a:lnTo>
                    <a:cubicBezTo>
                      <a:pt x="971223" y="1552461"/>
                      <a:pt x="965324" y="1598068"/>
                      <a:pt x="953949" y="1674116"/>
                    </a:cubicBezTo>
                    <a:cubicBezTo>
                      <a:pt x="908446" y="1978307"/>
                      <a:pt x="746663" y="2781337"/>
                      <a:pt x="685992" y="2968401"/>
                    </a:cubicBezTo>
                    <a:cubicBezTo>
                      <a:pt x="625321" y="3155466"/>
                      <a:pt x="463536" y="3387190"/>
                      <a:pt x="347253" y="3130187"/>
                    </a:cubicBezTo>
                    <a:cubicBezTo>
                      <a:pt x="245504" y="2905309"/>
                      <a:pt x="93436" y="2177220"/>
                      <a:pt x="16365" y="1641949"/>
                    </a:cubicBezTo>
                    <a:lnTo>
                      <a:pt x="0" y="1516290"/>
                    </a:lnTo>
                    <a:lnTo>
                      <a:pt x="0" y="1516290"/>
                    </a:lnTo>
                    <a:lnTo>
                      <a:pt x="0" y="1516289"/>
                    </a:lnTo>
                    <a:close/>
                  </a:path>
                </a:pathLst>
              </a:custGeom>
              <a:solidFill>
                <a:srgbClr val="5B9BD5"/>
              </a:solidFill>
              <a:ln w="19050" cap="flat" cmpd="sng" algn="ctr">
                <a:solidFill>
                  <a:srgbClr val="5B9BD5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grpSp>
            <p:nvGrpSpPr>
              <p:cNvPr id="381" name="Group 380">
                <a:extLst>
                  <a:ext uri="{FF2B5EF4-FFF2-40B4-BE49-F238E27FC236}">
                    <a16:creationId xmlns:a16="http://schemas.microsoft.com/office/drawing/2014/main" id="{8DA54101-9E0E-C633-E6ED-78E7929D32AF}"/>
                  </a:ext>
                </a:extLst>
              </p:cNvPr>
              <p:cNvGrpSpPr/>
              <p:nvPr/>
            </p:nvGrpSpPr>
            <p:grpSpPr>
              <a:xfrm>
                <a:off x="6621653" y="1784030"/>
                <a:ext cx="2530550" cy="880988"/>
                <a:chOff x="5345302" y="1788793"/>
                <a:chExt cx="2530550" cy="880988"/>
              </a:xfrm>
            </p:grpSpPr>
            <p:sp>
              <p:nvSpPr>
                <p:cNvPr id="385" name="Freeform 367">
                  <a:extLst>
                    <a:ext uri="{FF2B5EF4-FFF2-40B4-BE49-F238E27FC236}">
                      <a16:creationId xmlns:a16="http://schemas.microsoft.com/office/drawing/2014/main" id="{AE7680C9-6B2E-6C18-97F1-6FFA246C0432}"/>
                    </a:ext>
                  </a:extLst>
                </p:cNvPr>
                <p:cNvSpPr/>
                <p:nvPr/>
              </p:nvSpPr>
              <p:spPr>
                <a:xfrm>
                  <a:off x="6308729" y="2406890"/>
                  <a:ext cx="487235" cy="142639"/>
                </a:xfrm>
                <a:custGeom>
                  <a:avLst/>
                  <a:gdLst>
                    <a:gd name="connsiteX0" fmla="*/ 0 w 487235"/>
                    <a:gd name="connsiteY0" fmla="*/ 0 h 142639"/>
                    <a:gd name="connsiteX1" fmla="*/ 206908 w 487235"/>
                    <a:gd name="connsiteY1" fmla="*/ 133489 h 142639"/>
                    <a:gd name="connsiteX2" fmla="*/ 487235 w 487235"/>
                    <a:gd name="connsiteY2" fmla="*/ 120140 h 1426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487235" h="142639">
                      <a:moveTo>
                        <a:pt x="0" y="0"/>
                      </a:moveTo>
                      <a:cubicBezTo>
                        <a:pt x="62851" y="56733"/>
                        <a:pt x="125702" y="113466"/>
                        <a:pt x="206908" y="133489"/>
                      </a:cubicBezTo>
                      <a:cubicBezTo>
                        <a:pt x="288114" y="153512"/>
                        <a:pt x="387674" y="136826"/>
                        <a:pt x="487235" y="120140"/>
                      </a:cubicBezTo>
                    </a:path>
                  </a:pathLst>
                </a:custGeom>
                <a:noFill/>
                <a:ln w="28575" cap="flat" cmpd="sng" algn="ctr">
                  <a:solidFill>
                    <a:srgbClr val="5B9BD5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  <p:sp>
              <p:nvSpPr>
                <p:cNvPr id="386" name="Rectangle 385">
                  <a:extLst>
                    <a:ext uri="{FF2B5EF4-FFF2-40B4-BE49-F238E27FC236}">
                      <a16:creationId xmlns:a16="http://schemas.microsoft.com/office/drawing/2014/main" id="{59AF781F-17D9-58EC-2DBA-749235B692D1}"/>
                    </a:ext>
                  </a:extLst>
                </p:cNvPr>
                <p:cNvSpPr/>
                <p:nvPr/>
              </p:nvSpPr>
              <p:spPr>
                <a:xfrm>
                  <a:off x="6767328" y="2486179"/>
                  <a:ext cx="1108524" cy="183602"/>
                </a:xfrm>
                <a:prstGeom prst="rect">
                  <a:avLst/>
                </a:prstGeom>
                <a:solidFill>
                  <a:srgbClr val="5B9BD5"/>
                </a:solidFill>
                <a:ln w="12700" cap="flat" cmpd="sng" algn="ctr">
                  <a:solidFill>
                    <a:srgbClr val="5B9BD5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  <p:grpSp>
              <p:nvGrpSpPr>
                <p:cNvPr id="387" name="Group 386">
                  <a:extLst>
                    <a:ext uri="{FF2B5EF4-FFF2-40B4-BE49-F238E27FC236}">
                      <a16:creationId xmlns:a16="http://schemas.microsoft.com/office/drawing/2014/main" id="{BFF161D4-34E7-4258-1CBC-9291A68DA123}"/>
                    </a:ext>
                  </a:extLst>
                </p:cNvPr>
                <p:cNvGrpSpPr/>
                <p:nvPr/>
              </p:nvGrpSpPr>
              <p:grpSpPr>
                <a:xfrm rot="1980000">
                  <a:off x="5345302" y="1788793"/>
                  <a:ext cx="1108524" cy="466514"/>
                  <a:chOff x="9008832" y="1859860"/>
                  <a:chExt cx="1108524" cy="466514"/>
                </a:xfrm>
              </p:grpSpPr>
              <p:sp>
                <p:nvSpPr>
                  <p:cNvPr id="389" name="Rectangle 388">
                    <a:extLst>
                      <a:ext uri="{FF2B5EF4-FFF2-40B4-BE49-F238E27FC236}">
                        <a16:creationId xmlns:a16="http://schemas.microsoft.com/office/drawing/2014/main" id="{EA08A741-66E9-35F9-C9BB-CF7F9B7FB328}"/>
                      </a:ext>
                    </a:extLst>
                  </p:cNvPr>
                  <p:cNvSpPr/>
                  <p:nvPr/>
                </p:nvSpPr>
                <p:spPr>
                  <a:xfrm>
                    <a:off x="9116100" y="1859860"/>
                    <a:ext cx="893989" cy="282912"/>
                  </a:xfrm>
                  <a:prstGeom prst="rect">
                    <a:avLst/>
                  </a:prstGeom>
                  <a:solidFill>
                    <a:srgbClr val="5B9BD5"/>
                  </a:solidFill>
                  <a:ln w="12700" cap="flat" cmpd="sng" algn="ctr">
                    <a:solidFill>
                      <a:srgbClr val="5B9BD5">
                        <a:shade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1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  <p:sp>
                <p:nvSpPr>
                  <p:cNvPr id="390" name="Rectangle 389">
                    <a:extLst>
                      <a:ext uri="{FF2B5EF4-FFF2-40B4-BE49-F238E27FC236}">
                        <a16:creationId xmlns:a16="http://schemas.microsoft.com/office/drawing/2014/main" id="{884DE8B5-ED23-8788-FD8D-61A02B07AB40}"/>
                      </a:ext>
                    </a:extLst>
                  </p:cNvPr>
                  <p:cNvSpPr/>
                  <p:nvPr/>
                </p:nvSpPr>
                <p:spPr>
                  <a:xfrm>
                    <a:off x="9008832" y="2142772"/>
                    <a:ext cx="1108524" cy="183602"/>
                  </a:xfrm>
                  <a:prstGeom prst="rect">
                    <a:avLst/>
                  </a:prstGeom>
                  <a:solidFill>
                    <a:srgbClr val="5B9BD5"/>
                  </a:solidFill>
                  <a:ln w="12700" cap="flat" cmpd="sng" algn="ctr">
                    <a:solidFill>
                      <a:srgbClr val="5B9BD5">
                        <a:shade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1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</p:grpSp>
            <p:sp>
              <p:nvSpPr>
                <p:cNvPr id="388" name="Freeform 370">
                  <a:extLst>
                    <a:ext uri="{FF2B5EF4-FFF2-40B4-BE49-F238E27FC236}">
                      <a16:creationId xmlns:a16="http://schemas.microsoft.com/office/drawing/2014/main" id="{BA5439A3-FA85-FDC8-261B-3078BB87FEB2}"/>
                    </a:ext>
                  </a:extLst>
                </p:cNvPr>
                <p:cNvSpPr/>
                <p:nvPr/>
              </p:nvSpPr>
              <p:spPr>
                <a:xfrm>
                  <a:off x="6280660" y="2462873"/>
                  <a:ext cx="487235" cy="142639"/>
                </a:xfrm>
                <a:custGeom>
                  <a:avLst/>
                  <a:gdLst>
                    <a:gd name="connsiteX0" fmla="*/ 0 w 487235"/>
                    <a:gd name="connsiteY0" fmla="*/ 0 h 142639"/>
                    <a:gd name="connsiteX1" fmla="*/ 206908 w 487235"/>
                    <a:gd name="connsiteY1" fmla="*/ 133489 h 142639"/>
                    <a:gd name="connsiteX2" fmla="*/ 487235 w 487235"/>
                    <a:gd name="connsiteY2" fmla="*/ 120140 h 1426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487235" h="142639">
                      <a:moveTo>
                        <a:pt x="0" y="0"/>
                      </a:moveTo>
                      <a:cubicBezTo>
                        <a:pt x="62851" y="56733"/>
                        <a:pt x="125702" y="113466"/>
                        <a:pt x="206908" y="133489"/>
                      </a:cubicBezTo>
                      <a:cubicBezTo>
                        <a:pt x="288114" y="153512"/>
                        <a:pt x="387674" y="136826"/>
                        <a:pt x="487235" y="120140"/>
                      </a:cubicBezTo>
                    </a:path>
                  </a:pathLst>
                </a:custGeom>
                <a:noFill/>
                <a:ln w="28575" cap="flat" cmpd="sng" algn="ctr">
                  <a:solidFill>
                    <a:srgbClr val="5B9BD5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</p:grpSp>
          <p:cxnSp>
            <p:nvCxnSpPr>
              <p:cNvPr id="382" name="Straight Connector 381">
                <a:extLst>
                  <a:ext uri="{FF2B5EF4-FFF2-40B4-BE49-F238E27FC236}">
                    <a16:creationId xmlns:a16="http://schemas.microsoft.com/office/drawing/2014/main" id="{6E185AFA-7D87-C6F8-5044-22749C9BBF8E}"/>
                  </a:ext>
                </a:extLst>
              </p:cNvPr>
              <p:cNvCxnSpPr/>
              <p:nvPr/>
            </p:nvCxnSpPr>
            <p:spPr>
              <a:xfrm>
                <a:off x="8139958" y="2936759"/>
                <a:ext cx="500584" cy="0"/>
              </a:xfrm>
              <a:prstGeom prst="line">
                <a:avLst/>
              </a:prstGeom>
              <a:noFill/>
              <a:ln w="6350" cap="flat" cmpd="sng" algn="ctr">
                <a:solidFill>
                  <a:srgbClr val="2D3E50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383" name="Straight Connector 382">
                <a:extLst>
                  <a:ext uri="{FF2B5EF4-FFF2-40B4-BE49-F238E27FC236}">
                    <a16:creationId xmlns:a16="http://schemas.microsoft.com/office/drawing/2014/main" id="{0CD435D4-1EE4-54D9-F0E5-5EA5F716043B}"/>
                  </a:ext>
                </a:extLst>
              </p:cNvPr>
              <p:cNvCxnSpPr/>
              <p:nvPr/>
            </p:nvCxnSpPr>
            <p:spPr>
              <a:xfrm>
                <a:off x="8139958" y="3736582"/>
                <a:ext cx="500584" cy="0"/>
              </a:xfrm>
              <a:prstGeom prst="line">
                <a:avLst/>
              </a:prstGeom>
              <a:noFill/>
              <a:ln w="6350" cap="flat" cmpd="sng" algn="ctr">
                <a:solidFill>
                  <a:srgbClr val="2D3E50"/>
                </a:solidFill>
                <a:prstDash val="solid"/>
                <a:miter lim="800000"/>
              </a:ln>
              <a:effectLst/>
            </p:spPr>
          </p:cxnSp>
          <p:sp>
            <p:nvSpPr>
              <p:cNvPr id="384" name="Freeform 366">
                <a:extLst>
                  <a:ext uri="{FF2B5EF4-FFF2-40B4-BE49-F238E27FC236}">
                    <a16:creationId xmlns:a16="http://schemas.microsoft.com/office/drawing/2014/main" id="{C53A558D-6460-B8A5-CF15-9BE063483BB1}"/>
                  </a:ext>
                </a:extLst>
              </p:cNvPr>
              <p:cNvSpPr/>
              <p:nvPr/>
            </p:nvSpPr>
            <p:spPr>
              <a:xfrm>
                <a:off x="8138205" y="4248147"/>
                <a:ext cx="930894" cy="1651597"/>
              </a:xfrm>
              <a:custGeom>
                <a:avLst/>
                <a:gdLst>
                  <a:gd name="connsiteX0" fmla="*/ 0 w 1285750"/>
                  <a:gd name="connsiteY0" fmla="*/ 0 h 2281185"/>
                  <a:gd name="connsiteX1" fmla="*/ 1285750 w 1285750"/>
                  <a:gd name="connsiteY1" fmla="*/ 0 h 2281185"/>
                  <a:gd name="connsiteX2" fmla="*/ 1285435 w 1285750"/>
                  <a:gd name="connsiteY2" fmla="*/ 7966 h 2281185"/>
                  <a:gd name="connsiteX3" fmla="*/ 1259362 w 1285750"/>
                  <a:gd name="connsiteY3" fmla="*/ 208356 h 2281185"/>
                  <a:gd name="connsiteX4" fmla="*/ 905617 w 1285750"/>
                  <a:gd name="connsiteY4" fmla="*/ 1917016 h 2281185"/>
                  <a:gd name="connsiteX5" fmla="*/ 458428 w 1285750"/>
                  <a:gd name="connsiteY5" fmla="*/ 2130598 h 2281185"/>
                  <a:gd name="connsiteX6" fmla="*/ 21604 w 1285750"/>
                  <a:gd name="connsiteY6" fmla="*/ 165891 h 22811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85750" h="2281185">
                    <a:moveTo>
                      <a:pt x="0" y="0"/>
                    </a:moveTo>
                    <a:lnTo>
                      <a:pt x="1285750" y="0"/>
                    </a:lnTo>
                    <a:lnTo>
                      <a:pt x="1285435" y="7966"/>
                    </a:lnTo>
                    <a:cubicBezTo>
                      <a:pt x="1282167" y="47752"/>
                      <a:pt x="1274380" y="107961"/>
                      <a:pt x="1259362" y="208356"/>
                    </a:cubicBezTo>
                    <a:cubicBezTo>
                      <a:pt x="1199292" y="609936"/>
                      <a:pt x="985712" y="1670061"/>
                      <a:pt x="905617" y="1917016"/>
                    </a:cubicBezTo>
                    <a:cubicBezTo>
                      <a:pt x="825522" y="2163971"/>
                      <a:pt x="611941" y="2469883"/>
                      <a:pt x="458428" y="2130598"/>
                    </a:cubicBezTo>
                    <a:cubicBezTo>
                      <a:pt x="324104" y="1833724"/>
                      <a:pt x="123350" y="872533"/>
                      <a:pt x="21604" y="165891"/>
                    </a:cubicBezTo>
                    <a:close/>
                  </a:path>
                </a:pathLst>
              </a:custGeom>
              <a:solidFill>
                <a:srgbClr val="70AD47">
                  <a:lumMod val="40000"/>
                  <a:lumOff val="6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</p:grpSp>
        <p:grpSp>
          <p:nvGrpSpPr>
            <p:cNvPr id="368" name="Group 367">
              <a:extLst>
                <a:ext uri="{FF2B5EF4-FFF2-40B4-BE49-F238E27FC236}">
                  <a16:creationId xmlns:a16="http://schemas.microsoft.com/office/drawing/2014/main" id="{03ABF006-B126-DA4D-7299-E3762ECDEADA}"/>
                </a:ext>
              </a:extLst>
            </p:cNvPr>
            <p:cNvGrpSpPr/>
            <p:nvPr/>
          </p:nvGrpSpPr>
          <p:grpSpPr>
            <a:xfrm>
              <a:off x="4266907" y="2741469"/>
              <a:ext cx="197161" cy="321777"/>
              <a:chOff x="6621653" y="1784030"/>
              <a:chExt cx="2530550" cy="4130005"/>
            </a:xfrm>
          </p:grpSpPr>
          <p:sp>
            <p:nvSpPr>
              <p:cNvPr id="369" name="Freeform 351">
                <a:extLst>
                  <a:ext uri="{FF2B5EF4-FFF2-40B4-BE49-F238E27FC236}">
                    <a16:creationId xmlns:a16="http://schemas.microsoft.com/office/drawing/2014/main" id="{F0A65CBF-D001-73FE-448D-9262356F950A}"/>
                  </a:ext>
                </a:extLst>
              </p:cNvPr>
              <p:cNvSpPr/>
              <p:nvPr/>
            </p:nvSpPr>
            <p:spPr>
              <a:xfrm>
                <a:off x="8117322" y="2669781"/>
                <a:ext cx="973937" cy="3244254"/>
              </a:xfrm>
              <a:custGeom>
                <a:avLst/>
                <a:gdLst>
                  <a:gd name="connsiteX0" fmla="*/ 0 w 973937"/>
                  <a:gd name="connsiteY0" fmla="*/ 0 h 3244254"/>
                  <a:gd name="connsiteX1" fmla="*/ 973937 w 973937"/>
                  <a:gd name="connsiteY1" fmla="*/ 0 h 3244254"/>
                  <a:gd name="connsiteX2" fmla="*/ 973937 w 973937"/>
                  <a:gd name="connsiteY2" fmla="*/ 1516289 h 3244254"/>
                  <a:gd name="connsiteX3" fmla="*/ 973937 w 973937"/>
                  <a:gd name="connsiteY3" fmla="*/ 1516290 h 3244254"/>
                  <a:gd name="connsiteX4" fmla="*/ 973937 w 973937"/>
                  <a:gd name="connsiteY4" fmla="*/ 1516290 h 3244254"/>
                  <a:gd name="connsiteX5" fmla="*/ 973698 w 973937"/>
                  <a:gd name="connsiteY5" fmla="*/ 1522323 h 3244254"/>
                  <a:gd name="connsiteX6" fmla="*/ 953949 w 973937"/>
                  <a:gd name="connsiteY6" fmla="*/ 1674116 h 3244254"/>
                  <a:gd name="connsiteX7" fmla="*/ 685992 w 973937"/>
                  <a:gd name="connsiteY7" fmla="*/ 2968401 h 3244254"/>
                  <a:gd name="connsiteX8" fmla="*/ 347253 w 973937"/>
                  <a:gd name="connsiteY8" fmla="*/ 3130187 h 3244254"/>
                  <a:gd name="connsiteX9" fmla="*/ 16365 w 973937"/>
                  <a:gd name="connsiteY9" fmla="*/ 1641949 h 3244254"/>
                  <a:gd name="connsiteX10" fmla="*/ 0 w 973937"/>
                  <a:gd name="connsiteY10" fmla="*/ 1516290 h 3244254"/>
                  <a:gd name="connsiteX11" fmla="*/ 0 w 973937"/>
                  <a:gd name="connsiteY11" fmla="*/ 1516290 h 3244254"/>
                  <a:gd name="connsiteX12" fmla="*/ 0 w 973937"/>
                  <a:gd name="connsiteY12" fmla="*/ 1516289 h 32442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73937" h="3244254">
                    <a:moveTo>
                      <a:pt x="0" y="0"/>
                    </a:moveTo>
                    <a:lnTo>
                      <a:pt x="973937" y="0"/>
                    </a:lnTo>
                    <a:lnTo>
                      <a:pt x="973937" y="1516289"/>
                    </a:lnTo>
                    <a:lnTo>
                      <a:pt x="973937" y="1516290"/>
                    </a:lnTo>
                    <a:lnTo>
                      <a:pt x="973937" y="1516290"/>
                    </a:lnTo>
                    <a:lnTo>
                      <a:pt x="973698" y="1522323"/>
                    </a:lnTo>
                    <a:cubicBezTo>
                      <a:pt x="971223" y="1552461"/>
                      <a:pt x="965324" y="1598068"/>
                      <a:pt x="953949" y="1674116"/>
                    </a:cubicBezTo>
                    <a:cubicBezTo>
                      <a:pt x="908446" y="1978307"/>
                      <a:pt x="746663" y="2781337"/>
                      <a:pt x="685992" y="2968401"/>
                    </a:cubicBezTo>
                    <a:cubicBezTo>
                      <a:pt x="625321" y="3155466"/>
                      <a:pt x="463536" y="3387190"/>
                      <a:pt x="347253" y="3130187"/>
                    </a:cubicBezTo>
                    <a:cubicBezTo>
                      <a:pt x="245504" y="2905309"/>
                      <a:pt x="93436" y="2177220"/>
                      <a:pt x="16365" y="1641949"/>
                    </a:cubicBezTo>
                    <a:lnTo>
                      <a:pt x="0" y="1516290"/>
                    </a:lnTo>
                    <a:lnTo>
                      <a:pt x="0" y="1516290"/>
                    </a:lnTo>
                    <a:lnTo>
                      <a:pt x="0" y="1516289"/>
                    </a:lnTo>
                    <a:close/>
                  </a:path>
                </a:pathLst>
              </a:custGeom>
              <a:solidFill>
                <a:srgbClr val="5B9BD5"/>
              </a:solidFill>
              <a:ln w="19050" cap="flat" cmpd="sng" algn="ctr">
                <a:solidFill>
                  <a:srgbClr val="5B9BD5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grpSp>
            <p:nvGrpSpPr>
              <p:cNvPr id="370" name="Group 369">
                <a:extLst>
                  <a:ext uri="{FF2B5EF4-FFF2-40B4-BE49-F238E27FC236}">
                    <a16:creationId xmlns:a16="http://schemas.microsoft.com/office/drawing/2014/main" id="{9A69D7E2-C39E-6C8E-FD06-CFA114E4D387}"/>
                  </a:ext>
                </a:extLst>
              </p:cNvPr>
              <p:cNvGrpSpPr/>
              <p:nvPr/>
            </p:nvGrpSpPr>
            <p:grpSpPr>
              <a:xfrm>
                <a:off x="6621653" y="1784030"/>
                <a:ext cx="2530550" cy="880988"/>
                <a:chOff x="5345302" y="1788793"/>
                <a:chExt cx="2530550" cy="880988"/>
              </a:xfrm>
            </p:grpSpPr>
            <p:sp>
              <p:nvSpPr>
                <p:cNvPr id="374" name="Freeform 356">
                  <a:extLst>
                    <a:ext uri="{FF2B5EF4-FFF2-40B4-BE49-F238E27FC236}">
                      <a16:creationId xmlns:a16="http://schemas.microsoft.com/office/drawing/2014/main" id="{B9C467D3-5D41-5C3A-366F-81D79112618E}"/>
                    </a:ext>
                  </a:extLst>
                </p:cNvPr>
                <p:cNvSpPr/>
                <p:nvPr/>
              </p:nvSpPr>
              <p:spPr>
                <a:xfrm>
                  <a:off x="6308729" y="2406890"/>
                  <a:ext cx="487235" cy="142639"/>
                </a:xfrm>
                <a:custGeom>
                  <a:avLst/>
                  <a:gdLst>
                    <a:gd name="connsiteX0" fmla="*/ 0 w 487235"/>
                    <a:gd name="connsiteY0" fmla="*/ 0 h 142639"/>
                    <a:gd name="connsiteX1" fmla="*/ 206908 w 487235"/>
                    <a:gd name="connsiteY1" fmla="*/ 133489 h 142639"/>
                    <a:gd name="connsiteX2" fmla="*/ 487235 w 487235"/>
                    <a:gd name="connsiteY2" fmla="*/ 120140 h 1426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487235" h="142639">
                      <a:moveTo>
                        <a:pt x="0" y="0"/>
                      </a:moveTo>
                      <a:cubicBezTo>
                        <a:pt x="62851" y="56733"/>
                        <a:pt x="125702" y="113466"/>
                        <a:pt x="206908" y="133489"/>
                      </a:cubicBezTo>
                      <a:cubicBezTo>
                        <a:pt x="288114" y="153512"/>
                        <a:pt x="387674" y="136826"/>
                        <a:pt x="487235" y="120140"/>
                      </a:cubicBezTo>
                    </a:path>
                  </a:pathLst>
                </a:custGeom>
                <a:noFill/>
                <a:ln w="28575" cap="flat" cmpd="sng" algn="ctr">
                  <a:solidFill>
                    <a:srgbClr val="5B9BD5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  <p:sp>
              <p:nvSpPr>
                <p:cNvPr id="375" name="Rectangle 374">
                  <a:extLst>
                    <a:ext uri="{FF2B5EF4-FFF2-40B4-BE49-F238E27FC236}">
                      <a16:creationId xmlns:a16="http://schemas.microsoft.com/office/drawing/2014/main" id="{52C9F5AE-1CF6-B090-1F5A-8FF97D13206D}"/>
                    </a:ext>
                  </a:extLst>
                </p:cNvPr>
                <p:cNvSpPr/>
                <p:nvPr/>
              </p:nvSpPr>
              <p:spPr>
                <a:xfrm>
                  <a:off x="6767328" y="2486179"/>
                  <a:ext cx="1108524" cy="183602"/>
                </a:xfrm>
                <a:prstGeom prst="rect">
                  <a:avLst/>
                </a:prstGeom>
                <a:solidFill>
                  <a:srgbClr val="5B9BD5"/>
                </a:solidFill>
                <a:ln w="12700" cap="flat" cmpd="sng" algn="ctr">
                  <a:solidFill>
                    <a:srgbClr val="5B9BD5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  <p:grpSp>
              <p:nvGrpSpPr>
                <p:cNvPr id="376" name="Group 375">
                  <a:extLst>
                    <a:ext uri="{FF2B5EF4-FFF2-40B4-BE49-F238E27FC236}">
                      <a16:creationId xmlns:a16="http://schemas.microsoft.com/office/drawing/2014/main" id="{75CBD1BC-A9F0-2C1C-4A16-C59E676E97B2}"/>
                    </a:ext>
                  </a:extLst>
                </p:cNvPr>
                <p:cNvGrpSpPr/>
                <p:nvPr/>
              </p:nvGrpSpPr>
              <p:grpSpPr>
                <a:xfrm rot="1980000">
                  <a:off x="5345302" y="1788793"/>
                  <a:ext cx="1108524" cy="466514"/>
                  <a:chOff x="9008832" y="1859860"/>
                  <a:chExt cx="1108524" cy="466514"/>
                </a:xfrm>
              </p:grpSpPr>
              <p:sp>
                <p:nvSpPr>
                  <p:cNvPr id="378" name="Rectangle 377">
                    <a:extLst>
                      <a:ext uri="{FF2B5EF4-FFF2-40B4-BE49-F238E27FC236}">
                        <a16:creationId xmlns:a16="http://schemas.microsoft.com/office/drawing/2014/main" id="{D0C4373C-82C3-A40B-A21F-F704ACC67A2D}"/>
                      </a:ext>
                    </a:extLst>
                  </p:cNvPr>
                  <p:cNvSpPr/>
                  <p:nvPr/>
                </p:nvSpPr>
                <p:spPr>
                  <a:xfrm>
                    <a:off x="9116100" y="1859860"/>
                    <a:ext cx="893989" cy="282912"/>
                  </a:xfrm>
                  <a:prstGeom prst="rect">
                    <a:avLst/>
                  </a:prstGeom>
                  <a:solidFill>
                    <a:srgbClr val="5B9BD5"/>
                  </a:solidFill>
                  <a:ln w="12700" cap="flat" cmpd="sng" algn="ctr">
                    <a:solidFill>
                      <a:srgbClr val="5B9BD5">
                        <a:shade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1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  <p:sp>
                <p:nvSpPr>
                  <p:cNvPr id="379" name="Rectangle 378">
                    <a:extLst>
                      <a:ext uri="{FF2B5EF4-FFF2-40B4-BE49-F238E27FC236}">
                        <a16:creationId xmlns:a16="http://schemas.microsoft.com/office/drawing/2014/main" id="{B461A2B9-2A8E-6818-89E1-C0878821488B}"/>
                      </a:ext>
                    </a:extLst>
                  </p:cNvPr>
                  <p:cNvSpPr/>
                  <p:nvPr/>
                </p:nvSpPr>
                <p:spPr>
                  <a:xfrm>
                    <a:off x="9008832" y="2142772"/>
                    <a:ext cx="1108524" cy="183602"/>
                  </a:xfrm>
                  <a:prstGeom prst="rect">
                    <a:avLst/>
                  </a:prstGeom>
                  <a:solidFill>
                    <a:srgbClr val="5B9BD5"/>
                  </a:solidFill>
                  <a:ln w="12700" cap="flat" cmpd="sng" algn="ctr">
                    <a:solidFill>
                      <a:srgbClr val="5B9BD5">
                        <a:shade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1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</p:grpSp>
            <p:sp>
              <p:nvSpPr>
                <p:cNvPr id="377" name="Freeform 359">
                  <a:extLst>
                    <a:ext uri="{FF2B5EF4-FFF2-40B4-BE49-F238E27FC236}">
                      <a16:creationId xmlns:a16="http://schemas.microsoft.com/office/drawing/2014/main" id="{F6804EEE-5ED5-72A3-CDE9-F5C24CE0B0CB}"/>
                    </a:ext>
                  </a:extLst>
                </p:cNvPr>
                <p:cNvSpPr/>
                <p:nvPr/>
              </p:nvSpPr>
              <p:spPr>
                <a:xfrm>
                  <a:off x="6280660" y="2462873"/>
                  <a:ext cx="487235" cy="142639"/>
                </a:xfrm>
                <a:custGeom>
                  <a:avLst/>
                  <a:gdLst>
                    <a:gd name="connsiteX0" fmla="*/ 0 w 487235"/>
                    <a:gd name="connsiteY0" fmla="*/ 0 h 142639"/>
                    <a:gd name="connsiteX1" fmla="*/ 206908 w 487235"/>
                    <a:gd name="connsiteY1" fmla="*/ 133489 h 142639"/>
                    <a:gd name="connsiteX2" fmla="*/ 487235 w 487235"/>
                    <a:gd name="connsiteY2" fmla="*/ 120140 h 1426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487235" h="142639">
                      <a:moveTo>
                        <a:pt x="0" y="0"/>
                      </a:moveTo>
                      <a:cubicBezTo>
                        <a:pt x="62851" y="56733"/>
                        <a:pt x="125702" y="113466"/>
                        <a:pt x="206908" y="133489"/>
                      </a:cubicBezTo>
                      <a:cubicBezTo>
                        <a:pt x="288114" y="153512"/>
                        <a:pt x="387674" y="136826"/>
                        <a:pt x="487235" y="120140"/>
                      </a:cubicBezTo>
                    </a:path>
                  </a:pathLst>
                </a:custGeom>
                <a:noFill/>
                <a:ln w="28575" cap="flat" cmpd="sng" algn="ctr">
                  <a:solidFill>
                    <a:srgbClr val="5B9BD5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</p:grpSp>
          <p:cxnSp>
            <p:nvCxnSpPr>
              <p:cNvPr id="371" name="Straight Connector 370">
                <a:extLst>
                  <a:ext uri="{FF2B5EF4-FFF2-40B4-BE49-F238E27FC236}">
                    <a16:creationId xmlns:a16="http://schemas.microsoft.com/office/drawing/2014/main" id="{6B17E68A-9B02-F880-4D87-1E7704886882}"/>
                  </a:ext>
                </a:extLst>
              </p:cNvPr>
              <p:cNvCxnSpPr/>
              <p:nvPr/>
            </p:nvCxnSpPr>
            <p:spPr>
              <a:xfrm>
                <a:off x="8139958" y="2936759"/>
                <a:ext cx="500584" cy="0"/>
              </a:xfrm>
              <a:prstGeom prst="line">
                <a:avLst/>
              </a:prstGeom>
              <a:noFill/>
              <a:ln w="6350" cap="flat" cmpd="sng" algn="ctr">
                <a:solidFill>
                  <a:srgbClr val="2D3E50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372" name="Straight Connector 371">
                <a:extLst>
                  <a:ext uri="{FF2B5EF4-FFF2-40B4-BE49-F238E27FC236}">
                    <a16:creationId xmlns:a16="http://schemas.microsoft.com/office/drawing/2014/main" id="{A5509F8E-7C9F-67D8-3556-CA9EC095A219}"/>
                  </a:ext>
                </a:extLst>
              </p:cNvPr>
              <p:cNvCxnSpPr/>
              <p:nvPr/>
            </p:nvCxnSpPr>
            <p:spPr>
              <a:xfrm>
                <a:off x="8139958" y="3736582"/>
                <a:ext cx="500584" cy="0"/>
              </a:xfrm>
              <a:prstGeom prst="line">
                <a:avLst/>
              </a:prstGeom>
              <a:noFill/>
              <a:ln w="6350" cap="flat" cmpd="sng" algn="ctr">
                <a:solidFill>
                  <a:srgbClr val="2D3E50"/>
                </a:solidFill>
                <a:prstDash val="solid"/>
                <a:miter lim="800000"/>
              </a:ln>
              <a:effectLst/>
            </p:spPr>
          </p:cxnSp>
          <p:sp>
            <p:nvSpPr>
              <p:cNvPr id="373" name="Freeform 355">
                <a:extLst>
                  <a:ext uri="{FF2B5EF4-FFF2-40B4-BE49-F238E27FC236}">
                    <a16:creationId xmlns:a16="http://schemas.microsoft.com/office/drawing/2014/main" id="{ED905EAE-F397-A6A7-DC21-5CCF3893071F}"/>
                  </a:ext>
                </a:extLst>
              </p:cNvPr>
              <p:cNvSpPr/>
              <p:nvPr/>
            </p:nvSpPr>
            <p:spPr>
              <a:xfrm>
                <a:off x="8138205" y="4248147"/>
                <a:ext cx="930894" cy="1651597"/>
              </a:xfrm>
              <a:custGeom>
                <a:avLst/>
                <a:gdLst>
                  <a:gd name="connsiteX0" fmla="*/ 0 w 1285750"/>
                  <a:gd name="connsiteY0" fmla="*/ 0 h 2281185"/>
                  <a:gd name="connsiteX1" fmla="*/ 1285750 w 1285750"/>
                  <a:gd name="connsiteY1" fmla="*/ 0 h 2281185"/>
                  <a:gd name="connsiteX2" fmla="*/ 1285435 w 1285750"/>
                  <a:gd name="connsiteY2" fmla="*/ 7966 h 2281185"/>
                  <a:gd name="connsiteX3" fmla="*/ 1259362 w 1285750"/>
                  <a:gd name="connsiteY3" fmla="*/ 208356 h 2281185"/>
                  <a:gd name="connsiteX4" fmla="*/ 905617 w 1285750"/>
                  <a:gd name="connsiteY4" fmla="*/ 1917016 h 2281185"/>
                  <a:gd name="connsiteX5" fmla="*/ 458428 w 1285750"/>
                  <a:gd name="connsiteY5" fmla="*/ 2130598 h 2281185"/>
                  <a:gd name="connsiteX6" fmla="*/ 21604 w 1285750"/>
                  <a:gd name="connsiteY6" fmla="*/ 165891 h 22811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85750" h="2281185">
                    <a:moveTo>
                      <a:pt x="0" y="0"/>
                    </a:moveTo>
                    <a:lnTo>
                      <a:pt x="1285750" y="0"/>
                    </a:lnTo>
                    <a:lnTo>
                      <a:pt x="1285435" y="7966"/>
                    </a:lnTo>
                    <a:cubicBezTo>
                      <a:pt x="1282167" y="47752"/>
                      <a:pt x="1274380" y="107961"/>
                      <a:pt x="1259362" y="208356"/>
                    </a:cubicBezTo>
                    <a:cubicBezTo>
                      <a:pt x="1199292" y="609936"/>
                      <a:pt x="985712" y="1670061"/>
                      <a:pt x="905617" y="1917016"/>
                    </a:cubicBezTo>
                    <a:cubicBezTo>
                      <a:pt x="825522" y="2163971"/>
                      <a:pt x="611941" y="2469883"/>
                      <a:pt x="458428" y="2130598"/>
                    </a:cubicBezTo>
                    <a:cubicBezTo>
                      <a:pt x="324104" y="1833724"/>
                      <a:pt x="123350" y="872533"/>
                      <a:pt x="21604" y="165891"/>
                    </a:cubicBezTo>
                    <a:close/>
                  </a:path>
                </a:pathLst>
              </a:custGeom>
              <a:solidFill>
                <a:srgbClr val="70AD47">
                  <a:lumMod val="40000"/>
                  <a:lumOff val="6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</p:grpSp>
      </p:grpSp>
      <p:sp>
        <p:nvSpPr>
          <p:cNvPr id="402" name="TextBox 401">
            <a:extLst>
              <a:ext uri="{FF2B5EF4-FFF2-40B4-BE49-F238E27FC236}">
                <a16:creationId xmlns:a16="http://schemas.microsoft.com/office/drawing/2014/main" id="{7A4A4925-6A41-4C21-5F5F-CB3DBEA1A02A}"/>
              </a:ext>
            </a:extLst>
          </p:cNvPr>
          <p:cNvSpPr txBox="1"/>
          <p:nvPr/>
        </p:nvSpPr>
        <p:spPr>
          <a:xfrm>
            <a:off x="4206805" y="1928794"/>
            <a:ext cx="89159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3A3838"/>
                </a:solidFill>
                <a:effectLst/>
                <a:uLnTx/>
                <a:uFillTx/>
                <a:latin typeface="Calibri" panose="020F0502020204030204"/>
              </a:rPr>
              <a:t>Cell culture</a:t>
            </a:r>
          </a:p>
        </p:txBody>
      </p:sp>
      <p:grpSp>
        <p:nvGrpSpPr>
          <p:cNvPr id="403" name="Group 402">
            <a:extLst>
              <a:ext uri="{FF2B5EF4-FFF2-40B4-BE49-F238E27FC236}">
                <a16:creationId xmlns:a16="http://schemas.microsoft.com/office/drawing/2014/main" id="{4CEC9BD9-B055-32E0-78FF-0C831B08B5C3}"/>
              </a:ext>
            </a:extLst>
          </p:cNvPr>
          <p:cNvGrpSpPr/>
          <p:nvPr/>
        </p:nvGrpSpPr>
        <p:grpSpPr>
          <a:xfrm>
            <a:off x="7227939" y="1236814"/>
            <a:ext cx="322401" cy="600165"/>
            <a:chOff x="4253132" y="2562093"/>
            <a:chExt cx="269213" cy="501153"/>
          </a:xfrm>
        </p:grpSpPr>
        <p:grpSp>
          <p:nvGrpSpPr>
            <p:cNvPr id="404" name="Group 403">
              <a:extLst>
                <a:ext uri="{FF2B5EF4-FFF2-40B4-BE49-F238E27FC236}">
                  <a16:creationId xmlns:a16="http://schemas.microsoft.com/office/drawing/2014/main" id="{F727EAD6-1241-D7F2-09D3-A78B27F80EFD}"/>
                </a:ext>
              </a:extLst>
            </p:cNvPr>
            <p:cNvGrpSpPr/>
            <p:nvPr/>
          </p:nvGrpSpPr>
          <p:grpSpPr>
            <a:xfrm>
              <a:off x="4253132" y="2562093"/>
              <a:ext cx="197161" cy="321777"/>
              <a:chOff x="6621653" y="1784030"/>
              <a:chExt cx="2530550" cy="4130005"/>
            </a:xfrm>
          </p:grpSpPr>
          <p:sp>
            <p:nvSpPr>
              <p:cNvPr id="429" name="Freeform 373">
                <a:extLst>
                  <a:ext uri="{FF2B5EF4-FFF2-40B4-BE49-F238E27FC236}">
                    <a16:creationId xmlns:a16="http://schemas.microsoft.com/office/drawing/2014/main" id="{207E3B1D-1C0B-D332-0525-22CC770478F6}"/>
                  </a:ext>
                </a:extLst>
              </p:cNvPr>
              <p:cNvSpPr/>
              <p:nvPr/>
            </p:nvSpPr>
            <p:spPr>
              <a:xfrm>
                <a:off x="8117322" y="2669781"/>
                <a:ext cx="973937" cy="3244254"/>
              </a:xfrm>
              <a:custGeom>
                <a:avLst/>
                <a:gdLst>
                  <a:gd name="connsiteX0" fmla="*/ 0 w 973937"/>
                  <a:gd name="connsiteY0" fmla="*/ 0 h 3244254"/>
                  <a:gd name="connsiteX1" fmla="*/ 973937 w 973937"/>
                  <a:gd name="connsiteY1" fmla="*/ 0 h 3244254"/>
                  <a:gd name="connsiteX2" fmla="*/ 973937 w 973937"/>
                  <a:gd name="connsiteY2" fmla="*/ 1516289 h 3244254"/>
                  <a:gd name="connsiteX3" fmla="*/ 973937 w 973937"/>
                  <a:gd name="connsiteY3" fmla="*/ 1516290 h 3244254"/>
                  <a:gd name="connsiteX4" fmla="*/ 973937 w 973937"/>
                  <a:gd name="connsiteY4" fmla="*/ 1516290 h 3244254"/>
                  <a:gd name="connsiteX5" fmla="*/ 973698 w 973937"/>
                  <a:gd name="connsiteY5" fmla="*/ 1522323 h 3244254"/>
                  <a:gd name="connsiteX6" fmla="*/ 953949 w 973937"/>
                  <a:gd name="connsiteY6" fmla="*/ 1674116 h 3244254"/>
                  <a:gd name="connsiteX7" fmla="*/ 685992 w 973937"/>
                  <a:gd name="connsiteY7" fmla="*/ 2968401 h 3244254"/>
                  <a:gd name="connsiteX8" fmla="*/ 347253 w 973937"/>
                  <a:gd name="connsiteY8" fmla="*/ 3130187 h 3244254"/>
                  <a:gd name="connsiteX9" fmla="*/ 16365 w 973937"/>
                  <a:gd name="connsiteY9" fmla="*/ 1641949 h 3244254"/>
                  <a:gd name="connsiteX10" fmla="*/ 0 w 973937"/>
                  <a:gd name="connsiteY10" fmla="*/ 1516290 h 3244254"/>
                  <a:gd name="connsiteX11" fmla="*/ 0 w 973937"/>
                  <a:gd name="connsiteY11" fmla="*/ 1516290 h 3244254"/>
                  <a:gd name="connsiteX12" fmla="*/ 0 w 973937"/>
                  <a:gd name="connsiteY12" fmla="*/ 1516289 h 32442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73937" h="3244254">
                    <a:moveTo>
                      <a:pt x="0" y="0"/>
                    </a:moveTo>
                    <a:lnTo>
                      <a:pt x="973937" y="0"/>
                    </a:lnTo>
                    <a:lnTo>
                      <a:pt x="973937" y="1516289"/>
                    </a:lnTo>
                    <a:lnTo>
                      <a:pt x="973937" y="1516290"/>
                    </a:lnTo>
                    <a:lnTo>
                      <a:pt x="973937" y="1516290"/>
                    </a:lnTo>
                    <a:lnTo>
                      <a:pt x="973698" y="1522323"/>
                    </a:lnTo>
                    <a:cubicBezTo>
                      <a:pt x="971223" y="1552461"/>
                      <a:pt x="965324" y="1598068"/>
                      <a:pt x="953949" y="1674116"/>
                    </a:cubicBezTo>
                    <a:cubicBezTo>
                      <a:pt x="908446" y="1978307"/>
                      <a:pt x="746663" y="2781337"/>
                      <a:pt x="685992" y="2968401"/>
                    </a:cubicBezTo>
                    <a:cubicBezTo>
                      <a:pt x="625321" y="3155466"/>
                      <a:pt x="463536" y="3387190"/>
                      <a:pt x="347253" y="3130187"/>
                    </a:cubicBezTo>
                    <a:cubicBezTo>
                      <a:pt x="245504" y="2905309"/>
                      <a:pt x="93436" y="2177220"/>
                      <a:pt x="16365" y="1641949"/>
                    </a:cubicBezTo>
                    <a:lnTo>
                      <a:pt x="0" y="1516290"/>
                    </a:lnTo>
                    <a:lnTo>
                      <a:pt x="0" y="1516290"/>
                    </a:lnTo>
                    <a:lnTo>
                      <a:pt x="0" y="1516289"/>
                    </a:lnTo>
                    <a:close/>
                  </a:path>
                </a:pathLst>
              </a:custGeom>
              <a:solidFill>
                <a:srgbClr val="5B9BD5"/>
              </a:solidFill>
              <a:ln w="19050" cap="flat" cmpd="sng" algn="ctr">
                <a:solidFill>
                  <a:srgbClr val="5B9BD5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grpSp>
            <p:nvGrpSpPr>
              <p:cNvPr id="430" name="Group 429">
                <a:extLst>
                  <a:ext uri="{FF2B5EF4-FFF2-40B4-BE49-F238E27FC236}">
                    <a16:creationId xmlns:a16="http://schemas.microsoft.com/office/drawing/2014/main" id="{14B426C4-0C2F-3597-C5F7-B155C5736E10}"/>
                  </a:ext>
                </a:extLst>
              </p:cNvPr>
              <p:cNvGrpSpPr/>
              <p:nvPr/>
            </p:nvGrpSpPr>
            <p:grpSpPr>
              <a:xfrm>
                <a:off x="6621653" y="1784030"/>
                <a:ext cx="2530550" cy="880988"/>
                <a:chOff x="5345302" y="1788793"/>
                <a:chExt cx="2530550" cy="880988"/>
              </a:xfrm>
            </p:grpSpPr>
            <p:sp>
              <p:nvSpPr>
                <p:cNvPr id="434" name="Freeform 378">
                  <a:extLst>
                    <a:ext uri="{FF2B5EF4-FFF2-40B4-BE49-F238E27FC236}">
                      <a16:creationId xmlns:a16="http://schemas.microsoft.com/office/drawing/2014/main" id="{3A75E778-2ABB-BD30-D346-D0043D717069}"/>
                    </a:ext>
                  </a:extLst>
                </p:cNvPr>
                <p:cNvSpPr/>
                <p:nvPr/>
              </p:nvSpPr>
              <p:spPr>
                <a:xfrm>
                  <a:off x="6308729" y="2406890"/>
                  <a:ext cx="487235" cy="142639"/>
                </a:xfrm>
                <a:custGeom>
                  <a:avLst/>
                  <a:gdLst>
                    <a:gd name="connsiteX0" fmla="*/ 0 w 487235"/>
                    <a:gd name="connsiteY0" fmla="*/ 0 h 142639"/>
                    <a:gd name="connsiteX1" fmla="*/ 206908 w 487235"/>
                    <a:gd name="connsiteY1" fmla="*/ 133489 h 142639"/>
                    <a:gd name="connsiteX2" fmla="*/ 487235 w 487235"/>
                    <a:gd name="connsiteY2" fmla="*/ 120140 h 1426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487235" h="142639">
                      <a:moveTo>
                        <a:pt x="0" y="0"/>
                      </a:moveTo>
                      <a:cubicBezTo>
                        <a:pt x="62851" y="56733"/>
                        <a:pt x="125702" y="113466"/>
                        <a:pt x="206908" y="133489"/>
                      </a:cubicBezTo>
                      <a:cubicBezTo>
                        <a:pt x="288114" y="153512"/>
                        <a:pt x="387674" y="136826"/>
                        <a:pt x="487235" y="120140"/>
                      </a:cubicBezTo>
                    </a:path>
                  </a:pathLst>
                </a:custGeom>
                <a:noFill/>
                <a:ln w="28575" cap="flat" cmpd="sng" algn="ctr">
                  <a:solidFill>
                    <a:srgbClr val="5B9BD5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  <p:sp>
              <p:nvSpPr>
                <p:cNvPr id="435" name="Rectangle 434">
                  <a:extLst>
                    <a:ext uri="{FF2B5EF4-FFF2-40B4-BE49-F238E27FC236}">
                      <a16:creationId xmlns:a16="http://schemas.microsoft.com/office/drawing/2014/main" id="{C6AF1467-A695-516E-3D82-A1F6112D471C}"/>
                    </a:ext>
                  </a:extLst>
                </p:cNvPr>
                <p:cNvSpPr/>
                <p:nvPr/>
              </p:nvSpPr>
              <p:spPr>
                <a:xfrm>
                  <a:off x="6767328" y="2486179"/>
                  <a:ext cx="1108524" cy="183602"/>
                </a:xfrm>
                <a:prstGeom prst="rect">
                  <a:avLst/>
                </a:prstGeom>
                <a:solidFill>
                  <a:srgbClr val="5B9BD5"/>
                </a:solidFill>
                <a:ln w="12700" cap="flat" cmpd="sng" algn="ctr">
                  <a:solidFill>
                    <a:srgbClr val="5B9BD5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  <p:grpSp>
              <p:nvGrpSpPr>
                <p:cNvPr id="436" name="Group 435">
                  <a:extLst>
                    <a:ext uri="{FF2B5EF4-FFF2-40B4-BE49-F238E27FC236}">
                      <a16:creationId xmlns:a16="http://schemas.microsoft.com/office/drawing/2014/main" id="{7619266F-F714-2692-D732-B9C810F3872B}"/>
                    </a:ext>
                  </a:extLst>
                </p:cNvPr>
                <p:cNvGrpSpPr/>
                <p:nvPr/>
              </p:nvGrpSpPr>
              <p:grpSpPr>
                <a:xfrm rot="1980000">
                  <a:off x="5345302" y="1788793"/>
                  <a:ext cx="1108524" cy="466514"/>
                  <a:chOff x="9008832" y="1859860"/>
                  <a:chExt cx="1108524" cy="466514"/>
                </a:xfrm>
              </p:grpSpPr>
              <p:sp>
                <p:nvSpPr>
                  <p:cNvPr id="438" name="Rectangle 437">
                    <a:extLst>
                      <a:ext uri="{FF2B5EF4-FFF2-40B4-BE49-F238E27FC236}">
                        <a16:creationId xmlns:a16="http://schemas.microsoft.com/office/drawing/2014/main" id="{8F709F9B-7D17-55FA-3692-44BA233EB874}"/>
                      </a:ext>
                    </a:extLst>
                  </p:cNvPr>
                  <p:cNvSpPr/>
                  <p:nvPr/>
                </p:nvSpPr>
                <p:spPr>
                  <a:xfrm>
                    <a:off x="9116100" y="1859860"/>
                    <a:ext cx="893989" cy="282912"/>
                  </a:xfrm>
                  <a:prstGeom prst="rect">
                    <a:avLst/>
                  </a:prstGeom>
                  <a:solidFill>
                    <a:srgbClr val="5B9BD5"/>
                  </a:solidFill>
                  <a:ln w="12700" cap="flat" cmpd="sng" algn="ctr">
                    <a:solidFill>
                      <a:srgbClr val="5B9BD5">
                        <a:shade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1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  <p:sp>
                <p:nvSpPr>
                  <p:cNvPr id="439" name="Rectangle 438">
                    <a:extLst>
                      <a:ext uri="{FF2B5EF4-FFF2-40B4-BE49-F238E27FC236}">
                        <a16:creationId xmlns:a16="http://schemas.microsoft.com/office/drawing/2014/main" id="{EA14CF13-C3DB-6AE9-8444-D664EEED5C9E}"/>
                      </a:ext>
                    </a:extLst>
                  </p:cNvPr>
                  <p:cNvSpPr/>
                  <p:nvPr/>
                </p:nvSpPr>
                <p:spPr>
                  <a:xfrm>
                    <a:off x="9008832" y="2142772"/>
                    <a:ext cx="1108524" cy="183602"/>
                  </a:xfrm>
                  <a:prstGeom prst="rect">
                    <a:avLst/>
                  </a:prstGeom>
                  <a:solidFill>
                    <a:srgbClr val="5B9BD5"/>
                  </a:solidFill>
                  <a:ln w="12700" cap="flat" cmpd="sng" algn="ctr">
                    <a:solidFill>
                      <a:srgbClr val="5B9BD5">
                        <a:shade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1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</p:grpSp>
            <p:sp>
              <p:nvSpPr>
                <p:cNvPr id="437" name="Freeform 381">
                  <a:extLst>
                    <a:ext uri="{FF2B5EF4-FFF2-40B4-BE49-F238E27FC236}">
                      <a16:creationId xmlns:a16="http://schemas.microsoft.com/office/drawing/2014/main" id="{30F084DB-5646-F8AD-D8E1-5BB03E62456E}"/>
                    </a:ext>
                  </a:extLst>
                </p:cNvPr>
                <p:cNvSpPr/>
                <p:nvPr/>
              </p:nvSpPr>
              <p:spPr>
                <a:xfrm>
                  <a:off x="6280660" y="2462873"/>
                  <a:ext cx="487235" cy="142639"/>
                </a:xfrm>
                <a:custGeom>
                  <a:avLst/>
                  <a:gdLst>
                    <a:gd name="connsiteX0" fmla="*/ 0 w 487235"/>
                    <a:gd name="connsiteY0" fmla="*/ 0 h 142639"/>
                    <a:gd name="connsiteX1" fmla="*/ 206908 w 487235"/>
                    <a:gd name="connsiteY1" fmla="*/ 133489 h 142639"/>
                    <a:gd name="connsiteX2" fmla="*/ 487235 w 487235"/>
                    <a:gd name="connsiteY2" fmla="*/ 120140 h 1426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487235" h="142639">
                      <a:moveTo>
                        <a:pt x="0" y="0"/>
                      </a:moveTo>
                      <a:cubicBezTo>
                        <a:pt x="62851" y="56733"/>
                        <a:pt x="125702" y="113466"/>
                        <a:pt x="206908" y="133489"/>
                      </a:cubicBezTo>
                      <a:cubicBezTo>
                        <a:pt x="288114" y="153512"/>
                        <a:pt x="387674" y="136826"/>
                        <a:pt x="487235" y="120140"/>
                      </a:cubicBezTo>
                    </a:path>
                  </a:pathLst>
                </a:custGeom>
                <a:noFill/>
                <a:ln w="28575" cap="flat" cmpd="sng" algn="ctr">
                  <a:solidFill>
                    <a:srgbClr val="5B9BD5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</p:grpSp>
          <p:cxnSp>
            <p:nvCxnSpPr>
              <p:cNvPr id="431" name="Straight Connector 430">
                <a:extLst>
                  <a:ext uri="{FF2B5EF4-FFF2-40B4-BE49-F238E27FC236}">
                    <a16:creationId xmlns:a16="http://schemas.microsoft.com/office/drawing/2014/main" id="{9EF0D66C-C591-BE9F-1045-29909E19A21D}"/>
                  </a:ext>
                </a:extLst>
              </p:cNvPr>
              <p:cNvCxnSpPr/>
              <p:nvPr/>
            </p:nvCxnSpPr>
            <p:spPr>
              <a:xfrm>
                <a:off x="8139958" y="2936759"/>
                <a:ext cx="500584" cy="0"/>
              </a:xfrm>
              <a:prstGeom prst="line">
                <a:avLst/>
              </a:prstGeom>
              <a:noFill/>
              <a:ln w="6350" cap="flat" cmpd="sng" algn="ctr">
                <a:solidFill>
                  <a:srgbClr val="2D3E50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432" name="Straight Connector 431">
                <a:extLst>
                  <a:ext uri="{FF2B5EF4-FFF2-40B4-BE49-F238E27FC236}">
                    <a16:creationId xmlns:a16="http://schemas.microsoft.com/office/drawing/2014/main" id="{2A4C6CF9-5697-F663-DCD5-F56A4EE62769}"/>
                  </a:ext>
                </a:extLst>
              </p:cNvPr>
              <p:cNvCxnSpPr/>
              <p:nvPr/>
            </p:nvCxnSpPr>
            <p:spPr>
              <a:xfrm>
                <a:off x="8139958" y="3736582"/>
                <a:ext cx="500584" cy="0"/>
              </a:xfrm>
              <a:prstGeom prst="line">
                <a:avLst/>
              </a:prstGeom>
              <a:noFill/>
              <a:ln w="6350" cap="flat" cmpd="sng" algn="ctr">
                <a:solidFill>
                  <a:srgbClr val="2D3E50"/>
                </a:solidFill>
                <a:prstDash val="solid"/>
                <a:miter lim="800000"/>
              </a:ln>
              <a:effectLst/>
            </p:spPr>
          </p:cxnSp>
          <p:sp>
            <p:nvSpPr>
              <p:cNvPr id="433" name="Freeform 377">
                <a:extLst>
                  <a:ext uri="{FF2B5EF4-FFF2-40B4-BE49-F238E27FC236}">
                    <a16:creationId xmlns:a16="http://schemas.microsoft.com/office/drawing/2014/main" id="{518698BC-DA2C-1376-CE2A-25CC091E0F2B}"/>
                  </a:ext>
                </a:extLst>
              </p:cNvPr>
              <p:cNvSpPr/>
              <p:nvPr/>
            </p:nvSpPr>
            <p:spPr>
              <a:xfrm>
                <a:off x="8138205" y="4248147"/>
                <a:ext cx="930894" cy="1651597"/>
              </a:xfrm>
              <a:custGeom>
                <a:avLst/>
                <a:gdLst>
                  <a:gd name="connsiteX0" fmla="*/ 0 w 1285750"/>
                  <a:gd name="connsiteY0" fmla="*/ 0 h 2281185"/>
                  <a:gd name="connsiteX1" fmla="*/ 1285750 w 1285750"/>
                  <a:gd name="connsiteY1" fmla="*/ 0 h 2281185"/>
                  <a:gd name="connsiteX2" fmla="*/ 1285435 w 1285750"/>
                  <a:gd name="connsiteY2" fmla="*/ 7966 h 2281185"/>
                  <a:gd name="connsiteX3" fmla="*/ 1259362 w 1285750"/>
                  <a:gd name="connsiteY3" fmla="*/ 208356 h 2281185"/>
                  <a:gd name="connsiteX4" fmla="*/ 905617 w 1285750"/>
                  <a:gd name="connsiteY4" fmla="*/ 1917016 h 2281185"/>
                  <a:gd name="connsiteX5" fmla="*/ 458428 w 1285750"/>
                  <a:gd name="connsiteY5" fmla="*/ 2130598 h 2281185"/>
                  <a:gd name="connsiteX6" fmla="*/ 21604 w 1285750"/>
                  <a:gd name="connsiteY6" fmla="*/ 165891 h 22811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85750" h="2281185">
                    <a:moveTo>
                      <a:pt x="0" y="0"/>
                    </a:moveTo>
                    <a:lnTo>
                      <a:pt x="1285750" y="0"/>
                    </a:lnTo>
                    <a:lnTo>
                      <a:pt x="1285435" y="7966"/>
                    </a:lnTo>
                    <a:cubicBezTo>
                      <a:pt x="1282167" y="47752"/>
                      <a:pt x="1274380" y="107961"/>
                      <a:pt x="1259362" y="208356"/>
                    </a:cubicBezTo>
                    <a:cubicBezTo>
                      <a:pt x="1199292" y="609936"/>
                      <a:pt x="985712" y="1670061"/>
                      <a:pt x="905617" y="1917016"/>
                    </a:cubicBezTo>
                    <a:cubicBezTo>
                      <a:pt x="825522" y="2163971"/>
                      <a:pt x="611941" y="2469883"/>
                      <a:pt x="458428" y="2130598"/>
                    </a:cubicBezTo>
                    <a:cubicBezTo>
                      <a:pt x="324104" y="1833724"/>
                      <a:pt x="123350" y="872533"/>
                      <a:pt x="21604" y="165891"/>
                    </a:cubicBezTo>
                    <a:close/>
                  </a:path>
                </a:pathLst>
              </a:custGeom>
              <a:solidFill>
                <a:srgbClr val="70AD47">
                  <a:lumMod val="40000"/>
                  <a:lumOff val="6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</p:grpSp>
        <p:grpSp>
          <p:nvGrpSpPr>
            <p:cNvPr id="405" name="Group 404">
              <a:extLst>
                <a:ext uri="{FF2B5EF4-FFF2-40B4-BE49-F238E27FC236}">
                  <a16:creationId xmlns:a16="http://schemas.microsoft.com/office/drawing/2014/main" id="{559BE633-2705-E9E5-B2CA-8F8FD30DAEFE}"/>
                </a:ext>
              </a:extLst>
            </p:cNvPr>
            <p:cNvGrpSpPr/>
            <p:nvPr/>
          </p:nvGrpSpPr>
          <p:grpSpPr>
            <a:xfrm>
              <a:off x="4325184" y="2659134"/>
              <a:ext cx="197161" cy="321777"/>
              <a:chOff x="6621653" y="1784030"/>
              <a:chExt cx="2530550" cy="4130005"/>
            </a:xfrm>
          </p:grpSpPr>
          <p:sp>
            <p:nvSpPr>
              <p:cNvPr id="418" name="Freeform 362">
                <a:extLst>
                  <a:ext uri="{FF2B5EF4-FFF2-40B4-BE49-F238E27FC236}">
                    <a16:creationId xmlns:a16="http://schemas.microsoft.com/office/drawing/2014/main" id="{2D678CB9-131D-F2FE-70CF-AB1BC7B4DD2F}"/>
                  </a:ext>
                </a:extLst>
              </p:cNvPr>
              <p:cNvSpPr/>
              <p:nvPr/>
            </p:nvSpPr>
            <p:spPr>
              <a:xfrm>
                <a:off x="8117322" y="2669781"/>
                <a:ext cx="973937" cy="3244254"/>
              </a:xfrm>
              <a:custGeom>
                <a:avLst/>
                <a:gdLst>
                  <a:gd name="connsiteX0" fmla="*/ 0 w 973937"/>
                  <a:gd name="connsiteY0" fmla="*/ 0 h 3244254"/>
                  <a:gd name="connsiteX1" fmla="*/ 973937 w 973937"/>
                  <a:gd name="connsiteY1" fmla="*/ 0 h 3244254"/>
                  <a:gd name="connsiteX2" fmla="*/ 973937 w 973937"/>
                  <a:gd name="connsiteY2" fmla="*/ 1516289 h 3244254"/>
                  <a:gd name="connsiteX3" fmla="*/ 973937 w 973937"/>
                  <a:gd name="connsiteY3" fmla="*/ 1516290 h 3244254"/>
                  <a:gd name="connsiteX4" fmla="*/ 973937 w 973937"/>
                  <a:gd name="connsiteY4" fmla="*/ 1516290 h 3244254"/>
                  <a:gd name="connsiteX5" fmla="*/ 973698 w 973937"/>
                  <a:gd name="connsiteY5" fmla="*/ 1522323 h 3244254"/>
                  <a:gd name="connsiteX6" fmla="*/ 953949 w 973937"/>
                  <a:gd name="connsiteY6" fmla="*/ 1674116 h 3244254"/>
                  <a:gd name="connsiteX7" fmla="*/ 685992 w 973937"/>
                  <a:gd name="connsiteY7" fmla="*/ 2968401 h 3244254"/>
                  <a:gd name="connsiteX8" fmla="*/ 347253 w 973937"/>
                  <a:gd name="connsiteY8" fmla="*/ 3130187 h 3244254"/>
                  <a:gd name="connsiteX9" fmla="*/ 16365 w 973937"/>
                  <a:gd name="connsiteY9" fmla="*/ 1641949 h 3244254"/>
                  <a:gd name="connsiteX10" fmla="*/ 0 w 973937"/>
                  <a:gd name="connsiteY10" fmla="*/ 1516290 h 3244254"/>
                  <a:gd name="connsiteX11" fmla="*/ 0 w 973937"/>
                  <a:gd name="connsiteY11" fmla="*/ 1516290 h 3244254"/>
                  <a:gd name="connsiteX12" fmla="*/ 0 w 973937"/>
                  <a:gd name="connsiteY12" fmla="*/ 1516289 h 32442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73937" h="3244254">
                    <a:moveTo>
                      <a:pt x="0" y="0"/>
                    </a:moveTo>
                    <a:lnTo>
                      <a:pt x="973937" y="0"/>
                    </a:lnTo>
                    <a:lnTo>
                      <a:pt x="973937" y="1516289"/>
                    </a:lnTo>
                    <a:lnTo>
                      <a:pt x="973937" y="1516290"/>
                    </a:lnTo>
                    <a:lnTo>
                      <a:pt x="973937" y="1516290"/>
                    </a:lnTo>
                    <a:lnTo>
                      <a:pt x="973698" y="1522323"/>
                    </a:lnTo>
                    <a:cubicBezTo>
                      <a:pt x="971223" y="1552461"/>
                      <a:pt x="965324" y="1598068"/>
                      <a:pt x="953949" y="1674116"/>
                    </a:cubicBezTo>
                    <a:cubicBezTo>
                      <a:pt x="908446" y="1978307"/>
                      <a:pt x="746663" y="2781337"/>
                      <a:pt x="685992" y="2968401"/>
                    </a:cubicBezTo>
                    <a:cubicBezTo>
                      <a:pt x="625321" y="3155466"/>
                      <a:pt x="463536" y="3387190"/>
                      <a:pt x="347253" y="3130187"/>
                    </a:cubicBezTo>
                    <a:cubicBezTo>
                      <a:pt x="245504" y="2905309"/>
                      <a:pt x="93436" y="2177220"/>
                      <a:pt x="16365" y="1641949"/>
                    </a:cubicBezTo>
                    <a:lnTo>
                      <a:pt x="0" y="1516290"/>
                    </a:lnTo>
                    <a:lnTo>
                      <a:pt x="0" y="1516290"/>
                    </a:lnTo>
                    <a:lnTo>
                      <a:pt x="0" y="1516289"/>
                    </a:lnTo>
                    <a:close/>
                  </a:path>
                </a:pathLst>
              </a:custGeom>
              <a:solidFill>
                <a:srgbClr val="5B9BD5"/>
              </a:solidFill>
              <a:ln w="19050" cap="flat" cmpd="sng" algn="ctr">
                <a:solidFill>
                  <a:srgbClr val="5B9BD5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grpSp>
            <p:nvGrpSpPr>
              <p:cNvPr id="419" name="Group 418">
                <a:extLst>
                  <a:ext uri="{FF2B5EF4-FFF2-40B4-BE49-F238E27FC236}">
                    <a16:creationId xmlns:a16="http://schemas.microsoft.com/office/drawing/2014/main" id="{0A38E136-B26D-CD6E-85AF-471F8AB1DE63}"/>
                  </a:ext>
                </a:extLst>
              </p:cNvPr>
              <p:cNvGrpSpPr/>
              <p:nvPr/>
            </p:nvGrpSpPr>
            <p:grpSpPr>
              <a:xfrm>
                <a:off x="6621653" y="1784030"/>
                <a:ext cx="2530550" cy="880988"/>
                <a:chOff x="5345302" y="1788793"/>
                <a:chExt cx="2530550" cy="880988"/>
              </a:xfrm>
            </p:grpSpPr>
            <p:sp>
              <p:nvSpPr>
                <p:cNvPr id="423" name="Freeform 367">
                  <a:extLst>
                    <a:ext uri="{FF2B5EF4-FFF2-40B4-BE49-F238E27FC236}">
                      <a16:creationId xmlns:a16="http://schemas.microsoft.com/office/drawing/2014/main" id="{A3BDDAFC-B979-3DDA-49E5-BBE9BD38F90C}"/>
                    </a:ext>
                  </a:extLst>
                </p:cNvPr>
                <p:cNvSpPr/>
                <p:nvPr/>
              </p:nvSpPr>
              <p:spPr>
                <a:xfrm>
                  <a:off x="6308729" y="2406890"/>
                  <a:ext cx="487235" cy="142639"/>
                </a:xfrm>
                <a:custGeom>
                  <a:avLst/>
                  <a:gdLst>
                    <a:gd name="connsiteX0" fmla="*/ 0 w 487235"/>
                    <a:gd name="connsiteY0" fmla="*/ 0 h 142639"/>
                    <a:gd name="connsiteX1" fmla="*/ 206908 w 487235"/>
                    <a:gd name="connsiteY1" fmla="*/ 133489 h 142639"/>
                    <a:gd name="connsiteX2" fmla="*/ 487235 w 487235"/>
                    <a:gd name="connsiteY2" fmla="*/ 120140 h 1426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487235" h="142639">
                      <a:moveTo>
                        <a:pt x="0" y="0"/>
                      </a:moveTo>
                      <a:cubicBezTo>
                        <a:pt x="62851" y="56733"/>
                        <a:pt x="125702" y="113466"/>
                        <a:pt x="206908" y="133489"/>
                      </a:cubicBezTo>
                      <a:cubicBezTo>
                        <a:pt x="288114" y="153512"/>
                        <a:pt x="387674" y="136826"/>
                        <a:pt x="487235" y="120140"/>
                      </a:cubicBezTo>
                    </a:path>
                  </a:pathLst>
                </a:custGeom>
                <a:noFill/>
                <a:ln w="28575" cap="flat" cmpd="sng" algn="ctr">
                  <a:solidFill>
                    <a:srgbClr val="5B9BD5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  <p:sp>
              <p:nvSpPr>
                <p:cNvPr id="424" name="Rectangle 423">
                  <a:extLst>
                    <a:ext uri="{FF2B5EF4-FFF2-40B4-BE49-F238E27FC236}">
                      <a16:creationId xmlns:a16="http://schemas.microsoft.com/office/drawing/2014/main" id="{EE73E4F6-6B46-C9E4-F712-946ECF7F6E05}"/>
                    </a:ext>
                  </a:extLst>
                </p:cNvPr>
                <p:cNvSpPr/>
                <p:nvPr/>
              </p:nvSpPr>
              <p:spPr>
                <a:xfrm>
                  <a:off x="6767328" y="2486179"/>
                  <a:ext cx="1108524" cy="183602"/>
                </a:xfrm>
                <a:prstGeom prst="rect">
                  <a:avLst/>
                </a:prstGeom>
                <a:solidFill>
                  <a:srgbClr val="5B9BD5"/>
                </a:solidFill>
                <a:ln w="12700" cap="flat" cmpd="sng" algn="ctr">
                  <a:solidFill>
                    <a:srgbClr val="5B9BD5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  <p:grpSp>
              <p:nvGrpSpPr>
                <p:cNvPr id="425" name="Group 424">
                  <a:extLst>
                    <a:ext uri="{FF2B5EF4-FFF2-40B4-BE49-F238E27FC236}">
                      <a16:creationId xmlns:a16="http://schemas.microsoft.com/office/drawing/2014/main" id="{EF661FBC-4060-2713-00B6-DC65359919B3}"/>
                    </a:ext>
                  </a:extLst>
                </p:cNvPr>
                <p:cNvGrpSpPr/>
                <p:nvPr/>
              </p:nvGrpSpPr>
              <p:grpSpPr>
                <a:xfrm rot="1980000">
                  <a:off x="5345302" y="1788793"/>
                  <a:ext cx="1108524" cy="466514"/>
                  <a:chOff x="9008832" y="1859860"/>
                  <a:chExt cx="1108524" cy="466514"/>
                </a:xfrm>
              </p:grpSpPr>
              <p:sp>
                <p:nvSpPr>
                  <p:cNvPr id="427" name="Rectangle 426">
                    <a:extLst>
                      <a:ext uri="{FF2B5EF4-FFF2-40B4-BE49-F238E27FC236}">
                        <a16:creationId xmlns:a16="http://schemas.microsoft.com/office/drawing/2014/main" id="{361C87E6-8F14-44FD-EFB9-B573AD0DB135}"/>
                      </a:ext>
                    </a:extLst>
                  </p:cNvPr>
                  <p:cNvSpPr/>
                  <p:nvPr/>
                </p:nvSpPr>
                <p:spPr>
                  <a:xfrm>
                    <a:off x="9116100" y="1859860"/>
                    <a:ext cx="893989" cy="282912"/>
                  </a:xfrm>
                  <a:prstGeom prst="rect">
                    <a:avLst/>
                  </a:prstGeom>
                  <a:solidFill>
                    <a:srgbClr val="5B9BD5"/>
                  </a:solidFill>
                  <a:ln w="12700" cap="flat" cmpd="sng" algn="ctr">
                    <a:solidFill>
                      <a:srgbClr val="5B9BD5">
                        <a:shade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1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  <p:sp>
                <p:nvSpPr>
                  <p:cNvPr id="428" name="Rectangle 427">
                    <a:extLst>
                      <a:ext uri="{FF2B5EF4-FFF2-40B4-BE49-F238E27FC236}">
                        <a16:creationId xmlns:a16="http://schemas.microsoft.com/office/drawing/2014/main" id="{C8BDFF69-D960-A707-7019-101C5554A5D9}"/>
                      </a:ext>
                    </a:extLst>
                  </p:cNvPr>
                  <p:cNvSpPr/>
                  <p:nvPr/>
                </p:nvSpPr>
                <p:spPr>
                  <a:xfrm>
                    <a:off x="9008832" y="2142772"/>
                    <a:ext cx="1108524" cy="183602"/>
                  </a:xfrm>
                  <a:prstGeom prst="rect">
                    <a:avLst/>
                  </a:prstGeom>
                  <a:solidFill>
                    <a:srgbClr val="5B9BD5"/>
                  </a:solidFill>
                  <a:ln w="12700" cap="flat" cmpd="sng" algn="ctr">
                    <a:solidFill>
                      <a:srgbClr val="5B9BD5">
                        <a:shade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1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</p:grpSp>
            <p:sp>
              <p:nvSpPr>
                <p:cNvPr id="426" name="Freeform 370">
                  <a:extLst>
                    <a:ext uri="{FF2B5EF4-FFF2-40B4-BE49-F238E27FC236}">
                      <a16:creationId xmlns:a16="http://schemas.microsoft.com/office/drawing/2014/main" id="{A5B6C3F7-7A2C-B00C-BDEA-367076D4C464}"/>
                    </a:ext>
                  </a:extLst>
                </p:cNvPr>
                <p:cNvSpPr/>
                <p:nvPr/>
              </p:nvSpPr>
              <p:spPr>
                <a:xfrm>
                  <a:off x="6280660" y="2462873"/>
                  <a:ext cx="487235" cy="142639"/>
                </a:xfrm>
                <a:custGeom>
                  <a:avLst/>
                  <a:gdLst>
                    <a:gd name="connsiteX0" fmla="*/ 0 w 487235"/>
                    <a:gd name="connsiteY0" fmla="*/ 0 h 142639"/>
                    <a:gd name="connsiteX1" fmla="*/ 206908 w 487235"/>
                    <a:gd name="connsiteY1" fmla="*/ 133489 h 142639"/>
                    <a:gd name="connsiteX2" fmla="*/ 487235 w 487235"/>
                    <a:gd name="connsiteY2" fmla="*/ 120140 h 1426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487235" h="142639">
                      <a:moveTo>
                        <a:pt x="0" y="0"/>
                      </a:moveTo>
                      <a:cubicBezTo>
                        <a:pt x="62851" y="56733"/>
                        <a:pt x="125702" y="113466"/>
                        <a:pt x="206908" y="133489"/>
                      </a:cubicBezTo>
                      <a:cubicBezTo>
                        <a:pt x="288114" y="153512"/>
                        <a:pt x="387674" y="136826"/>
                        <a:pt x="487235" y="120140"/>
                      </a:cubicBezTo>
                    </a:path>
                  </a:pathLst>
                </a:custGeom>
                <a:noFill/>
                <a:ln w="28575" cap="flat" cmpd="sng" algn="ctr">
                  <a:solidFill>
                    <a:srgbClr val="5B9BD5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</p:grpSp>
          <p:cxnSp>
            <p:nvCxnSpPr>
              <p:cNvPr id="420" name="Straight Connector 419">
                <a:extLst>
                  <a:ext uri="{FF2B5EF4-FFF2-40B4-BE49-F238E27FC236}">
                    <a16:creationId xmlns:a16="http://schemas.microsoft.com/office/drawing/2014/main" id="{4652691B-D16A-937B-C0F7-5B344998B7D0}"/>
                  </a:ext>
                </a:extLst>
              </p:cNvPr>
              <p:cNvCxnSpPr/>
              <p:nvPr/>
            </p:nvCxnSpPr>
            <p:spPr>
              <a:xfrm>
                <a:off x="8139958" y="2936759"/>
                <a:ext cx="500584" cy="0"/>
              </a:xfrm>
              <a:prstGeom prst="line">
                <a:avLst/>
              </a:prstGeom>
              <a:noFill/>
              <a:ln w="6350" cap="flat" cmpd="sng" algn="ctr">
                <a:solidFill>
                  <a:srgbClr val="2D3E50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421" name="Straight Connector 420">
                <a:extLst>
                  <a:ext uri="{FF2B5EF4-FFF2-40B4-BE49-F238E27FC236}">
                    <a16:creationId xmlns:a16="http://schemas.microsoft.com/office/drawing/2014/main" id="{F2889AD2-DDD2-D40E-502E-5D2C467BD2A2}"/>
                  </a:ext>
                </a:extLst>
              </p:cNvPr>
              <p:cNvCxnSpPr/>
              <p:nvPr/>
            </p:nvCxnSpPr>
            <p:spPr>
              <a:xfrm>
                <a:off x="8139958" y="3736582"/>
                <a:ext cx="500584" cy="0"/>
              </a:xfrm>
              <a:prstGeom prst="line">
                <a:avLst/>
              </a:prstGeom>
              <a:noFill/>
              <a:ln w="6350" cap="flat" cmpd="sng" algn="ctr">
                <a:solidFill>
                  <a:srgbClr val="2D3E50"/>
                </a:solidFill>
                <a:prstDash val="solid"/>
                <a:miter lim="800000"/>
              </a:ln>
              <a:effectLst/>
            </p:spPr>
          </p:cxnSp>
          <p:sp>
            <p:nvSpPr>
              <p:cNvPr id="422" name="Freeform 366">
                <a:extLst>
                  <a:ext uri="{FF2B5EF4-FFF2-40B4-BE49-F238E27FC236}">
                    <a16:creationId xmlns:a16="http://schemas.microsoft.com/office/drawing/2014/main" id="{66B9E6B1-08F0-CCA0-5194-F93AA372BF09}"/>
                  </a:ext>
                </a:extLst>
              </p:cNvPr>
              <p:cNvSpPr/>
              <p:nvPr/>
            </p:nvSpPr>
            <p:spPr>
              <a:xfrm>
                <a:off x="8138205" y="4248147"/>
                <a:ext cx="930894" cy="1651597"/>
              </a:xfrm>
              <a:custGeom>
                <a:avLst/>
                <a:gdLst>
                  <a:gd name="connsiteX0" fmla="*/ 0 w 1285750"/>
                  <a:gd name="connsiteY0" fmla="*/ 0 h 2281185"/>
                  <a:gd name="connsiteX1" fmla="*/ 1285750 w 1285750"/>
                  <a:gd name="connsiteY1" fmla="*/ 0 h 2281185"/>
                  <a:gd name="connsiteX2" fmla="*/ 1285435 w 1285750"/>
                  <a:gd name="connsiteY2" fmla="*/ 7966 h 2281185"/>
                  <a:gd name="connsiteX3" fmla="*/ 1259362 w 1285750"/>
                  <a:gd name="connsiteY3" fmla="*/ 208356 h 2281185"/>
                  <a:gd name="connsiteX4" fmla="*/ 905617 w 1285750"/>
                  <a:gd name="connsiteY4" fmla="*/ 1917016 h 2281185"/>
                  <a:gd name="connsiteX5" fmla="*/ 458428 w 1285750"/>
                  <a:gd name="connsiteY5" fmla="*/ 2130598 h 2281185"/>
                  <a:gd name="connsiteX6" fmla="*/ 21604 w 1285750"/>
                  <a:gd name="connsiteY6" fmla="*/ 165891 h 22811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85750" h="2281185">
                    <a:moveTo>
                      <a:pt x="0" y="0"/>
                    </a:moveTo>
                    <a:lnTo>
                      <a:pt x="1285750" y="0"/>
                    </a:lnTo>
                    <a:lnTo>
                      <a:pt x="1285435" y="7966"/>
                    </a:lnTo>
                    <a:cubicBezTo>
                      <a:pt x="1282167" y="47752"/>
                      <a:pt x="1274380" y="107961"/>
                      <a:pt x="1259362" y="208356"/>
                    </a:cubicBezTo>
                    <a:cubicBezTo>
                      <a:pt x="1199292" y="609936"/>
                      <a:pt x="985712" y="1670061"/>
                      <a:pt x="905617" y="1917016"/>
                    </a:cubicBezTo>
                    <a:cubicBezTo>
                      <a:pt x="825522" y="2163971"/>
                      <a:pt x="611941" y="2469883"/>
                      <a:pt x="458428" y="2130598"/>
                    </a:cubicBezTo>
                    <a:cubicBezTo>
                      <a:pt x="324104" y="1833724"/>
                      <a:pt x="123350" y="872533"/>
                      <a:pt x="21604" y="165891"/>
                    </a:cubicBezTo>
                    <a:close/>
                  </a:path>
                </a:pathLst>
              </a:custGeom>
              <a:solidFill>
                <a:srgbClr val="70AD47">
                  <a:lumMod val="40000"/>
                  <a:lumOff val="6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</p:grpSp>
        <p:grpSp>
          <p:nvGrpSpPr>
            <p:cNvPr id="406" name="Group 405">
              <a:extLst>
                <a:ext uri="{FF2B5EF4-FFF2-40B4-BE49-F238E27FC236}">
                  <a16:creationId xmlns:a16="http://schemas.microsoft.com/office/drawing/2014/main" id="{62A2756C-6277-6754-B1B8-D59DE6BC174A}"/>
                </a:ext>
              </a:extLst>
            </p:cNvPr>
            <p:cNvGrpSpPr/>
            <p:nvPr/>
          </p:nvGrpSpPr>
          <p:grpSpPr>
            <a:xfrm>
              <a:off x="4266907" y="2741469"/>
              <a:ext cx="197161" cy="321777"/>
              <a:chOff x="6621653" y="1784030"/>
              <a:chExt cx="2530550" cy="4130005"/>
            </a:xfrm>
          </p:grpSpPr>
          <p:sp>
            <p:nvSpPr>
              <p:cNvPr id="407" name="Freeform 351">
                <a:extLst>
                  <a:ext uri="{FF2B5EF4-FFF2-40B4-BE49-F238E27FC236}">
                    <a16:creationId xmlns:a16="http://schemas.microsoft.com/office/drawing/2014/main" id="{D4DB8C48-7C63-3D92-B921-6B10E231B935}"/>
                  </a:ext>
                </a:extLst>
              </p:cNvPr>
              <p:cNvSpPr/>
              <p:nvPr/>
            </p:nvSpPr>
            <p:spPr>
              <a:xfrm>
                <a:off x="8117322" y="2669781"/>
                <a:ext cx="973937" cy="3244254"/>
              </a:xfrm>
              <a:custGeom>
                <a:avLst/>
                <a:gdLst>
                  <a:gd name="connsiteX0" fmla="*/ 0 w 973937"/>
                  <a:gd name="connsiteY0" fmla="*/ 0 h 3244254"/>
                  <a:gd name="connsiteX1" fmla="*/ 973937 w 973937"/>
                  <a:gd name="connsiteY1" fmla="*/ 0 h 3244254"/>
                  <a:gd name="connsiteX2" fmla="*/ 973937 w 973937"/>
                  <a:gd name="connsiteY2" fmla="*/ 1516289 h 3244254"/>
                  <a:gd name="connsiteX3" fmla="*/ 973937 w 973937"/>
                  <a:gd name="connsiteY3" fmla="*/ 1516290 h 3244254"/>
                  <a:gd name="connsiteX4" fmla="*/ 973937 w 973937"/>
                  <a:gd name="connsiteY4" fmla="*/ 1516290 h 3244254"/>
                  <a:gd name="connsiteX5" fmla="*/ 973698 w 973937"/>
                  <a:gd name="connsiteY5" fmla="*/ 1522323 h 3244254"/>
                  <a:gd name="connsiteX6" fmla="*/ 953949 w 973937"/>
                  <a:gd name="connsiteY6" fmla="*/ 1674116 h 3244254"/>
                  <a:gd name="connsiteX7" fmla="*/ 685992 w 973937"/>
                  <a:gd name="connsiteY7" fmla="*/ 2968401 h 3244254"/>
                  <a:gd name="connsiteX8" fmla="*/ 347253 w 973937"/>
                  <a:gd name="connsiteY8" fmla="*/ 3130187 h 3244254"/>
                  <a:gd name="connsiteX9" fmla="*/ 16365 w 973937"/>
                  <a:gd name="connsiteY9" fmla="*/ 1641949 h 3244254"/>
                  <a:gd name="connsiteX10" fmla="*/ 0 w 973937"/>
                  <a:gd name="connsiteY10" fmla="*/ 1516290 h 3244254"/>
                  <a:gd name="connsiteX11" fmla="*/ 0 w 973937"/>
                  <a:gd name="connsiteY11" fmla="*/ 1516290 h 3244254"/>
                  <a:gd name="connsiteX12" fmla="*/ 0 w 973937"/>
                  <a:gd name="connsiteY12" fmla="*/ 1516289 h 32442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73937" h="3244254">
                    <a:moveTo>
                      <a:pt x="0" y="0"/>
                    </a:moveTo>
                    <a:lnTo>
                      <a:pt x="973937" y="0"/>
                    </a:lnTo>
                    <a:lnTo>
                      <a:pt x="973937" y="1516289"/>
                    </a:lnTo>
                    <a:lnTo>
                      <a:pt x="973937" y="1516290"/>
                    </a:lnTo>
                    <a:lnTo>
                      <a:pt x="973937" y="1516290"/>
                    </a:lnTo>
                    <a:lnTo>
                      <a:pt x="973698" y="1522323"/>
                    </a:lnTo>
                    <a:cubicBezTo>
                      <a:pt x="971223" y="1552461"/>
                      <a:pt x="965324" y="1598068"/>
                      <a:pt x="953949" y="1674116"/>
                    </a:cubicBezTo>
                    <a:cubicBezTo>
                      <a:pt x="908446" y="1978307"/>
                      <a:pt x="746663" y="2781337"/>
                      <a:pt x="685992" y="2968401"/>
                    </a:cubicBezTo>
                    <a:cubicBezTo>
                      <a:pt x="625321" y="3155466"/>
                      <a:pt x="463536" y="3387190"/>
                      <a:pt x="347253" y="3130187"/>
                    </a:cubicBezTo>
                    <a:cubicBezTo>
                      <a:pt x="245504" y="2905309"/>
                      <a:pt x="93436" y="2177220"/>
                      <a:pt x="16365" y="1641949"/>
                    </a:cubicBezTo>
                    <a:lnTo>
                      <a:pt x="0" y="1516290"/>
                    </a:lnTo>
                    <a:lnTo>
                      <a:pt x="0" y="1516290"/>
                    </a:lnTo>
                    <a:lnTo>
                      <a:pt x="0" y="1516289"/>
                    </a:lnTo>
                    <a:close/>
                  </a:path>
                </a:pathLst>
              </a:custGeom>
              <a:solidFill>
                <a:srgbClr val="5B9BD5"/>
              </a:solidFill>
              <a:ln w="19050" cap="flat" cmpd="sng" algn="ctr">
                <a:solidFill>
                  <a:srgbClr val="5B9BD5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grpSp>
            <p:nvGrpSpPr>
              <p:cNvPr id="408" name="Group 407">
                <a:extLst>
                  <a:ext uri="{FF2B5EF4-FFF2-40B4-BE49-F238E27FC236}">
                    <a16:creationId xmlns:a16="http://schemas.microsoft.com/office/drawing/2014/main" id="{1049CE28-E6AE-5C04-C4D4-7CCD5EEFB768}"/>
                  </a:ext>
                </a:extLst>
              </p:cNvPr>
              <p:cNvGrpSpPr/>
              <p:nvPr/>
            </p:nvGrpSpPr>
            <p:grpSpPr>
              <a:xfrm>
                <a:off x="6621653" y="1784030"/>
                <a:ext cx="2530550" cy="880988"/>
                <a:chOff x="5345302" y="1788793"/>
                <a:chExt cx="2530550" cy="880988"/>
              </a:xfrm>
            </p:grpSpPr>
            <p:sp>
              <p:nvSpPr>
                <p:cNvPr id="412" name="Freeform 356">
                  <a:extLst>
                    <a:ext uri="{FF2B5EF4-FFF2-40B4-BE49-F238E27FC236}">
                      <a16:creationId xmlns:a16="http://schemas.microsoft.com/office/drawing/2014/main" id="{7E674776-5BA0-4D60-B8C6-D41C9E727C7C}"/>
                    </a:ext>
                  </a:extLst>
                </p:cNvPr>
                <p:cNvSpPr/>
                <p:nvPr/>
              </p:nvSpPr>
              <p:spPr>
                <a:xfrm>
                  <a:off x="6308729" y="2406890"/>
                  <a:ext cx="487235" cy="142639"/>
                </a:xfrm>
                <a:custGeom>
                  <a:avLst/>
                  <a:gdLst>
                    <a:gd name="connsiteX0" fmla="*/ 0 w 487235"/>
                    <a:gd name="connsiteY0" fmla="*/ 0 h 142639"/>
                    <a:gd name="connsiteX1" fmla="*/ 206908 w 487235"/>
                    <a:gd name="connsiteY1" fmla="*/ 133489 h 142639"/>
                    <a:gd name="connsiteX2" fmla="*/ 487235 w 487235"/>
                    <a:gd name="connsiteY2" fmla="*/ 120140 h 1426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487235" h="142639">
                      <a:moveTo>
                        <a:pt x="0" y="0"/>
                      </a:moveTo>
                      <a:cubicBezTo>
                        <a:pt x="62851" y="56733"/>
                        <a:pt x="125702" y="113466"/>
                        <a:pt x="206908" y="133489"/>
                      </a:cubicBezTo>
                      <a:cubicBezTo>
                        <a:pt x="288114" y="153512"/>
                        <a:pt x="387674" y="136826"/>
                        <a:pt x="487235" y="120140"/>
                      </a:cubicBezTo>
                    </a:path>
                  </a:pathLst>
                </a:custGeom>
                <a:noFill/>
                <a:ln w="28575" cap="flat" cmpd="sng" algn="ctr">
                  <a:solidFill>
                    <a:srgbClr val="5B9BD5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  <p:sp>
              <p:nvSpPr>
                <p:cNvPr id="413" name="Rectangle 412">
                  <a:extLst>
                    <a:ext uri="{FF2B5EF4-FFF2-40B4-BE49-F238E27FC236}">
                      <a16:creationId xmlns:a16="http://schemas.microsoft.com/office/drawing/2014/main" id="{51E27D0E-E76C-71F8-4859-78CCEB8C56DC}"/>
                    </a:ext>
                  </a:extLst>
                </p:cNvPr>
                <p:cNvSpPr/>
                <p:nvPr/>
              </p:nvSpPr>
              <p:spPr>
                <a:xfrm>
                  <a:off x="6767328" y="2486179"/>
                  <a:ext cx="1108524" cy="183602"/>
                </a:xfrm>
                <a:prstGeom prst="rect">
                  <a:avLst/>
                </a:prstGeom>
                <a:solidFill>
                  <a:srgbClr val="5B9BD5"/>
                </a:solidFill>
                <a:ln w="12700" cap="flat" cmpd="sng" algn="ctr">
                  <a:solidFill>
                    <a:srgbClr val="5B9BD5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  <p:grpSp>
              <p:nvGrpSpPr>
                <p:cNvPr id="414" name="Group 413">
                  <a:extLst>
                    <a:ext uri="{FF2B5EF4-FFF2-40B4-BE49-F238E27FC236}">
                      <a16:creationId xmlns:a16="http://schemas.microsoft.com/office/drawing/2014/main" id="{0CC1A973-0D29-49A9-086C-A93DE1846266}"/>
                    </a:ext>
                  </a:extLst>
                </p:cNvPr>
                <p:cNvGrpSpPr/>
                <p:nvPr/>
              </p:nvGrpSpPr>
              <p:grpSpPr>
                <a:xfrm rot="1980000">
                  <a:off x="5345302" y="1788793"/>
                  <a:ext cx="1108524" cy="466514"/>
                  <a:chOff x="9008832" y="1859860"/>
                  <a:chExt cx="1108524" cy="466514"/>
                </a:xfrm>
              </p:grpSpPr>
              <p:sp>
                <p:nvSpPr>
                  <p:cNvPr id="416" name="Rectangle 415">
                    <a:extLst>
                      <a:ext uri="{FF2B5EF4-FFF2-40B4-BE49-F238E27FC236}">
                        <a16:creationId xmlns:a16="http://schemas.microsoft.com/office/drawing/2014/main" id="{B39A7AB9-C819-4BCE-BA3A-BCC3BD0675E9}"/>
                      </a:ext>
                    </a:extLst>
                  </p:cNvPr>
                  <p:cNvSpPr/>
                  <p:nvPr/>
                </p:nvSpPr>
                <p:spPr>
                  <a:xfrm>
                    <a:off x="9116100" y="1859860"/>
                    <a:ext cx="893989" cy="282912"/>
                  </a:xfrm>
                  <a:prstGeom prst="rect">
                    <a:avLst/>
                  </a:prstGeom>
                  <a:solidFill>
                    <a:srgbClr val="5B9BD5"/>
                  </a:solidFill>
                  <a:ln w="12700" cap="flat" cmpd="sng" algn="ctr">
                    <a:solidFill>
                      <a:srgbClr val="5B9BD5">
                        <a:shade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1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  <p:sp>
                <p:nvSpPr>
                  <p:cNvPr id="417" name="Rectangle 416">
                    <a:extLst>
                      <a:ext uri="{FF2B5EF4-FFF2-40B4-BE49-F238E27FC236}">
                        <a16:creationId xmlns:a16="http://schemas.microsoft.com/office/drawing/2014/main" id="{06234F74-54A8-D34D-3B5E-B3BDC5620ED6}"/>
                      </a:ext>
                    </a:extLst>
                  </p:cNvPr>
                  <p:cNvSpPr/>
                  <p:nvPr/>
                </p:nvSpPr>
                <p:spPr>
                  <a:xfrm>
                    <a:off x="9008832" y="2142772"/>
                    <a:ext cx="1108524" cy="183602"/>
                  </a:xfrm>
                  <a:prstGeom prst="rect">
                    <a:avLst/>
                  </a:prstGeom>
                  <a:solidFill>
                    <a:srgbClr val="5B9BD5"/>
                  </a:solidFill>
                  <a:ln w="12700" cap="flat" cmpd="sng" algn="ctr">
                    <a:solidFill>
                      <a:srgbClr val="5B9BD5">
                        <a:shade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1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</p:grpSp>
            <p:sp>
              <p:nvSpPr>
                <p:cNvPr id="415" name="Freeform 359">
                  <a:extLst>
                    <a:ext uri="{FF2B5EF4-FFF2-40B4-BE49-F238E27FC236}">
                      <a16:creationId xmlns:a16="http://schemas.microsoft.com/office/drawing/2014/main" id="{E445D7ED-D097-FE57-EDAA-A7D67C4A19E4}"/>
                    </a:ext>
                  </a:extLst>
                </p:cNvPr>
                <p:cNvSpPr/>
                <p:nvPr/>
              </p:nvSpPr>
              <p:spPr>
                <a:xfrm>
                  <a:off x="6280660" y="2462873"/>
                  <a:ext cx="487235" cy="142639"/>
                </a:xfrm>
                <a:custGeom>
                  <a:avLst/>
                  <a:gdLst>
                    <a:gd name="connsiteX0" fmla="*/ 0 w 487235"/>
                    <a:gd name="connsiteY0" fmla="*/ 0 h 142639"/>
                    <a:gd name="connsiteX1" fmla="*/ 206908 w 487235"/>
                    <a:gd name="connsiteY1" fmla="*/ 133489 h 142639"/>
                    <a:gd name="connsiteX2" fmla="*/ 487235 w 487235"/>
                    <a:gd name="connsiteY2" fmla="*/ 120140 h 1426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487235" h="142639">
                      <a:moveTo>
                        <a:pt x="0" y="0"/>
                      </a:moveTo>
                      <a:cubicBezTo>
                        <a:pt x="62851" y="56733"/>
                        <a:pt x="125702" y="113466"/>
                        <a:pt x="206908" y="133489"/>
                      </a:cubicBezTo>
                      <a:cubicBezTo>
                        <a:pt x="288114" y="153512"/>
                        <a:pt x="387674" y="136826"/>
                        <a:pt x="487235" y="120140"/>
                      </a:cubicBezTo>
                    </a:path>
                  </a:pathLst>
                </a:custGeom>
                <a:noFill/>
                <a:ln w="28575" cap="flat" cmpd="sng" algn="ctr">
                  <a:solidFill>
                    <a:srgbClr val="5B9BD5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</p:grpSp>
          <p:cxnSp>
            <p:nvCxnSpPr>
              <p:cNvPr id="409" name="Straight Connector 408">
                <a:extLst>
                  <a:ext uri="{FF2B5EF4-FFF2-40B4-BE49-F238E27FC236}">
                    <a16:creationId xmlns:a16="http://schemas.microsoft.com/office/drawing/2014/main" id="{C357D1B9-6BB6-7D75-7E8D-1369C46AEE83}"/>
                  </a:ext>
                </a:extLst>
              </p:cNvPr>
              <p:cNvCxnSpPr/>
              <p:nvPr/>
            </p:nvCxnSpPr>
            <p:spPr>
              <a:xfrm>
                <a:off x="8139958" y="2936759"/>
                <a:ext cx="500584" cy="0"/>
              </a:xfrm>
              <a:prstGeom prst="line">
                <a:avLst/>
              </a:prstGeom>
              <a:noFill/>
              <a:ln w="6350" cap="flat" cmpd="sng" algn="ctr">
                <a:solidFill>
                  <a:srgbClr val="2D3E50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410" name="Straight Connector 409">
                <a:extLst>
                  <a:ext uri="{FF2B5EF4-FFF2-40B4-BE49-F238E27FC236}">
                    <a16:creationId xmlns:a16="http://schemas.microsoft.com/office/drawing/2014/main" id="{5B848B76-1088-08CC-2903-EAE56BCAF3FB}"/>
                  </a:ext>
                </a:extLst>
              </p:cNvPr>
              <p:cNvCxnSpPr/>
              <p:nvPr/>
            </p:nvCxnSpPr>
            <p:spPr>
              <a:xfrm>
                <a:off x="8139958" y="3736582"/>
                <a:ext cx="500584" cy="0"/>
              </a:xfrm>
              <a:prstGeom prst="line">
                <a:avLst/>
              </a:prstGeom>
              <a:noFill/>
              <a:ln w="6350" cap="flat" cmpd="sng" algn="ctr">
                <a:solidFill>
                  <a:srgbClr val="2D3E50"/>
                </a:solidFill>
                <a:prstDash val="solid"/>
                <a:miter lim="800000"/>
              </a:ln>
              <a:effectLst/>
            </p:spPr>
          </p:cxnSp>
          <p:sp>
            <p:nvSpPr>
              <p:cNvPr id="411" name="Freeform 355">
                <a:extLst>
                  <a:ext uri="{FF2B5EF4-FFF2-40B4-BE49-F238E27FC236}">
                    <a16:creationId xmlns:a16="http://schemas.microsoft.com/office/drawing/2014/main" id="{2D1BD15B-BFF7-D943-C34F-BED79462408A}"/>
                  </a:ext>
                </a:extLst>
              </p:cNvPr>
              <p:cNvSpPr/>
              <p:nvPr/>
            </p:nvSpPr>
            <p:spPr>
              <a:xfrm>
                <a:off x="8138205" y="4248147"/>
                <a:ext cx="930894" cy="1651597"/>
              </a:xfrm>
              <a:custGeom>
                <a:avLst/>
                <a:gdLst>
                  <a:gd name="connsiteX0" fmla="*/ 0 w 1285750"/>
                  <a:gd name="connsiteY0" fmla="*/ 0 h 2281185"/>
                  <a:gd name="connsiteX1" fmla="*/ 1285750 w 1285750"/>
                  <a:gd name="connsiteY1" fmla="*/ 0 h 2281185"/>
                  <a:gd name="connsiteX2" fmla="*/ 1285435 w 1285750"/>
                  <a:gd name="connsiteY2" fmla="*/ 7966 h 2281185"/>
                  <a:gd name="connsiteX3" fmla="*/ 1259362 w 1285750"/>
                  <a:gd name="connsiteY3" fmla="*/ 208356 h 2281185"/>
                  <a:gd name="connsiteX4" fmla="*/ 905617 w 1285750"/>
                  <a:gd name="connsiteY4" fmla="*/ 1917016 h 2281185"/>
                  <a:gd name="connsiteX5" fmla="*/ 458428 w 1285750"/>
                  <a:gd name="connsiteY5" fmla="*/ 2130598 h 2281185"/>
                  <a:gd name="connsiteX6" fmla="*/ 21604 w 1285750"/>
                  <a:gd name="connsiteY6" fmla="*/ 165891 h 22811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85750" h="2281185">
                    <a:moveTo>
                      <a:pt x="0" y="0"/>
                    </a:moveTo>
                    <a:lnTo>
                      <a:pt x="1285750" y="0"/>
                    </a:lnTo>
                    <a:lnTo>
                      <a:pt x="1285435" y="7966"/>
                    </a:lnTo>
                    <a:cubicBezTo>
                      <a:pt x="1282167" y="47752"/>
                      <a:pt x="1274380" y="107961"/>
                      <a:pt x="1259362" y="208356"/>
                    </a:cubicBezTo>
                    <a:cubicBezTo>
                      <a:pt x="1199292" y="609936"/>
                      <a:pt x="985712" y="1670061"/>
                      <a:pt x="905617" y="1917016"/>
                    </a:cubicBezTo>
                    <a:cubicBezTo>
                      <a:pt x="825522" y="2163971"/>
                      <a:pt x="611941" y="2469883"/>
                      <a:pt x="458428" y="2130598"/>
                    </a:cubicBezTo>
                    <a:cubicBezTo>
                      <a:pt x="324104" y="1833724"/>
                      <a:pt x="123350" y="872533"/>
                      <a:pt x="21604" y="165891"/>
                    </a:cubicBezTo>
                    <a:close/>
                  </a:path>
                </a:pathLst>
              </a:custGeom>
              <a:solidFill>
                <a:srgbClr val="70AD47">
                  <a:lumMod val="40000"/>
                  <a:lumOff val="6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</p:grpSp>
      </p:grpSp>
      <p:sp>
        <p:nvSpPr>
          <p:cNvPr id="440" name="TextBox 439">
            <a:extLst>
              <a:ext uri="{FF2B5EF4-FFF2-40B4-BE49-F238E27FC236}">
                <a16:creationId xmlns:a16="http://schemas.microsoft.com/office/drawing/2014/main" id="{1BB84B5A-DA62-5DB9-A50E-95B79A201C03}"/>
              </a:ext>
            </a:extLst>
          </p:cNvPr>
          <p:cNvSpPr txBox="1"/>
          <p:nvPr/>
        </p:nvSpPr>
        <p:spPr>
          <a:xfrm>
            <a:off x="6920919" y="1922518"/>
            <a:ext cx="18165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3A3838"/>
                </a:solidFill>
                <a:effectLst/>
                <a:uLnTx/>
                <a:uFillTx/>
                <a:latin typeface="Calibri" panose="020F0502020204030204"/>
              </a:rPr>
              <a:t>experiment ready culture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78FEFDC5-578F-EFA8-2AC4-ED5F90D089DB}"/>
              </a:ext>
            </a:extLst>
          </p:cNvPr>
          <p:cNvSpPr/>
          <p:nvPr/>
        </p:nvSpPr>
        <p:spPr>
          <a:xfrm>
            <a:off x="8984599" y="2731387"/>
            <a:ext cx="1792901" cy="1397945"/>
          </a:xfrm>
          <a:prstGeom prst="rect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03909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indefinite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" dur="indefinite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indefinite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0" dur="indefinite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indefinite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3" dur="indefinite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indefinite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6" dur="indefinite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indefinite"/>
                                        <p:tgtEl>
                                          <p:spTgt spid="281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9" dur="indefinite"/>
                                        <p:tgtEl>
                                          <p:spTgt spid="2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indefinite"/>
                                        <p:tgtEl>
                                          <p:spTgt spid="329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2" dur="indefinite"/>
                                        <p:tgtEl>
                                          <p:spTgt spid="3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indefinite"/>
                                        <p:tgtEl>
                                          <p:spTgt spid="330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5" dur="indefinite"/>
                                        <p:tgtEl>
                                          <p:spTgt spid="3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indefinite"/>
                                        <p:tgtEl>
                                          <p:spTgt spid="339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8" dur="indefinite"/>
                                        <p:tgtEl>
                                          <p:spTgt spid="3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indefinite"/>
                                        <p:tgtEl>
                                          <p:spTgt spid="34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31" dur="indefinite"/>
                                        <p:tgtEl>
                                          <p:spTgt spid="3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indefinite"/>
                                        <p:tgtEl>
                                          <p:spTgt spid="35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34" dur="indefinite"/>
                                        <p:tgtEl>
                                          <p:spTgt spid="3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indefinite"/>
                                        <p:tgtEl>
                                          <p:spTgt spid="358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37" dur="indefinite"/>
                                        <p:tgtEl>
                                          <p:spTgt spid="3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indefinite"/>
                                        <p:tgtEl>
                                          <p:spTgt spid="361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40" dur="indefinite"/>
                                        <p:tgtEl>
                                          <p:spTgt spid="3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indefinite"/>
                                        <p:tgtEl>
                                          <p:spTgt spid="36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43" dur="indefinite"/>
                                        <p:tgtEl>
                                          <p:spTgt spid="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indefinite"/>
                                        <p:tgtEl>
                                          <p:spTgt spid="36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46" dur="indefinite"/>
                                        <p:tgtEl>
                                          <p:spTgt spid="3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indefinite"/>
                                        <p:tgtEl>
                                          <p:spTgt spid="402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49" dur="indefinite"/>
                                        <p:tgtEl>
                                          <p:spTgt spid="4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indefinite"/>
                                        <p:tgtEl>
                                          <p:spTgt spid="403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52" dur="indefinite"/>
                                        <p:tgtEl>
                                          <p:spTgt spid="4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indefinite"/>
                                        <p:tgtEl>
                                          <p:spTgt spid="440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55" dur="indefinite"/>
                                        <p:tgtEl>
                                          <p:spTgt spid="4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9" grpId="0"/>
      <p:bldP spid="330" grpId="0"/>
      <p:bldP spid="357" grpId="0"/>
      <p:bldP spid="358" grpId="0"/>
      <p:bldP spid="364" grpId="0"/>
      <p:bldP spid="402" grpId="0"/>
      <p:bldP spid="44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2F43A8-3C9D-2C9A-B281-4805E4C0A5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8899"/>
            <a:ext cx="11336866" cy="1320800"/>
          </a:xfrm>
        </p:spPr>
        <p:txBody>
          <a:bodyPr/>
          <a:lstStyle/>
          <a:p>
            <a:r>
              <a:rPr lang="en-US" dirty="0"/>
              <a:t>Step 3.2 Fill out the mandatory columns in the isa.assay.xlsx</a:t>
            </a:r>
          </a:p>
        </p:txBody>
      </p: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E429FFD4-D44E-0316-113F-635EE51B001C}"/>
              </a:ext>
            </a:extLst>
          </p:cNvPr>
          <p:cNvCxnSpPr>
            <a:cxnSpLocks/>
            <a:stCxn id="344" idx="42"/>
            <a:endCxn id="433" idx="5"/>
          </p:cNvCxnSpPr>
          <p:nvPr/>
        </p:nvCxnSpPr>
        <p:spPr>
          <a:xfrm flipV="1">
            <a:off x="5240807" y="1610657"/>
            <a:ext cx="2159603" cy="1451942"/>
          </a:xfrm>
          <a:prstGeom prst="straightConnector1">
            <a:avLst/>
          </a:prstGeom>
          <a:noFill/>
          <a:ln w="19050" cap="flat" cmpd="sng" algn="ctr">
            <a:solidFill>
              <a:sysClr val="window" lastClr="FFFFFF">
                <a:lumMod val="50000"/>
              </a:sysClr>
            </a:solidFill>
            <a:prstDash val="solid"/>
            <a:miter lim="800000"/>
            <a:tailEnd type="oval"/>
          </a:ln>
          <a:effectLst/>
        </p:spPr>
      </p:cxn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D2100225-7424-4299-5043-AB4A7F22DCA3}"/>
              </a:ext>
            </a:extLst>
          </p:cNvPr>
          <p:cNvCxnSpPr>
            <a:cxnSpLocks/>
            <a:stCxn id="380" idx="10"/>
            <a:endCxn id="422" idx="6"/>
          </p:cNvCxnSpPr>
          <p:nvPr/>
        </p:nvCxnSpPr>
        <p:spPr>
          <a:xfrm>
            <a:off x="4682148" y="1577149"/>
            <a:ext cx="2775040" cy="16999"/>
          </a:xfrm>
          <a:prstGeom prst="straightConnector1">
            <a:avLst/>
          </a:prstGeom>
          <a:noFill/>
          <a:ln w="19050" cap="flat" cmpd="sng" algn="ctr">
            <a:solidFill>
              <a:sysClr val="window" lastClr="FFFFFF">
                <a:lumMod val="50000"/>
              </a:sysClr>
            </a:solidFill>
            <a:prstDash val="solid"/>
            <a:miter lim="800000"/>
            <a:tailEnd type="oval"/>
          </a:ln>
          <a:effectLst/>
        </p:spPr>
      </p:cxnSp>
      <p:pic>
        <p:nvPicPr>
          <p:cNvPr id="24" name="Graphic 23" descr="Folder">
            <a:extLst>
              <a:ext uri="{FF2B5EF4-FFF2-40B4-BE49-F238E27FC236}">
                <a16:creationId xmlns:a16="http://schemas.microsoft.com/office/drawing/2014/main" id="{12B09314-5124-4A2B-A1A2-7FBE0821D6B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559593" y="1183555"/>
            <a:ext cx="813221" cy="706906"/>
          </a:xfrm>
          <a:prstGeom prst="rect">
            <a:avLst/>
          </a:prstGeom>
        </p:spPr>
      </p:pic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F5FF682A-3D10-B389-C29F-9D43477E70C5}"/>
              </a:ext>
            </a:extLst>
          </p:cNvPr>
          <p:cNvCxnSpPr>
            <a:cxnSpLocks/>
            <a:stCxn id="340" idx="3"/>
            <a:endCxn id="352" idx="1"/>
          </p:cNvCxnSpPr>
          <p:nvPr/>
        </p:nvCxnSpPr>
        <p:spPr>
          <a:xfrm>
            <a:off x="5644777" y="3097214"/>
            <a:ext cx="3763080" cy="0"/>
          </a:xfrm>
          <a:prstGeom prst="straightConnector1">
            <a:avLst/>
          </a:prstGeom>
          <a:noFill/>
          <a:ln w="19050" cap="flat" cmpd="sng" algn="ctr">
            <a:solidFill>
              <a:sysClr val="window" lastClr="FFFFFF">
                <a:lumMod val="50000"/>
              </a:sysClr>
            </a:solidFill>
            <a:prstDash val="solid"/>
            <a:miter lim="800000"/>
            <a:tailEnd type="oval"/>
          </a:ln>
          <a:effectLst/>
        </p:spPr>
      </p:cxnSp>
      <p:grpSp>
        <p:nvGrpSpPr>
          <p:cNvPr id="26" name="Group 25">
            <a:extLst>
              <a:ext uri="{FF2B5EF4-FFF2-40B4-BE49-F238E27FC236}">
                <a16:creationId xmlns:a16="http://schemas.microsoft.com/office/drawing/2014/main" id="{60DCB2A8-DC40-6BC9-FDC3-69D7638C82EF}"/>
              </a:ext>
            </a:extLst>
          </p:cNvPr>
          <p:cNvGrpSpPr/>
          <p:nvPr/>
        </p:nvGrpSpPr>
        <p:grpSpPr>
          <a:xfrm>
            <a:off x="6721585" y="3353197"/>
            <a:ext cx="1087279" cy="443267"/>
            <a:chOff x="5240353" y="2201107"/>
            <a:chExt cx="1186877" cy="483872"/>
          </a:xfrm>
        </p:grpSpPr>
        <p:grpSp>
          <p:nvGrpSpPr>
            <p:cNvPr id="27" name="Group 26">
              <a:extLst>
                <a:ext uri="{FF2B5EF4-FFF2-40B4-BE49-F238E27FC236}">
                  <a16:creationId xmlns:a16="http://schemas.microsoft.com/office/drawing/2014/main" id="{AD41CBC8-2329-15A8-D1E0-0AEEE256BB50}"/>
                </a:ext>
              </a:extLst>
            </p:cNvPr>
            <p:cNvGrpSpPr/>
            <p:nvPr/>
          </p:nvGrpSpPr>
          <p:grpSpPr>
            <a:xfrm>
              <a:off x="5240353" y="2201107"/>
              <a:ext cx="1186877" cy="483872"/>
              <a:chOff x="6310343" y="4165438"/>
              <a:chExt cx="2506091" cy="1359015"/>
            </a:xfrm>
          </p:grpSpPr>
          <p:cxnSp>
            <p:nvCxnSpPr>
              <p:cNvPr id="277" name="Straight Arrow Connector 276">
                <a:extLst>
                  <a:ext uri="{FF2B5EF4-FFF2-40B4-BE49-F238E27FC236}">
                    <a16:creationId xmlns:a16="http://schemas.microsoft.com/office/drawing/2014/main" id="{6C6942C0-3166-AF73-3658-CA13DD29CC2A}"/>
                  </a:ext>
                </a:extLst>
              </p:cNvPr>
              <p:cNvCxnSpPr/>
              <p:nvPr/>
            </p:nvCxnSpPr>
            <p:spPr>
              <a:xfrm flipV="1">
                <a:off x="6659648" y="4165438"/>
                <a:ext cx="0" cy="1023522"/>
              </a:xfrm>
              <a:prstGeom prst="straightConnector1">
                <a:avLst/>
              </a:prstGeom>
              <a:noFill/>
              <a:ln w="12700" cap="flat" cmpd="sng" algn="ctr">
                <a:solidFill>
                  <a:srgbClr val="595959">
                    <a:lumMod val="50000"/>
                    <a:lumOff val="50000"/>
                  </a:srgbClr>
                </a:solidFill>
                <a:prstDash val="solid"/>
                <a:miter lim="800000"/>
                <a:tailEnd type="triangle"/>
              </a:ln>
              <a:effectLst/>
            </p:spPr>
          </p:cxnSp>
          <p:cxnSp>
            <p:nvCxnSpPr>
              <p:cNvPr id="278" name="Straight Arrow Connector 277">
                <a:extLst>
                  <a:ext uri="{FF2B5EF4-FFF2-40B4-BE49-F238E27FC236}">
                    <a16:creationId xmlns:a16="http://schemas.microsoft.com/office/drawing/2014/main" id="{8EF95A78-A23C-2481-2C3A-0BAED15516F5}"/>
                  </a:ext>
                </a:extLst>
              </p:cNvPr>
              <p:cNvCxnSpPr/>
              <p:nvPr/>
            </p:nvCxnSpPr>
            <p:spPr>
              <a:xfrm flipV="1">
                <a:off x="6659648" y="5188456"/>
                <a:ext cx="1732177" cy="1"/>
              </a:xfrm>
              <a:prstGeom prst="straightConnector1">
                <a:avLst/>
              </a:prstGeom>
              <a:noFill/>
              <a:ln w="12700" cap="flat" cmpd="sng" algn="ctr">
                <a:solidFill>
                  <a:srgbClr val="595959">
                    <a:lumMod val="50000"/>
                    <a:lumOff val="50000"/>
                  </a:srgbClr>
                </a:solidFill>
                <a:prstDash val="solid"/>
                <a:miter lim="800000"/>
                <a:tailEnd type="triangle"/>
              </a:ln>
              <a:effectLst/>
            </p:spPr>
          </p:cxnSp>
          <p:sp>
            <p:nvSpPr>
              <p:cNvPr id="279" name="TextBox 278">
                <a:extLst>
                  <a:ext uri="{FF2B5EF4-FFF2-40B4-BE49-F238E27FC236}">
                    <a16:creationId xmlns:a16="http://schemas.microsoft.com/office/drawing/2014/main" id="{255E975D-0E80-8C91-FFE7-2C14AA76C042}"/>
                  </a:ext>
                </a:extLst>
              </p:cNvPr>
              <p:cNvSpPr txBox="1"/>
              <p:nvPr/>
            </p:nvSpPr>
            <p:spPr>
              <a:xfrm>
                <a:off x="8141414" y="5117745"/>
                <a:ext cx="675020" cy="40670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>
                  <a:defRPr sz="1600">
                    <a:solidFill>
                      <a:schemeClr val="tx1">
                        <a:lumMod val="65000"/>
                        <a:lumOff val="35000"/>
                      </a:schemeClr>
                    </a:solidFill>
                  </a:defRPr>
                </a:lvl1pPr>
              </a:lstStyle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600" b="0" i="0" u="none" strike="noStrike" kern="0" cap="none" spc="0" normalizeH="0" baseline="0" noProof="0">
                    <a:ln>
                      <a:noFill/>
                    </a:ln>
                    <a:solidFill>
                      <a:srgbClr val="595959">
                        <a:lumMod val="65000"/>
                        <a:lumOff val="35000"/>
                      </a:srgbClr>
                    </a:solidFill>
                    <a:effectLst/>
                    <a:uLnTx/>
                    <a:uFillTx/>
                    <a:latin typeface="Calibri" panose="020F0502020204030204"/>
                  </a:rPr>
                  <a:t>m/z</a:t>
                </a:r>
              </a:p>
            </p:txBody>
          </p:sp>
          <p:sp>
            <p:nvSpPr>
              <p:cNvPr id="280" name="TextBox 279">
                <a:extLst>
                  <a:ext uri="{FF2B5EF4-FFF2-40B4-BE49-F238E27FC236}">
                    <a16:creationId xmlns:a16="http://schemas.microsoft.com/office/drawing/2014/main" id="{FF08898A-3988-E861-2DC4-82E18649CCB0}"/>
                  </a:ext>
                </a:extLst>
              </p:cNvPr>
              <p:cNvSpPr txBox="1"/>
              <p:nvPr/>
            </p:nvSpPr>
            <p:spPr>
              <a:xfrm rot="16200000">
                <a:off x="6012020" y="4488195"/>
                <a:ext cx="1003354" cy="40670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600" b="0" i="0" u="none" strike="noStrike" kern="0" cap="none" spc="0" normalizeH="0" baseline="0" noProof="0">
                    <a:ln>
                      <a:noFill/>
                    </a:ln>
                    <a:solidFill>
                      <a:srgbClr val="595959">
                        <a:lumMod val="65000"/>
                        <a:lumOff val="35000"/>
                      </a:srgbClr>
                    </a:solidFill>
                    <a:effectLst/>
                    <a:uLnTx/>
                    <a:uFillTx/>
                    <a:latin typeface="Calibri" panose="020F0502020204030204"/>
                  </a:rPr>
                  <a:t>intensity</a:t>
                </a:r>
                <a:endParaRPr kumimoji="0" lang="en-US" sz="700" b="0" i="0" u="none" strike="noStrike" kern="0" cap="none" spc="0" normalizeH="0" baseline="0" noProof="0">
                  <a:ln>
                    <a:noFill/>
                  </a:ln>
                  <a:solidFill>
                    <a:srgbClr val="595959">
                      <a:lumMod val="65000"/>
                      <a:lumOff val="35000"/>
                    </a:srgbClr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</p:grpSp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17C7E6D0-D664-7AE5-2E75-3BC63E181E46}"/>
                </a:ext>
              </a:extLst>
            </p:cNvPr>
            <p:cNvGrpSpPr/>
            <p:nvPr/>
          </p:nvGrpSpPr>
          <p:grpSpPr>
            <a:xfrm>
              <a:off x="5476103" y="2235602"/>
              <a:ext cx="537374" cy="325569"/>
              <a:chOff x="6130446" y="3519519"/>
              <a:chExt cx="1509285" cy="914400"/>
            </a:xfrm>
          </p:grpSpPr>
          <p:grpSp>
            <p:nvGrpSpPr>
              <p:cNvPr id="29" name="Group 28">
                <a:extLst>
                  <a:ext uri="{FF2B5EF4-FFF2-40B4-BE49-F238E27FC236}">
                    <a16:creationId xmlns:a16="http://schemas.microsoft.com/office/drawing/2014/main" id="{CAA8BEB0-7133-2667-CC6E-E1F5F96265B8}"/>
                  </a:ext>
                </a:extLst>
              </p:cNvPr>
              <p:cNvGrpSpPr/>
              <p:nvPr/>
            </p:nvGrpSpPr>
            <p:grpSpPr>
              <a:xfrm>
                <a:off x="6182169" y="3519519"/>
                <a:ext cx="1441956" cy="914400"/>
                <a:chOff x="6759817" y="4276309"/>
                <a:chExt cx="1441956" cy="914400"/>
              </a:xfrm>
            </p:grpSpPr>
            <p:cxnSp>
              <p:nvCxnSpPr>
                <p:cNvPr id="265" name="Straight Connector 264">
                  <a:extLst>
                    <a:ext uri="{FF2B5EF4-FFF2-40B4-BE49-F238E27FC236}">
                      <a16:creationId xmlns:a16="http://schemas.microsoft.com/office/drawing/2014/main" id="{6348290C-C3C4-6F3E-AA25-47AABCE8DF13}"/>
                    </a:ext>
                  </a:extLst>
                </p:cNvPr>
                <p:cNvCxnSpPr/>
                <p:nvPr/>
              </p:nvCxnSpPr>
              <p:spPr>
                <a:xfrm flipV="1">
                  <a:off x="6759817" y="4507878"/>
                  <a:ext cx="0" cy="682831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66" name="Straight Connector 265">
                  <a:extLst>
                    <a:ext uri="{FF2B5EF4-FFF2-40B4-BE49-F238E27FC236}">
                      <a16:creationId xmlns:a16="http://schemas.microsoft.com/office/drawing/2014/main" id="{1204C27C-0A75-ADC8-D3CC-FE0E9DA2A086}"/>
                    </a:ext>
                  </a:extLst>
                </p:cNvPr>
                <p:cNvCxnSpPr/>
                <p:nvPr/>
              </p:nvCxnSpPr>
              <p:spPr>
                <a:xfrm>
                  <a:off x="6848236" y="4905701"/>
                  <a:ext cx="0" cy="285008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67" name="Straight Connector 266">
                  <a:extLst>
                    <a:ext uri="{FF2B5EF4-FFF2-40B4-BE49-F238E27FC236}">
                      <a16:creationId xmlns:a16="http://schemas.microsoft.com/office/drawing/2014/main" id="{55F51778-A57B-A247-74BD-C2A748257881}"/>
                    </a:ext>
                  </a:extLst>
                </p:cNvPr>
                <p:cNvCxnSpPr/>
                <p:nvPr/>
              </p:nvCxnSpPr>
              <p:spPr>
                <a:xfrm>
                  <a:off x="7078200" y="4905701"/>
                  <a:ext cx="0" cy="285008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68" name="Straight Connector 267">
                  <a:extLst>
                    <a:ext uri="{FF2B5EF4-FFF2-40B4-BE49-F238E27FC236}">
                      <a16:creationId xmlns:a16="http://schemas.microsoft.com/office/drawing/2014/main" id="{DBA134E2-BDF7-F906-E1E3-F172D984D18F}"/>
                    </a:ext>
                  </a:extLst>
                </p:cNvPr>
                <p:cNvCxnSpPr/>
                <p:nvPr/>
              </p:nvCxnSpPr>
              <p:spPr>
                <a:xfrm>
                  <a:off x="7592568" y="4905701"/>
                  <a:ext cx="0" cy="285008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69" name="Straight Connector 268">
                  <a:extLst>
                    <a:ext uri="{FF2B5EF4-FFF2-40B4-BE49-F238E27FC236}">
                      <a16:creationId xmlns:a16="http://schemas.microsoft.com/office/drawing/2014/main" id="{CE6E670F-CE00-D30C-2C30-FC308CD125C5}"/>
                    </a:ext>
                  </a:extLst>
                </p:cNvPr>
                <p:cNvCxnSpPr/>
                <p:nvPr/>
              </p:nvCxnSpPr>
              <p:spPr>
                <a:xfrm>
                  <a:off x="6997238" y="4618267"/>
                  <a:ext cx="0" cy="572442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70" name="Straight Connector 269">
                  <a:extLst>
                    <a:ext uri="{FF2B5EF4-FFF2-40B4-BE49-F238E27FC236}">
                      <a16:creationId xmlns:a16="http://schemas.microsoft.com/office/drawing/2014/main" id="{2CE61233-2880-F16A-33DB-587915813813}"/>
                    </a:ext>
                  </a:extLst>
                </p:cNvPr>
                <p:cNvCxnSpPr/>
                <p:nvPr/>
              </p:nvCxnSpPr>
              <p:spPr>
                <a:xfrm>
                  <a:off x="7525917" y="4618267"/>
                  <a:ext cx="0" cy="572442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71" name="Straight Connector 270">
                  <a:extLst>
                    <a:ext uri="{FF2B5EF4-FFF2-40B4-BE49-F238E27FC236}">
                      <a16:creationId xmlns:a16="http://schemas.microsoft.com/office/drawing/2014/main" id="{4F9801C6-0B18-A094-A9FB-656DD53B267E}"/>
                    </a:ext>
                  </a:extLst>
                </p:cNvPr>
                <p:cNvCxnSpPr/>
                <p:nvPr/>
              </p:nvCxnSpPr>
              <p:spPr>
                <a:xfrm>
                  <a:off x="7940337" y="4618267"/>
                  <a:ext cx="0" cy="572442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72" name="Straight Connector 271">
                  <a:extLst>
                    <a:ext uri="{FF2B5EF4-FFF2-40B4-BE49-F238E27FC236}">
                      <a16:creationId xmlns:a16="http://schemas.microsoft.com/office/drawing/2014/main" id="{01964448-639D-0672-4397-1033AF2330B9}"/>
                    </a:ext>
                  </a:extLst>
                </p:cNvPr>
                <p:cNvCxnSpPr/>
                <p:nvPr/>
              </p:nvCxnSpPr>
              <p:spPr>
                <a:xfrm>
                  <a:off x="8201773" y="4618267"/>
                  <a:ext cx="0" cy="572442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73" name="Straight Connector 272">
                  <a:extLst>
                    <a:ext uri="{FF2B5EF4-FFF2-40B4-BE49-F238E27FC236}">
                      <a16:creationId xmlns:a16="http://schemas.microsoft.com/office/drawing/2014/main" id="{3DAE297D-53CF-4BA3-EB5F-BD03FE2E73E5}"/>
                    </a:ext>
                  </a:extLst>
                </p:cNvPr>
                <p:cNvCxnSpPr/>
                <p:nvPr/>
              </p:nvCxnSpPr>
              <p:spPr>
                <a:xfrm>
                  <a:off x="7282990" y="4412875"/>
                  <a:ext cx="0" cy="777834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74" name="Straight Connector 273">
                  <a:extLst>
                    <a:ext uri="{FF2B5EF4-FFF2-40B4-BE49-F238E27FC236}">
                      <a16:creationId xmlns:a16="http://schemas.microsoft.com/office/drawing/2014/main" id="{3601366E-E528-FA84-CBE3-7BFCBD2E0ABA}"/>
                    </a:ext>
                  </a:extLst>
                </p:cNvPr>
                <p:cNvCxnSpPr/>
                <p:nvPr/>
              </p:nvCxnSpPr>
              <p:spPr>
                <a:xfrm>
                  <a:off x="7696491" y="4276309"/>
                  <a:ext cx="0" cy="914400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75" name="Straight Connector 274">
                  <a:extLst>
                    <a:ext uri="{FF2B5EF4-FFF2-40B4-BE49-F238E27FC236}">
                      <a16:creationId xmlns:a16="http://schemas.microsoft.com/office/drawing/2014/main" id="{227560D3-D42B-1A74-7C0F-A39C83ADFB61}"/>
                    </a:ext>
                  </a:extLst>
                </p:cNvPr>
                <p:cNvCxnSpPr/>
                <p:nvPr/>
              </p:nvCxnSpPr>
              <p:spPr>
                <a:xfrm>
                  <a:off x="7821744" y="4276309"/>
                  <a:ext cx="0" cy="914400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76" name="Straight Connector 275">
                  <a:extLst>
                    <a:ext uri="{FF2B5EF4-FFF2-40B4-BE49-F238E27FC236}">
                      <a16:creationId xmlns:a16="http://schemas.microsoft.com/office/drawing/2014/main" id="{DCCFF4CE-30E6-721F-CB2E-DAB982D76782}"/>
                    </a:ext>
                  </a:extLst>
                </p:cNvPr>
                <p:cNvCxnSpPr/>
                <p:nvPr/>
              </p:nvCxnSpPr>
              <p:spPr>
                <a:xfrm>
                  <a:off x="7869669" y="4504125"/>
                  <a:ext cx="0" cy="686584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</p:grpSp>
          <p:grpSp>
            <p:nvGrpSpPr>
              <p:cNvPr id="30" name="Group 29">
                <a:extLst>
                  <a:ext uri="{FF2B5EF4-FFF2-40B4-BE49-F238E27FC236}">
                    <a16:creationId xmlns:a16="http://schemas.microsoft.com/office/drawing/2014/main" id="{E8449D48-2DD4-98B7-8ED1-D1CC516D12F6}"/>
                  </a:ext>
                </a:extLst>
              </p:cNvPr>
              <p:cNvGrpSpPr/>
              <p:nvPr/>
            </p:nvGrpSpPr>
            <p:grpSpPr>
              <a:xfrm>
                <a:off x="6130446" y="4309884"/>
                <a:ext cx="1509285" cy="116892"/>
                <a:chOff x="6708094" y="5066674"/>
                <a:chExt cx="1509285" cy="116892"/>
              </a:xfrm>
            </p:grpSpPr>
            <p:cxnSp>
              <p:nvCxnSpPr>
                <p:cNvPr id="31" name="Straight Connector 30">
                  <a:extLst>
                    <a:ext uri="{FF2B5EF4-FFF2-40B4-BE49-F238E27FC236}">
                      <a16:creationId xmlns:a16="http://schemas.microsoft.com/office/drawing/2014/main" id="{F1EF1C3B-4F95-8728-3ADE-A6D6903915D3}"/>
                    </a:ext>
                  </a:extLst>
                </p:cNvPr>
                <p:cNvCxnSpPr/>
                <p:nvPr/>
              </p:nvCxnSpPr>
              <p:spPr>
                <a:xfrm>
                  <a:off x="6729526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32" name="Straight Connector 31">
                  <a:extLst>
                    <a:ext uri="{FF2B5EF4-FFF2-40B4-BE49-F238E27FC236}">
                      <a16:creationId xmlns:a16="http://schemas.microsoft.com/office/drawing/2014/main" id="{8881FE2A-730F-C323-6ADF-6FBB4E9B124F}"/>
                    </a:ext>
                  </a:extLst>
                </p:cNvPr>
                <p:cNvCxnSpPr/>
                <p:nvPr/>
              </p:nvCxnSpPr>
              <p:spPr>
                <a:xfrm>
                  <a:off x="6708094" y="5066674"/>
                  <a:ext cx="0" cy="116892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33" name="Straight Connector 32">
                  <a:extLst>
                    <a:ext uri="{FF2B5EF4-FFF2-40B4-BE49-F238E27FC236}">
                      <a16:creationId xmlns:a16="http://schemas.microsoft.com/office/drawing/2014/main" id="{D61CDAB7-6D83-3B08-F07E-1CFACC82CD88}"/>
                    </a:ext>
                  </a:extLst>
                </p:cNvPr>
                <p:cNvCxnSpPr/>
                <p:nvPr/>
              </p:nvCxnSpPr>
              <p:spPr>
                <a:xfrm flipH="1">
                  <a:off x="6883720" y="5066674"/>
                  <a:ext cx="0" cy="116892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34" name="Straight Connector 33">
                  <a:extLst>
                    <a:ext uri="{FF2B5EF4-FFF2-40B4-BE49-F238E27FC236}">
                      <a16:creationId xmlns:a16="http://schemas.microsoft.com/office/drawing/2014/main" id="{B5D59ED6-A1FA-4C1C-F449-2F03A06EF548}"/>
                    </a:ext>
                  </a:extLst>
                </p:cNvPr>
                <p:cNvCxnSpPr/>
                <p:nvPr/>
              </p:nvCxnSpPr>
              <p:spPr>
                <a:xfrm flipH="1">
                  <a:off x="6792397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35" name="Straight Connector 34">
                  <a:extLst>
                    <a:ext uri="{FF2B5EF4-FFF2-40B4-BE49-F238E27FC236}">
                      <a16:creationId xmlns:a16="http://schemas.microsoft.com/office/drawing/2014/main" id="{9C3CCBEB-BF76-D43F-7A68-644916BA20F2}"/>
                    </a:ext>
                  </a:extLst>
                </p:cNvPr>
                <p:cNvCxnSpPr/>
                <p:nvPr/>
              </p:nvCxnSpPr>
              <p:spPr>
                <a:xfrm flipH="1">
                  <a:off x="6830474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36" name="Straight Connector 35">
                  <a:extLst>
                    <a:ext uri="{FF2B5EF4-FFF2-40B4-BE49-F238E27FC236}">
                      <a16:creationId xmlns:a16="http://schemas.microsoft.com/office/drawing/2014/main" id="{323C7BFC-F4B6-34F5-66C0-E8CC7EDB3F54}"/>
                    </a:ext>
                  </a:extLst>
                </p:cNvPr>
                <p:cNvCxnSpPr/>
                <p:nvPr/>
              </p:nvCxnSpPr>
              <p:spPr>
                <a:xfrm flipH="1">
                  <a:off x="6956680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37" name="Straight Connector 36">
                  <a:extLst>
                    <a:ext uri="{FF2B5EF4-FFF2-40B4-BE49-F238E27FC236}">
                      <a16:creationId xmlns:a16="http://schemas.microsoft.com/office/drawing/2014/main" id="{23575968-B5CC-C092-6F5B-684563DEB0A7}"/>
                    </a:ext>
                  </a:extLst>
                </p:cNvPr>
                <p:cNvCxnSpPr/>
                <p:nvPr/>
              </p:nvCxnSpPr>
              <p:spPr>
                <a:xfrm flipH="1">
                  <a:off x="6912884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38" name="Straight Connector 37">
                  <a:extLst>
                    <a:ext uri="{FF2B5EF4-FFF2-40B4-BE49-F238E27FC236}">
                      <a16:creationId xmlns:a16="http://schemas.microsoft.com/office/drawing/2014/main" id="{0C456530-0879-EC52-2A04-DCA51133B7F1}"/>
                    </a:ext>
                  </a:extLst>
                </p:cNvPr>
                <p:cNvCxnSpPr/>
                <p:nvPr/>
              </p:nvCxnSpPr>
              <p:spPr>
                <a:xfrm flipH="1">
                  <a:off x="6934316" y="5066674"/>
                  <a:ext cx="0" cy="116892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39" name="Straight Connector 38">
                  <a:extLst>
                    <a:ext uri="{FF2B5EF4-FFF2-40B4-BE49-F238E27FC236}">
                      <a16:creationId xmlns:a16="http://schemas.microsoft.com/office/drawing/2014/main" id="{EAC6C090-D1C6-4FD7-A1FC-459F87A927C6}"/>
                    </a:ext>
                  </a:extLst>
                </p:cNvPr>
                <p:cNvCxnSpPr/>
                <p:nvPr/>
              </p:nvCxnSpPr>
              <p:spPr>
                <a:xfrm>
                  <a:off x="7250296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40" name="Straight Connector 39">
                  <a:extLst>
                    <a:ext uri="{FF2B5EF4-FFF2-40B4-BE49-F238E27FC236}">
                      <a16:creationId xmlns:a16="http://schemas.microsoft.com/office/drawing/2014/main" id="{20BF3BE9-7388-A44E-5FB1-2A2376419C3B}"/>
                    </a:ext>
                  </a:extLst>
                </p:cNvPr>
                <p:cNvCxnSpPr/>
                <p:nvPr/>
              </p:nvCxnSpPr>
              <p:spPr>
                <a:xfrm>
                  <a:off x="7228864" y="5066674"/>
                  <a:ext cx="0" cy="116892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41" name="Straight Connector 40">
                  <a:extLst>
                    <a:ext uri="{FF2B5EF4-FFF2-40B4-BE49-F238E27FC236}">
                      <a16:creationId xmlns:a16="http://schemas.microsoft.com/office/drawing/2014/main" id="{25823DFE-9AB9-E15A-84A2-72CA38A62D03}"/>
                    </a:ext>
                  </a:extLst>
                </p:cNvPr>
                <p:cNvCxnSpPr/>
                <p:nvPr/>
              </p:nvCxnSpPr>
              <p:spPr>
                <a:xfrm flipH="1">
                  <a:off x="7404490" y="5066674"/>
                  <a:ext cx="0" cy="116892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42" name="Straight Connector 41">
                  <a:extLst>
                    <a:ext uri="{FF2B5EF4-FFF2-40B4-BE49-F238E27FC236}">
                      <a16:creationId xmlns:a16="http://schemas.microsoft.com/office/drawing/2014/main" id="{5F2DC563-CD83-0E83-F521-17C6C97BCB1E}"/>
                    </a:ext>
                  </a:extLst>
                </p:cNvPr>
                <p:cNvCxnSpPr/>
                <p:nvPr/>
              </p:nvCxnSpPr>
              <p:spPr>
                <a:xfrm flipH="1">
                  <a:off x="7313167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43" name="Straight Connector 42">
                  <a:extLst>
                    <a:ext uri="{FF2B5EF4-FFF2-40B4-BE49-F238E27FC236}">
                      <a16:creationId xmlns:a16="http://schemas.microsoft.com/office/drawing/2014/main" id="{3AE1C24F-7B1F-807C-12A8-C72F8A201E68}"/>
                    </a:ext>
                  </a:extLst>
                </p:cNvPr>
                <p:cNvCxnSpPr/>
                <p:nvPr/>
              </p:nvCxnSpPr>
              <p:spPr>
                <a:xfrm flipH="1">
                  <a:off x="7351244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44" name="Straight Connector 43">
                  <a:extLst>
                    <a:ext uri="{FF2B5EF4-FFF2-40B4-BE49-F238E27FC236}">
                      <a16:creationId xmlns:a16="http://schemas.microsoft.com/office/drawing/2014/main" id="{EBA9F514-00D8-F5ED-7DCA-C6C512B9F506}"/>
                    </a:ext>
                  </a:extLst>
                </p:cNvPr>
                <p:cNvCxnSpPr/>
                <p:nvPr/>
              </p:nvCxnSpPr>
              <p:spPr>
                <a:xfrm flipH="1">
                  <a:off x="7477450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45" name="Straight Connector 44">
                  <a:extLst>
                    <a:ext uri="{FF2B5EF4-FFF2-40B4-BE49-F238E27FC236}">
                      <a16:creationId xmlns:a16="http://schemas.microsoft.com/office/drawing/2014/main" id="{82595F18-F843-9180-9CC5-1C43AE60CA75}"/>
                    </a:ext>
                  </a:extLst>
                </p:cNvPr>
                <p:cNvCxnSpPr/>
                <p:nvPr/>
              </p:nvCxnSpPr>
              <p:spPr>
                <a:xfrm flipH="1">
                  <a:off x="7433654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46" name="Straight Connector 45">
                  <a:extLst>
                    <a:ext uri="{FF2B5EF4-FFF2-40B4-BE49-F238E27FC236}">
                      <a16:creationId xmlns:a16="http://schemas.microsoft.com/office/drawing/2014/main" id="{9DFEB38A-88A4-5592-B5E5-07532B198D98}"/>
                    </a:ext>
                  </a:extLst>
                </p:cNvPr>
                <p:cNvCxnSpPr/>
                <p:nvPr/>
              </p:nvCxnSpPr>
              <p:spPr>
                <a:xfrm flipH="1">
                  <a:off x="7455086" y="5066674"/>
                  <a:ext cx="0" cy="116892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47" name="Straight Connector 46">
                  <a:extLst>
                    <a:ext uri="{FF2B5EF4-FFF2-40B4-BE49-F238E27FC236}">
                      <a16:creationId xmlns:a16="http://schemas.microsoft.com/office/drawing/2014/main" id="{7BB2E146-BCEB-92E3-56DD-D6EB030956A1}"/>
                    </a:ext>
                  </a:extLst>
                </p:cNvPr>
                <p:cNvCxnSpPr/>
                <p:nvPr/>
              </p:nvCxnSpPr>
              <p:spPr>
                <a:xfrm flipH="1">
                  <a:off x="7180072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48" name="Straight Connector 47">
                  <a:extLst>
                    <a:ext uri="{FF2B5EF4-FFF2-40B4-BE49-F238E27FC236}">
                      <a16:creationId xmlns:a16="http://schemas.microsoft.com/office/drawing/2014/main" id="{FED9460E-2F86-F4FC-39A3-142A6D9E5D99}"/>
                    </a:ext>
                  </a:extLst>
                </p:cNvPr>
                <p:cNvCxnSpPr/>
                <p:nvPr/>
              </p:nvCxnSpPr>
              <p:spPr>
                <a:xfrm flipH="1">
                  <a:off x="7201504" y="5066674"/>
                  <a:ext cx="0" cy="116892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49" name="Straight Connector 48">
                  <a:extLst>
                    <a:ext uri="{FF2B5EF4-FFF2-40B4-BE49-F238E27FC236}">
                      <a16:creationId xmlns:a16="http://schemas.microsoft.com/office/drawing/2014/main" id="{EC04CE4F-BBF8-C620-5613-A6B5E8781D37}"/>
                    </a:ext>
                  </a:extLst>
                </p:cNvPr>
                <p:cNvCxnSpPr/>
                <p:nvPr/>
              </p:nvCxnSpPr>
              <p:spPr>
                <a:xfrm>
                  <a:off x="7052235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50" name="Straight Connector 49">
                  <a:extLst>
                    <a:ext uri="{FF2B5EF4-FFF2-40B4-BE49-F238E27FC236}">
                      <a16:creationId xmlns:a16="http://schemas.microsoft.com/office/drawing/2014/main" id="{B0008B57-7322-991B-D3CD-75F718371ABC}"/>
                    </a:ext>
                  </a:extLst>
                </p:cNvPr>
                <p:cNvCxnSpPr/>
                <p:nvPr/>
              </p:nvCxnSpPr>
              <p:spPr>
                <a:xfrm>
                  <a:off x="7030803" y="5066674"/>
                  <a:ext cx="0" cy="116892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51" name="Straight Connector 50">
                  <a:extLst>
                    <a:ext uri="{FF2B5EF4-FFF2-40B4-BE49-F238E27FC236}">
                      <a16:creationId xmlns:a16="http://schemas.microsoft.com/office/drawing/2014/main" id="{D0B58219-3250-889E-A905-60E762DE599D}"/>
                    </a:ext>
                  </a:extLst>
                </p:cNvPr>
                <p:cNvCxnSpPr/>
                <p:nvPr/>
              </p:nvCxnSpPr>
              <p:spPr>
                <a:xfrm flipH="1">
                  <a:off x="7115106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52" name="Straight Connector 51">
                  <a:extLst>
                    <a:ext uri="{FF2B5EF4-FFF2-40B4-BE49-F238E27FC236}">
                      <a16:creationId xmlns:a16="http://schemas.microsoft.com/office/drawing/2014/main" id="{E4F4F856-408B-B598-3075-54CC34DF707E}"/>
                    </a:ext>
                  </a:extLst>
                </p:cNvPr>
                <p:cNvCxnSpPr/>
                <p:nvPr/>
              </p:nvCxnSpPr>
              <p:spPr>
                <a:xfrm flipH="1">
                  <a:off x="7153183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53" name="Straight Connector 52">
                  <a:extLst>
                    <a:ext uri="{FF2B5EF4-FFF2-40B4-BE49-F238E27FC236}">
                      <a16:creationId xmlns:a16="http://schemas.microsoft.com/office/drawing/2014/main" id="{65E87C4D-8B3A-6507-F5A9-7C7B7C71EAF5}"/>
                    </a:ext>
                  </a:extLst>
                </p:cNvPr>
                <p:cNvCxnSpPr/>
                <p:nvPr/>
              </p:nvCxnSpPr>
              <p:spPr>
                <a:xfrm>
                  <a:off x="7696609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54" name="Straight Connector 53">
                  <a:extLst>
                    <a:ext uri="{FF2B5EF4-FFF2-40B4-BE49-F238E27FC236}">
                      <a16:creationId xmlns:a16="http://schemas.microsoft.com/office/drawing/2014/main" id="{4843481B-F9CB-B18D-1BC8-CE6D849B39C1}"/>
                    </a:ext>
                  </a:extLst>
                </p:cNvPr>
                <p:cNvCxnSpPr/>
                <p:nvPr/>
              </p:nvCxnSpPr>
              <p:spPr>
                <a:xfrm>
                  <a:off x="7675177" y="5066674"/>
                  <a:ext cx="0" cy="116892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55" name="Straight Connector 54">
                  <a:extLst>
                    <a:ext uri="{FF2B5EF4-FFF2-40B4-BE49-F238E27FC236}">
                      <a16:creationId xmlns:a16="http://schemas.microsoft.com/office/drawing/2014/main" id="{D6C7F1C8-9E88-DC3B-D6C9-B831DDFBCBB9}"/>
                    </a:ext>
                  </a:extLst>
                </p:cNvPr>
                <p:cNvCxnSpPr/>
                <p:nvPr/>
              </p:nvCxnSpPr>
              <p:spPr>
                <a:xfrm flipH="1">
                  <a:off x="7850803" y="5066674"/>
                  <a:ext cx="0" cy="116892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56" name="Straight Connector 55">
                  <a:extLst>
                    <a:ext uri="{FF2B5EF4-FFF2-40B4-BE49-F238E27FC236}">
                      <a16:creationId xmlns:a16="http://schemas.microsoft.com/office/drawing/2014/main" id="{8E28669C-5D0D-3DB5-5A03-9DC6BC217B6B}"/>
                    </a:ext>
                  </a:extLst>
                </p:cNvPr>
                <p:cNvCxnSpPr/>
                <p:nvPr/>
              </p:nvCxnSpPr>
              <p:spPr>
                <a:xfrm flipH="1">
                  <a:off x="7759480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57" name="Straight Connector 56">
                  <a:extLst>
                    <a:ext uri="{FF2B5EF4-FFF2-40B4-BE49-F238E27FC236}">
                      <a16:creationId xmlns:a16="http://schemas.microsoft.com/office/drawing/2014/main" id="{E62BFFC0-1494-4706-4739-95296CDD9DF8}"/>
                    </a:ext>
                  </a:extLst>
                </p:cNvPr>
                <p:cNvCxnSpPr/>
                <p:nvPr/>
              </p:nvCxnSpPr>
              <p:spPr>
                <a:xfrm flipH="1">
                  <a:off x="7797557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58" name="Straight Connector 57">
                  <a:extLst>
                    <a:ext uri="{FF2B5EF4-FFF2-40B4-BE49-F238E27FC236}">
                      <a16:creationId xmlns:a16="http://schemas.microsoft.com/office/drawing/2014/main" id="{D13AEE8D-ED4F-C3C7-5298-CA60FDB12B82}"/>
                    </a:ext>
                  </a:extLst>
                </p:cNvPr>
                <p:cNvCxnSpPr/>
                <p:nvPr/>
              </p:nvCxnSpPr>
              <p:spPr>
                <a:xfrm flipH="1">
                  <a:off x="7923763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59" name="Straight Connector 58">
                  <a:extLst>
                    <a:ext uri="{FF2B5EF4-FFF2-40B4-BE49-F238E27FC236}">
                      <a16:creationId xmlns:a16="http://schemas.microsoft.com/office/drawing/2014/main" id="{9B62F278-06B2-4A70-23F5-943E5AC271F4}"/>
                    </a:ext>
                  </a:extLst>
                </p:cNvPr>
                <p:cNvCxnSpPr/>
                <p:nvPr/>
              </p:nvCxnSpPr>
              <p:spPr>
                <a:xfrm flipH="1">
                  <a:off x="7879967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60" name="Straight Connector 59">
                  <a:extLst>
                    <a:ext uri="{FF2B5EF4-FFF2-40B4-BE49-F238E27FC236}">
                      <a16:creationId xmlns:a16="http://schemas.microsoft.com/office/drawing/2014/main" id="{94E9BC2F-62CF-2E89-016D-96D2567857A3}"/>
                    </a:ext>
                  </a:extLst>
                </p:cNvPr>
                <p:cNvCxnSpPr/>
                <p:nvPr/>
              </p:nvCxnSpPr>
              <p:spPr>
                <a:xfrm flipH="1">
                  <a:off x="7901399" y="5066674"/>
                  <a:ext cx="0" cy="116892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61" name="Straight Connector 60">
                  <a:extLst>
                    <a:ext uri="{FF2B5EF4-FFF2-40B4-BE49-F238E27FC236}">
                      <a16:creationId xmlns:a16="http://schemas.microsoft.com/office/drawing/2014/main" id="{798946AB-F8B0-E691-3E5D-73390A3BFB78}"/>
                    </a:ext>
                  </a:extLst>
                </p:cNvPr>
                <p:cNvCxnSpPr/>
                <p:nvPr/>
              </p:nvCxnSpPr>
              <p:spPr>
                <a:xfrm>
                  <a:off x="8217379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62" name="Straight Connector 61">
                  <a:extLst>
                    <a:ext uri="{FF2B5EF4-FFF2-40B4-BE49-F238E27FC236}">
                      <a16:creationId xmlns:a16="http://schemas.microsoft.com/office/drawing/2014/main" id="{9C6FD4DB-3FC1-ACAB-999B-B22F733C697A}"/>
                    </a:ext>
                  </a:extLst>
                </p:cNvPr>
                <p:cNvCxnSpPr/>
                <p:nvPr/>
              </p:nvCxnSpPr>
              <p:spPr>
                <a:xfrm>
                  <a:off x="8195947" y="5066674"/>
                  <a:ext cx="0" cy="116892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63" name="Straight Connector 62">
                  <a:extLst>
                    <a:ext uri="{FF2B5EF4-FFF2-40B4-BE49-F238E27FC236}">
                      <a16:creationId xmlns:a16="http://schemas.microsoft.com/office/drawing/2014/main" id="{EFDDC76A-5402-4BDB-5996-BDD9C313EA68}"/>
                    </a:ext>
                  </a:extLst>
                </p:cNvPr>
                <p:cNvCxnSpPr/>
                <p:nvPr/>
              </p:nvCxnSpPr>
              <p:spPr>
                <a:xfrm flipH="1">
                  <a:off x="8147155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56" name="Straight Connector 255">
                  <a:extLst>
                    <a:ext uri="{FF2B5EF4-FFF2-40B4-BE49-F238E27FC236}">
                      <a16:creationId xmlns:a16="http://schemas.microsoft.com/office/drawing/2014/main" id="{B5E5BAF6-8850-51A9-97A3-697FC77D9B2F}"/>
                    </a:ext>
                  </a:extLst>
                </p:cNvPr>
                <p:cNvCxnSpPr/>
                <p:nvPr/>
              </p:nvCxnSpPr>
              <p:spPr>
                <a:xfrm flipH="1">
                  <a:off x="8168587" y="5066674"/>
                  <a:ext cx="0" cy="116892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57" name="Straight Connector 256">
                  <a:extLst>
                    <a:ext uri="{FF2B5EF4-FFF2-40B4-BE49-F238E27FC236}">
                      <a16:creationId xmlns:a16="http://schemas.microsoft.com/office/drawing/2014/main" id="{24898869-854D-E40C-6A3E-39791B0C5960}"/>
                    </a:ext>
                  </a:extLst>
                </p:cNvPr>
                <p:cNvCxnSpPr/>
                <p:nvPr/>
              </p:nvCxnSpPr>
              <p:spPr>
                <a:xfrm>
                  <a:off x="8019318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58" name="Straight Connector 257">
                  <a:extLst>
                    <a:ext uri="{FF2B5EF4-FFF2-40B4-BE49-F238E27FC236}">
                      <a16:creationId xmlns:a16="http://schemas.microsoft.com/office/drawing/2014/main" id="{1B2E3067-7D6B-B1DA-9D0A-397666F1DAB7}"/>
                    </a:ext>
                  </a:extLst>
                </p:cNvPr>
                <p:cNvCxnSpPr/>
                <p:nvPr/>
              </p:nvCxnSpPr>
              <p:spPr>
                <a:xfrm>
                  <a:off x="7997886" y="5066674"/>
                  <a:ext cx="0" cy="116892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59" name="Straight Connector 258">
                  <a:extLst>
                    <a:ext uri="{FF2B5EF4-FFF2-40B4-BE49-F238E27FC236}">
                      <a16:creationId xmlns:a16="http://schemas.microsoft.com/office/drawing/2014/main" id="{21A11C7A-FA33-EE61-66FE-98FA1F98D829}"/>
                    </a:ext>
                  </a:extLst>
                </p:cNvPr>
                <p:cNvCxnSpPr/>
                <p:nvPr/>
              </p:nvCxnSpPr>
              <p:spPr>
                <a:xfrm flipH="1">
                  <a:off x="8082189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60" name="Straight Connector 259">
                  <a:extLst>
                    <a:ext uri="{FF2B5EF4-FFF2-40B4-BE49-F238E27FC236}">
                      <a16:creationId xmlns:a16="http://schemas.microsoft.com/office/drawing/2014/main" id="{7CDDA53E-BA09-990D-9F97-91272E88182E}"/>
                    </a:ext>
                  </a:extLst>
                </p:cNvPr>
                <p:cNvCxnSpPr/>
                <p:nvPr/>
              </p:nvCxnSpPr>
              <p:spPr>
                <a:xfrm flipH="1">
                  <a:off x="8120266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61" name="Straight Connector 260">
                  <a:extLst>
                    <a:ext uri="{FF2B5EF4-FFF2-40B4-BE49-F238E27FC236}">
                      <a16:creationId xmlns:a16="http://schemas.microsoft.com/office/drawing/2014/main" id="{A040BE71-B410-F4B0-8544-376E86F55D76}"/>
                    </a:ext>
                  </a:extLst>
                </p:cNvPr>
                <p:cNvCxnSpPr/>
                <p:nvPr/>
              </p:nvCxnSpPr>
              <p:spPr>
                <a:xfrm>
                  <a:off x="7574504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62" name="Straight Connector 261">
                  <a:extLst>
                    <a:ext uri="{FF2B5EF4-FFF2-40B4-BE49-F238E27FC236}">
                      <a16:creationId xmlns:a16="http://schemas.microsoft.com/office/drawing/2014/main" id="{13316953-EE13-628D-1890-30A9457E6144}"/>
                    </a:ext>
                  </a:extLst>
                </p:cNvPr>
                <p:cNvCxnSpPr/>
                <p:nvPr/>
              </p:nvCxnSpPr>
              <p:spPr>
                <a:xfrm>
                  <a:off x="7553072" y="5066674"/>
                  <a:ext cx="0" cy="116892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63" name="Straight Connector 262">
                  <a:extLst>
                    <a:ext uri="{FF2B5EF4-FFF2-40B4-BE49-F238E27FC236}">
                      <a16:creationId xmlns:a16="http://schemas.microsoft.com/office/drawing/2014/main" id="{08BBCC43-952A-DF3A-49B2-15EFADB4CDDD}"/>
                    </a:ext>
                  </a:extLst>
                </p:cNvPr>
                <p:cNvCxnSpPr/>
                <p:nvPr/>
              </p:nvCxnSpPr>
              <p:spPr>
                <a:xfrm flipH="1">
                  <a:off x="7637375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64" name="Straight Connector 263">
                  <a:extLst>
                    <a:ext uri="{FF2B5EF4-FFF2-40B4-BE49-F238E27FC236}">
                      <a16:creationId xmlns:a16="http://schemas.microsoft.com/office/drawing/2014/main" id="{0E956930-DB07-406C-EF2C-19662DEBC774}"/>
                    </a:ext>
                  </a:extLst>
                </p:cNvPr>
                <p:cNvCxnSpPr/>
                <p:nvPr/>
              </p:nvCxnSpPr>
              <p:spPr>
                <a:xfrm flipH="1">
                  <a:off x="7675452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</p:grpSp>
        </p:grpSp>
      </p:grpSp>
      <p:grpSp>
        <p:nvGrpSpPr>
          <p:cNvPr id="281" name="Group 280">
            <a:extLst>
              <a:ext uri="{FF2B5EF4-FFF2-40B4-BE49-F238E27FC236}">
                <a16:creationId xmlns:a16="http://schemas.microsoft.com/office/drawing/2014/main" id="{8327CCFB-A098-60C4-71D7-BA2D99BA0B71}"/>
              </a:ext>
            </a:extLst>
          </p:cNvPr>
          <p:cNvGrpSpPr/>
          <p:nvPr/>
        </p:nvGrpSpPr>
        <p:grpSpPr>
          <a:xfrm>
            <a:off x="4545559" y="3168392"/>
            <a:ext cx="322401" cy="600165"/>
            <a:chOff x="4253132" y="2562093"/>
            <a:chExt cx="269213" cy="501153"/>
          </a:xfrm>
        </p:grpSpPr>
        <p:grpSp>
          <p:nvGrpSpPr>
            <p:cNvPr id="282" name="Group 281">
              <a:extLst>
                <a:ext uri="{FF2B5EF4-FFF2-40B4-BE49-F238E27FC236}">
                  <a16:creationId xmlns:a16="http://schemas.microsoft.com/office/drawing/2014/main" id="{38B91B1C-60C5-FBD9-1D66-1A9DCD7770F9}"/>
                </a:ext>
              </a:extLst>
            </p:cNvPr>
            <p:cNvGrpSpPr/>
            <p:nvPr/>
          </p:nvGrpSpPr>
          <p:grpSpPr>
            <a:xfrm>
              <a:off x="4253132" y="2562093"/>
              <a:ext cx="197161" cy="321777"/>
              <a:chOff x="6621653" y="1784030"/>
              <a:chExt cx="2530550" cy="4130005"/>
            </a:xfrm>
          </p:grpSpPr>
          <p:sp>
            <p:nvSpPr>
              <p:cNvPr id="317" name="Freeform 373">
                <a:extLst>
                  <a:ext uri="{FF2B5EF4-FFF2-40B4-BE49-F238E27FC236}">
                    <a16:creationId xmlns:a16="http://schemas.microsoft.com/office/drawing/2014/main" id="{03F3A102-0CCF-E619-C7A9-E8DC6594D916}"/>
                  </a:ext>
                </a:extLst>
              </p:cNvPr>
              <p:cNvSpPr/>
              <p:nvPr/>
            </p:nvSpPr>
            <p:spPr>
              <a:xfrm>
                <a:off x="8117322" y="2669781"/>
                <a:ext cx="973937" cy="3244254"/>
              </a:xfrm>
              <a:custGeom>
                <a:avLst/>
                <a:gdLst>
                  <a:gd name="connsiteX0" fmla="*/ 0 w 973937"/>
                  <a:gd name="connsiteY0" fmla="*/ 0 h 3244254"/>
                  <a:gd name="connsiteX1" fmla="*/ 973937 w 973937"/>
                  <a:gd name="connsiteY1" fmla="*/ 0 h 3244254"/>
                  <a:gd name="connsiteX2" fmla="*/ 973937 w 973937"/>
                  <a:gd name="connsiteY2" fmla="*/ 1516289 h 3244254"/>
                  <a:gd name="connsiteX3" fmla="*/ 973937 w 973937"/>
                  <a:gd name="connsiteY3" fmla="*/ 1516290 h 3244254"/>
                  <a:gd name="connsiteX4" fmla="*/ 973937 w 973937"/>
                  <a:gd name="connsiteY4" fmla="*/ 1516290 h 3244254"/>
                  <a:gd name="connsiteX5" fmla="*/ 973698 w 973937"/>
                  <a:gd name="connsiteY5" fmla="*/ 1522323 h 3244254"/>
                  <a:gd name="connsiteX6" fmla="*/ 953949 w 973937"/>
                  <a:gd name="connsiteY6" fmla="*/ 1674116 h 3244254"/>
                  <a:gd name="connsiteX7" fmla="*/ 685992 w 973937"/>
                  <a:gd name="connsiteY7" fmla="*/ 2968401 h 3244254"/>
                  <a:gd name="connsiteX8" fmla="*/ 347253 w 973937"/>
                  <a:gd name="connsiteY8" fmla="*/ 3130187 h 3244254"/>
                  <a:gd name="connsiteX9" fmla="*/ 16365 w 973937"/>
                  <a:gd name="connsiteY9" fmla="*/ 1641949 h 3244254"/>
                  <a:gd name="connsiteX10" fmla="*/ 0 w 973937"/>
                  <a:gd name="connsiteY10" fmla="*/ 1516290 h 3244254"/>
                  <a:gd name="connsiteX11" fmla="*/ 0 w 973937"/>
                  <a:gd name="connsiteY11" fmla="*/ 1516290 h 3244254"/>
                  <a:gd name="connsiteX12" fmla="*/ 0 w 973937"/>
                  <a:gd name="connsiteY12" fmla="*/ 1516289 h 32442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73937" h="3244254">
                    <a:moveTo>
                      <a:pt x="0" y="0"/>
                    </a:moveTo>
                    <a:lnTo>
                      <a:pt x="973937" y="0"/>
                    </a:lnTo>
                    <a:lnTo>
                      <a:pt x="973937" y="1516289"/>
                    </a:lnTo>
                    <a:lnTo>
                      <a:pt x="973937" y="1516290"/>
                    </a:lnTo>
                    <a:lnTo>
                      <a:pt x="973937" y="1516290"/>
                    </a:lnTo>
                    <a:lnTo>
                      <a:pt x="973698" y="1522323"/>
                    </a:lnTo>
                    <a:cubicBezTo>
                      <a:pt x="971223" y="1552461"/>
                      <a:pt x="965324" y="1598068"/>
                      <a:pt x="953949" y="1674116"/>
                    </a:cubicBezTo>
                    <a:cubicBezTo>
                      <a:pt x="908446" y="1978307"/>
                      <a:pt x="746663" y="2781337"/>
                      <a:pt x="685992" y="2968401"/>
                    </a:cubicBezTo>
                    <a:cubicBezTo>
                      <a:pt x="625321" y="3155466"/>
                      <a:pt x="463536" y="3387190"/>
                      <a:pt x="347253" y="3130187"/>
                    </a:cubicBezTo>
                    <a:cubicBezTo>
                      <a:pt x="245504" y="2905309"/>
                      <a:pt x="93436" y="2177220"/>
                      <a:pt x="16365" y="1641949"/>
                    </a:cubicBezTo>
                    <a:lnTo>
                      <a:pt x="0" y="1516290"/>
                    </a:lnTo>
                    <a:lnTo>
                      <a:pt x="0" y="1516290"/>
                    </a:lnTo>
                    <a:lnTo>
                      <a:pt x="0" y="1516289"/>
                    </a:lnTo>
                    <a:close/>
                  </a:path>
                </a:pathLst>
              </a:custGeom>
              <a:solidFill>
                <a:srgbClr val="5B9BD5"/>
              </a:solidFill>
              <a:ln w="19050" cap="flat" cmpd="sng" algn="ctr">
                <a:solidFill>
                  <a:srgbClr val="5B9BD5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grpSp>
            <p:nvGrpSpPr>
              <p:cNvPr id="319" name="Group 318">
                <a:extLst>
                  <a:ext uri="{FF2B5EF4-FFF2-40B4-BE49-F238E27FC236}">
                    <a16:creationId xmlns:a16="http://schemas.microsoft.com/office/drawing/2014/main" id="{375D4B98-FCD0-5DAE-1A58-4BBEF4B11A72}"/>
                  </a:ext>
                </a:extLst>
              </p:cNvPr>
              <p:cNvGrpSpPr/>
              <p:nvPr/>
            </p:nvGrpSpPr>
            <p:grpSpPr>
              <a:xfrm>
                <a:off x="6621653" y="1784030"/>
                <a:ext cx="2530550" cy="880988"/>
                <a:chOff x="5345302" y="1788793"/>
                <a:chExt cx="2530550" cy="880988"/>
              </a:xfrm>
            </p:grpSpPr>
            <p:sp>
              <p:nvSpPr>
                <p:cNvPr id="323" name="Freeform 378">
                  <a:extLst>
                    <a:ext uri="{FF2B5EF4-FFF2-40B4-BE49-F238E27FC236}">
                      <a16:creationId xmlns:a16="http://schemas.microsoft.com/office/drawing/2014/main" id="{1421A783-353B-7B80-0C8A-1D47C545C1F5}"/>
                    </a:ext>
                  </a:extLst>
                </p:cNvPr>
                <p:cNvSpPr/>
                <p:nvPr/>
              </p:nvSpPr>
              <p:spPr>
                <a:xfrm>
                  <a:off x="6308729" y="2406890"/>
                  <a:ext cx="487235" cy="142639"/>
                </a:xfrm>
                <a:custGeom>
                  <a:avLst/>
                  <a:gdLst>
                    <a:gd name="connsiteX0" fmla="*/ 0 w 487235"/>
                    <a:gd name="connsiteY0" fmla="*/ 0 h 142639"/>
                    <a:gd name="connsiteX1" fmla="*/ 206908 w 487235"/>
                    <a:gd name="connsiteY1" fmla="*/ 133489 h 142639"/>
                    <a:gd name="connsiteX2" fmla="*/ 487235 w 487235"/>
                    <a:gd name="connsiteY2" fmla="*/ 120140 h 1426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487235" h="142639">
                      <a:moveTo>
                        <a:pt x="0" y="0"/>
                      </a:moveTo>
                      <a:cubicBezTo>
                        <a:pt x="62851" y="56733"/>
                        <a:pt x="125702" y="113466"/>
                        <a:pt x="206908" y="133489"/>
                      </a:cubicBezTo>
                      <a:cubicBezTo>
                        <a:pt x="288114" y="153512"/>
                        <a:pt x="387674" y="136826"/>
                        <a:pt x="487235" y="120140"/>
                      </a:cubicBezTo>
                    </a:path>
                  </a:pathLst>
                </a:custGeom>
                <a:noFill/>
                <a:ln w="28575" cap="flat" cmpd="sng" algn="ctr">
                  <a:solidFill>
                    <a:srgbClr val="5B9BD5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  <p:sp>
              <p:nvSpPr>
                <p:cNvPr id="324" name="Rectangle 323">
                  <a:extLst>
                    <a:ext uri="{FF2B5EF4-FFF2-40B4-BE49-F238E27FC236}">
                      <a16:creationId xmlns:a16="http://schemas.microsoft.com/office/drawing/2014/main" id="{99CF47B7-F199-096D-D8C5-C9B6470E1906}"/>
                    </a:ext>
                  </a:extLst>
                </p:cNvPr>
                <p:cNvSpPr/>
                <p:nvPr/>
              </p:nvSpPr>
              <p:spPr>
                <a:xfrm>
                  <a:off x="6767328" y="2486179"/>
                  <a:ext cx="1108524" cy="183602"/>
                </a:xfrm>
                <a:prstGeom prst="rect">
                  <a:avLst/>
                </a:prstGeom>
                <a:solidFill>
                  <a:srgbClr val="5B9BD5"/>
                </a:solidFill>
                <a:ln w="12700" cap="flat" cmpd="sng" algn="ctr">
                  <a:solidFill>
                    <a:srgbClr val="5B9BD5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  <p:grpSp>
              <p:nvGrpSpPr>
                <p:cNvPr id="325" name="Group 324">
                  <a:extLst>
                    <a:ext uri="{FF2B5EF4-FFF2-40B4-BE49-F238E27FC236}">
                      <a16:creationId xmlns:a16="http://schemas.microsoft.com/office/drawing/2014/main" id="{853DBBE4-D90A-6469-0F31-D53ACC96D349}"/>
                    </a:ext>
                  </a:extLst>
                </p:cNvPr>
                <p:cNvGrpSpPr/>
                <p:nvPr/>
              </p:nvGrpSpPr>
              <p:grpSpPr>
                <a:xfrm rot="1980000">
                  <a:off x="5345302" y="1788793"/>
                  <a:ext cx="1108524" cy="466514"/>
                  <a:chOff x="9008832" y="1859860"/>
                  <a:chExt cx="1108524" cy="466514"/>
                </a:xfrm>
              </p:grpSpPr>
              <p:sp>
                <p:nvSpPr>
                  <p:cNvPr id="327" name="Rectangle 326">
                    <a:extLst>
                      <a:ext uri="{FF2B5EF4-FFF2-40B4-BE49-F238E27FC236}">
                        <a16:creationId xmlns:a16="http://schemas.microsoft.com/office/drawing/2014/main" id="{B4F0A570-94AD-B443-4BCF-FD475D6A8ADD}"/>
                      </a:ext>
                    </a:extLst>
                  </p:cNvPr>
                  <p:cNvSpPr/>
                  <p:nvPr/>
                </p:nvSpPr>
                <p:spPr>
                  <a:xfrm>
                    <a:off x="9116100" y="1859860"/>
                    <a:ext cx="893989" cy="282912"/>
                  </a:xfrm>
                  <a:prstGeom prst="rect">
                    <a:avLst/>
                  </a:prstGeom>
                  <a:solidFill>
                    <a:srgbClr val="5B9BD5"/>
                  </a:solidFill>
                  <a:ln w="12700" cap="flat" cmpd="sng" algn="ctr">
                    <a:solidFill>
                      <a:srgbClr val="5B9BD5">
                        <a:shade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1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  <p:sp>
                <p:nvSpPr>
                  <p:cNvPr id="328" name="Rectangle 327">
                    <a:extLst>
                      <a:ext uri="{FF2B5EF4-FFF2-40B4-BE49-F238E27FC236}">
                        <a16:creationId xmlns:a16="http://schemas.microsoft.com/office/drawing/2014/main" id="{95C6E5CB-A405-C90D-9AA2-2E792B6E2284}"/>
                      </a:ext>
                    </a:extLst>
                  </p:cNvPr>
                  <p:cNvSpPr/>
                  <p:nvPr/>
                </p:nvSpPr>
                <p:spPr>
                  <a:xfrm>
                    <a:off x="9008832" y="2142772"/>
                    <a:ext cx="1108524" cy="183602"/>
                  </a:xfrm>
                  <a:prstGeom prst="rect">
                    <a:avLst/>
                  </a:prstGeom>
                  <a:solidFill>
                    <a:srgbClr val="5B9BD5"/>
                  </a:solidFill>
                  <a:ln w="12700" cap="flat" cmpd="sng" algn="ctr">
                    <a:solidFill>
                      <a:srgbClr val="5B9BD5">
                        <a:shade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1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</p:grpSp>
            <p:sp>
              <p:nvSpPr>
                <p:cNvPr id="326" name="Freeform 381">
                  <a:extLst>
                    <a:ext uri="{FF2B5EF4-FFF2-40B4-BE49-F238E27FC236}">
                      <a16:creationId xmlns:a16="http://schemas.microsoft.com/office/drawing/2014/main" id="{87A97500-A6F6-4121-81A7-43326ACC1562}"/>
                    </a:ext>
                  </a:extLst>
                </p:cNvPr>
                <p:cNvSpPr/>
                <p:nvPr/>
              </p:nvSpPr>
              <p:spPr>
                <a:xfrm>
                  <a:off x="6280660" y="2462873"/>
                  <a:ext cx="487235" cy="142639"/>
                </a:xfrm>
                <a:custGeom>
                  <a:avLst/>
                  <a:gdLst>
                    <a:gd name="connsiteX0" fmla="*/ 0 w 487235"/>
                    <a:gd name="connsiteY0" fmla="*/ 0 h 142639"/>
                    <a:gd name="connsiteX1" fmla="*/ 206908 w 487235"/>
                    <a:gd name="connsiteY1" fmla="*/ 133489 h 142639"/>
                    <a:gd name="connsiteX2" fmla="*/ 487235 w 487235"/>
                    <a:gd name="connsiteY2" fmla="*/ 120140 h 1426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487235" h="142639">
                      <a:moveTo>
                        <a:pt x="0" y="0"/>
                      </a:moveTo>
                      <a:cubicBezTo>
                        <a:pt x="62851" y="56733"/>
                        <a:pt x="125702" y="113466"/>
                        <a:pt x="206908" y="133489"/>
                      </a:cubicBezTo>
                      <a:cubicBezTo>
                        <a:pt x="288114" y="153512"/>
                        <a:pt x="387674" y="136826"/>
                        <a:pt x="487235" y="120140"/>
                      </a:cubicBezTo>
                    </a:path>
                  </a:pathLst>
                </a:custGeom>
                <a:noFill/>
                <a:ln w="28575" cap="flat" cmpd="sng" algn="ctr">
                  <a:solidFill>
                    <a:srgbClr val="5B9BD5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</p:grpSp>
          <p:cxnSp>
            <p:nvCxnSpPr>
              <p:cNvPr id="320" name="Straight Connector 319">
                <a:extLst>
                  <a:ext uri="{FF2B5EF4-FFF2-40B4-BE49-F238E27FC236}">
                    <a16:creationId xmlns:a16="http://schemas.microsoft.com/office/drawing/2014/main" id="{5807D16D-2D26-524A-FB0D-3C4642ED5F1C}"/>
                  </a:ext>
                </a:extLst>
              </p:cNvPr>
              <p:cNvCxnSpPr/>
              <p:nvPr/>
            </p:nvCxnSpPr>
            <p:spPr>
              <a:xfrm>
                <a:off x="8139958" y="2936759"/>
                <a:ext cx="500584" cy="0"/>
              </a:xfrm>
              <a:prstGeom prst="line">
                <a:avLst/>
              </a:prstGeom>
              <a:noFill/>
              <a:ln w="6350" cap="flat" cmpd="sng" algn="ctr">
                <a:solidFill>
                  <a:srgbClr val="2D3E50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321" name="Straight Connector 320">
                <a:extLst>
                  <a:ext uri="{FF2B5EF4-FFF2-40B4-BE49-F238E27FC236}">
                    <a16:creationId xmlns:a16="http://schemas.microsoft.com/office/drawing/2014/main" id="{10214EBA-F79A-B9C9-388C-78CA151E1803}"/>
                  </a:ext>
                </a:extLst>
              </p:cNvPr>
              <p:cNvCxnSpPr/>
              <p:nvPr/>
            </p:nvCxnSpPr>
            <p:spPr>
              <a:xfrm>
                <a:off x="8139958" y="3736582"/>
                <a:ext cx="500584" cy="0"/>
              </a:xfrm>
              <a:prstGeom prst="line">
                <a:avLst/>
              </a:prstGeom>
              <a:noFill/>
              <a:ln w="6350" cap="flat" cmpd="sng" algn="ctr">
                <a:solidFill>
                  <a:srgbClr val="2D3E50"/>
                </a:solidFill>
                <a:prstDash val="solid"/>
                <a:miter lim="800000"/>
              </a:ln>
              <a:effectLst/>
            </p:spPr>
          </p:cxnSp>
          <p:sp>
            <p:nvSpPr>
              <p:cNvPr id="322" name="Freeform 377">
                <a:extLst>
                  <a:ext uri="{FF2B5EF4-FFF2-40B4-BE49-F238E27FC236}">
                    <a16:creationId xmlns:a16="http://schemas.microsoft.com/office/drawing/2014/main" id="{F90BC18E-8172-80A6-4CCB-4B9DB7C8ACAD}"/>
                  </a:ext>
                </a:extLst>
              </p:cNvPr>
              <p:cNvSpPr/>
              <p:nvPr/>
            </p:nvSpPr>
            <p:spPr>
              <a:xfrm>
                <a:off x="8138205" y="4248147"/>
                <a:ext cx="930894" cy="1651597"/>
              </a:xfrm>
              <a:custGeom>
                <a:avLst/>
                <a:gdLst>
                  <a:gd name="connsiteX0" fmla="*/ 0 w 1285750"/>
                  <a:gd name="connsiteY0" fmla="*/ 0 h 2281185"/>
                  <a:gd name="connsiteX1" fmla="*/ 1285750 w 1285750"/>
                  <a:gd name="connsiteY1" fmla="*/ 0 h 2281185"/>
                  <a:gd name="connsiteX2" fmla="*/ 1285435 w 1285750"/>
                  <a:gd name="connsiteY2" fmla="*/ 7966 h 2281185"/>
                  <a:gd name="connsiteX3" fmla="*/ 1259362 w 1285750"/>
                  <a:gd name="connsiteY3" fmla="*/ 208356 h 2281185"/>
                  <a:gd name="connsiteX4" fmla="*/ 905617 w 1285750"/>
                  <a:gd name="connsiteY4" fmla="*/ 1917016 h 2281185"/>
                  <a:gd name="connsiteX5" fmla="*/ 458428 w 1285750"/>
                  <a:gd name="connsiteY5" fmla="*/ 2130598 h 2281185"/>
                  <a:gd name="connsiteX6" fmla="*/ 21604 w 1285750"/>
                  <a:gd name="connsiteY6" fmla="*/ 165891 h 22811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85750" h="2281185">
                    <a:moveTo>
                      <a:pt x="0" y="0"/>
                    </a:moveTo>
                    <a:lnTo>
                      <a:pt x="1285750" y="0"/>
                    </a:lnTo>
                    <a:lnTo>
                      <a:pt x="1285435" y="7966"/>
                    </a:lnTo>
                    <a:cubicBezTo>
                      <a:pt x="1282167" y="47752"/>
                      <a:pt x="1274380" y="107961"/>
                      <a:pt x="1259362" y="208356"/>
                    </a:cubicBezTo>
                    <a:cubicBezTo>
                      <a:pt x="1199292" y="609936"/>
                      <a:pt x="985712" y="1670061"/>
                      <a:pt x="905617" y="1917016"/>
                    </a:cubicBezTo>
                    <a:cubicBezTo>
                      <a:pt x="825522" y="2163971"/>
                      <a:pt x="611941" y="2469883"/>
                      <a:pt x="458428" y="2130598"/>
                    </a:cubicBezTo>
                    <a:cubicBezTo>
                      <a:pt x="324104" y="1833724"/>
                      <a:pt x="123350" y="872533"/>
                      <a:pt x="21604" y="165891"/>
                    </a:cubicBezTo>
                    <a:close/>
                  </a:path>
                </a:pathLst>
              </a:custGeom>
              <a:solidFill>
                <a:srgbClr val="70AD47">
                  <a:lumMod val="40000"/>
                  <a:lumOff val="6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</p:grpSp>
        <p:grpSp>
          <p:nvGrpSpPr>
            <p:cNvPr id="283" name="Group 282">
              <a:extLst>
                <a:ext uri="{FF2B5EF4-FFF2-40B4-BE49-F238E27FC236}">
                  <a16:creationId xmlns:a16="http://schemas.microsoft.com/office/drawing/2014/main" id="{70F4091C-31D7-1441-6418-4450E9978150}"/>
                </a:ext>
              </a:extLst>
            </p:cNvPr>
            <p:cNvGrpSpPr/>
            <p:nvPr/>
          </p:nvGrpSpPr>
          <p:grpSpPr>
            <a:xfrm>
              <a:off x="4325184" y="2659134"/>
              <a:ext cx="197161" cy="321777"/>
              <a:chOff x="6621653" y="1784030"/>
              <a:chExt cx="2530550" cy="4130005"/>
            </a:xfrm>
          </p:grpSpPr>
          <p:sp>
            <p:nvSpPr>
              <p:cNvPr id="304" name="Freeform 362">
                <a:extLst>
                  <a:ext uri="{FF2B5EF4-FFF2-40B4-BE49-F238E27FC236}">
                    <a16:creationId xmlns:a16="http://schemas.microsoft.com/office/drawing/2014/main" id="{6A4EBC81-9B0A-B371-EF1F-38033D048E55}"/>
                  </a:ext>
                </a:extLst>
              </p:cNvPr>
              <p:cNvSpPr/>
              <p:nvPr/>
            </p:nvSpPr>
            <p:spPr>
              <a:xfrm>
                <a:off x="8117322" y="2669781"/>
                <a:ext cx="973937" cy="3244254"/>
              </a:xfrm>
              <a:custGeom>
                <a:avLst/>
                <a:gdLst>
                  <a:gd name="connsiteX0" fmla="*/ 0 w 973937"/>
                  <a:gd name="connsiteY0" fmla="*/ 0 h 3244254"/>
                  <a:gd name="connsiteX1" fmla="*/ 973937 w 973937"/>
                  <a:gd name="connsiteY1" fmla="*/ 0 h 3244254"/>
                  <a:gd name="connsiteX2" fmla="*/ 973937 w 973937"/>
                  <a:gd name="connsiteY2" fmla="*/ 1516289 h 3244254"/>
                  <a:gd name="connsiteX3" fmla="*/ 973937 w 973937"/>
                  <a:gd name="connsiteY3" fmla="*/ 1516290 h 3244254"/>
                  <a:gd name="connsiteX4" fmla="*/ 973937 w 973937"/>
                  <a:gd name="connsiteY4" fmla="*/ 1516290 h 3244254"/>
                  <a:gd name="connsiteX5" fmla="*/ 973698 w 973937"/>
                  <a:gd name="connsiteY5" fmla="*/ 1522323 h 3244254"/>
                  <a:gd name="connsiteX6" fmla="*/ 953949 w 973937"/>
                  <a:gd name="connsiteY6" fmla="*/ 1674116 h 3244254"/>
                  <a:gd name="connsiteX7" fmla="*/ 685992 w 973937"/>
                  <a:gd name="connsiteY7" fmla="*/ 2968401 h 3244254"/>
                  <a:gd name="connsiteX8" fmla="*/ 347253 w 973937"/>
                  <a:gd name="connsiteY8" fmla="*/ 3130187 h 3244254"/>
                  <a:gd name="connsiteX9" fmla="*/ 16365 w 973937"/>
                  <a:gd name="connsiteY9" fmla="*/ 1641949 h 3244254"/>
                  <a:gd name="connsiteX10" fmla="*/ 0 w 973937"/>
                  <a:gd name="connsiteY10" fmla="*/ 1516290 h 3244254"/>
                  <a:gd name="connsiteX11" fmla="*/ 0 w 973937"/>
                  <a:gd name="connsiteY11" fmla="*/ 1516290 h 3244254"/>
                  <a:gd name="connsiteX12" fmla="*/ 0 w 973937"/>
                  <a:gd name="connsiteY12" fmla="*/ 1516289 h 32442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73937" h="3244254">
                    <a:moveTo>
                      <a:pt x="0" y="0"/>
                    </a:moveTo>
                    <a:lnTo>
                      <a:pt x="973937" y="0"/>
                    </a:lnTo>
                    <a:lnTo>
                      <a:pt x="973937" y="1516289"/>
                    </a:lnTo>
                    <a:lnTo>
                      <a:pt x="973937" y="1516290"/>
                    </a:lnTo>
                    <a:lnTo>
                      <a:pt x="973937" y="1516290"/>
                    </a:lnTo>
                    <a:lnTo>
                      <a:pt x="973698" y="1522323"/>
                    </a:lnTo>
                    <a:cubicBezTo>
                      <a:pt x="971223" y="1552461"/>
                      <a:pt x="965324" y="1598068"/>
                      <a:pt x="953949" y="1674116"/>
                    </a:cubicBezTo>
                    <a:cubicBezTo>
                      <a:pt x="908446" y="1978307"/>
                      <a:pt x="746663" y="2781337"/>
                      <a:pt x="685992" y="2968401"/>
                    </a:cubicBezTo>
                    <a:cubicBezTo>
                      <a:pt x="625321" y="3155466"/>
                      <a:pt x="463536" y="3387190"/>
                      <a:pt x="347253" y="3130187"/>
                    </a:cubicBezTo>
                    <a:cubicBezTo>
                      <a:pt x="245504" y="2905309"/>
                      <a:pt x="93436" y="2177220"/>
                      <a:pt x="16365" y="1641949"/>
                    </a:cubicBezTo>
                    <a:lnTo>
                      <a:pt x="0" y="1516290"/>
                    </a:lnTo>
                    <a:lnTo>
                      <a:pt x="0" y="1516290"/>
                    </a:lnTo>
                    <a:lnTo>
                      <a:pt x="0" y="1516289"/>
                    </a:lnTo>
                    <a:close/>
                  </a:path>
                </a:pathLst>
              </a:custGeom>
              <a:solidFill>
                <a:srgbClr val="5B9BD5"/>
              </a:solidFill>
              <a:ln w="19050" cap="flat" cmpd="sng" algn="ctr">
                <a:solidFill>
                  <a:srgbClr val="5B9BD5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grpSp>
            <p:nvGrpSpPr>
              <p:cNvPr id="305" name="Group 304">
                <a:extLst>
                  <a:ext uri="{FF2B5EF4-FFF2-40B4-BE49-F238E27FC236}">
                    <a16:creationId xmlns:a16="http://schemas.microsoft.com/office/drawing/2014/main" id="{1C94F94B-6B60-C659-F240-2EE48CBC0E30}"/>
                  </a:ext>
                </a:extLst>
              </p:cNvPr>
              <p:cNvGrpSpPr/>
              <p:nvPr/>
            </p:nvGrpSpPr>
            <p:grpSpPr>
              <a:xfrm>
                <a:off x="6621653" y="1784030"/>
                <a:ext cx="2530550" cy="880988"/>
                <a:chOff x="5345302" y="1788793"/>
                <a:chExt cx="2530550" cy="880988"/>
              </a:xfrm>
            </p:grpSpPr>
            <p:sp>
              <p:nvSpPr>
                <p:cNvPr id="311" name="Freeform 367">
                  <a:extLst>
                    <a:ext uri="{FF2B5EF4-FFF2-40B4-BE49-F238E27FC236}">
                      <a16:creationId xmlns:a16="http://schemas.microsoft.com/office/drawing/2014/main" id="{C3DE502E-66C9-3887-2ADC-33773184F208}"/>
                    </a:ext>
                  </a:extLst>
                </p:cNvPr>
                <p:cNvSpPr/>
                <p:nvPr/>
              </p:nvSpPr>
              <p:spPr>
                <a:xfrm>
                  <a:off x="6308729" y="2406890"/>
                  <a:ext cx="487235" cy="142639"/>
                </a:xfrm>
                <a:custGeom>
                  <a:avLst/>
                  <a:gdLst>
                    <a:gd name="connsiteX0" fmla="*/ 0 w 487235"/>
                    <a:gd name="connsiteY0" fmla="*/ 0 h 142639"/>
                    <a:gd name="connsiteX1" fmla="*/ 206908 w 487235"/>
                    <a:gd name="connsiteY1" fmla="*/ 133489 h 142639"/>
                    <a:gd name="connsiteX2" fmla="*/ 487235 w 487235"/>
                    <a:gd name="connsiteY2" fmla="*/ 120140 h 1426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487235" h="142639">
                      <a:moveTo>
                        <a:pt x="0" y="0"/>
                      </a:moveTo>
                      <a:cubicBezTo>
                        <a:pt x="62851" y="56733"/>
                        <a:pt x="125702" y="113466"/>
                        <a:pt x="206908" y="133489"/>
                      </a:cubicBezTo>
                      <a:cubicBezTo>
                        <a:pt x="288114" y="153512"/>
                        <a:pt x="387674" y="136826"/>
                        <a:pt x="487235" y="120140"/>
                      </a:cubicBezTo>
                    </a:path>
                  </a:pathLst>
                </a:custGeom>
                <a:noFill/>
                <a:ln w="28575" cap="flat" cmpd="sng" algn="ctr">
                  <a:solidFill>
                    <a:srgbClr val="5B9BD5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  <p:sp>
              <p:nvSpPr>
                <p:cNvPr id="312" name="Rectangle 311">
                  <a:extLst>
                    <a:ext uri="{FF2B5EF4-FFF2-40B4-BE49-F238E27FC236}">
                      <a16:creationId xmlns:a16="http://schemas.microsoft.com/office/drawing/2014/main" id="{E63E5E0F-7220-1BCF-8D17-BE3794D727EF}"/>
                    </a:ext>
                  </a:extLst>
                </p:cNvPr>
                <p:cNvSpPr/>
                <p:nvPr/>
              </p:nvSpPr>
              <p:spPr>
                <a:xfrm>
                  <a:off x="6767328" y="2486179"/>
                  <a:ext cx="1108524" cy="183602"/>
                </a:xfrm>
                <a:prstGeom prst="rect">
                  <a:avLst/>
                </a:prstGeom>
                <a:solidFill>
                  <a:srgbClr val="5B9BD5"/>
                </a:solidFill>
                <a:ln w="12700" cap="flat" cmpd="sng" algn="ctr">
                  <a:solidFill>
                    <a:srgbClr val="5B9BD5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  <p:grpSp>
              <p:nvGrpSpPr>
                <p:cNvPr id="313" name="Group 312">
                  <a:extLst>
                    <a:ext uri="{FF2B5EF4-FFF2-40B4-BE49-F238E27FC236}">
                      <a16:creationId xmlns:a16="http://schemas.microsoft.com/office/drawing/2014/main" id="{3AE6563C-D5BD-51C0-6F9F-C6B1C138953C}"/>
                    </a:ext>
                  </a:extLst>
                </p:cNvPr>
                <p:cNvGrpSpPr/>
                <p:nvPr/>
              </p:nvGrpSpPr>
              <p:grpSpPr>
                <a:xfrm rot="1980000">
                  <a:off x="5345302" y="1788793"/>
                  <a:ext cx="1108524" cy="466514"/>
                  <a:chOff x="9008832" y="1859860"/>
                  <a:chExt cx="1108524" cy="466514"/>
                </a:xfrm>
              </p:grpSpPr>
              <p:sp>
                <p:nvSpPr>
                  <p:cNvPr id="315" name="Rectangle 314">
                    <a:extLst>
                      <a:ext uri="{FF2B5EF4-FFF2-40B4-BE49-F238E27FC236}">
                        <a16:creationId xmlns:a16="http://schemas.microsoft.com/office/drawing/2014/main" id="{67D3A54F-A888-DEFD-A7D0-4A6E0E798A45}"/>
                      </a:ext>
                    </a:extLst>
                  </p:cNvPr>
                  <p:cNvSpPr/>
                  <p:nvPr/>
                </p:nvSpPr>
                <p:spPr>
                  <a:xfrm>
                    <a:off x="9116100" y="1859860"/>
                    <a:ext cx="893989" cy="282912"/>
                  </a:xfrm>
                  <a:prstGeom prst="rect">
                    <a:avLst/>
                  </a:prstGeom>
                  <a:solidFill>
                    <a:srgbClr val="5B9BD5"/>
                  </a:solidFill>
                  <a:ln w="12700" cap="flat" cmpd="sng" algn="ctr">
                    <a:solidFill>
                      <a:srgbClr val="5B9BD5">
                        <a:shade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1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  <p:sp>
                <p:nvSpPr>
                  <p:cNvPr id="316" name="Rectangle 315">
                    <a:extLst>
                      <a:ext uri="{FF2B5EF4-FFF2-40B4-BE49-F238E27FC236}">
                        <a16:creationId xmlns:a16="http://schemas.microsoft.com/office/drawing/2014/main" id="{7FA714CB-FA61-D738-79B8-A386ECD2D0A1}"/>
                      </a:ext>
                    </a:extLst>
                  </p:cNvPr>
                  <p:cNvSpPr/>
                  <p:nvPr/>
                </p:nvSpPr>
                <p:spPr>
                  <a:xfrm>
                    <a:off x="9008832" y="2142772"/>
                    <a:ext cx="1108524" cy="183602"/>
                  </a:xfrm>
                  <a:prstGeom prst="rect">
                    <a:avLst/>
                  </a:prstGeom>
                  <a:solidFill>
                    <a:srgbClr val="5B9BD5"/>
                  </a:solidFill>
                  <a:ln w="12700" cap="flat" cmpd="sng" algn="ctr">
                    <a:solidFill>
                      <a:srgbClr val="5B9BD5">
                        <a:shade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1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</p:grpSp>
            <p:sp>
              <p:nvSpPr>
                <p:cNvPr id="314" name="Freeform 370">
                  <a:extLst>
                    <a:ext uri="{FF2B5EF4-FFF2-40B4-BE49-F238E27FC236}">
                      <a16:creationId xmlns:a16="http://schemas.microsoft.com/office/drawing/2014/main" id="{A1CC6A98-0BB5-B356-D747-DFA9CDA08315}"/>
                    </a:ext>
                  </a:extLst>
                </p:cNvPr>
                <p:cNvSpPr/>
                <p:nvPr/>
              </p:nvSpPr>
              <p:spPr>
                <a:xfrm>
                  <a:off x="6280660" y="2462873"/>
                  <a:ext cx="487235" cy="142639"/>
                </a:xfrm>
                <a:custGeom>
                  <a:avLst/>
                  <a:gdLst>
                    <a:gd name="connsiteX0" fmla="*/ 0 w 487235"/>
                    <a:gd name="connsiteY0" fmla="*/ 0 h 142639"/>
                    <a:gd name="connsiteX1" fmla="*/ 206908 w 487235"/>
                    <a:gd name="connsiteY1" fmla="*/ 133489 h 142639"/>
                    <a:gd name="connsiteX2" fmla="*/ 487235 w 487235"/>
                    <a:gd name="connsiteY2" fmla="*/ 120140 h 1426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487235" h="142639">
                      <a:moveTo>
                        <a:pt x="0" y="0"/>
                      </a:moveTo>
                      <a:cubicBezTo>
                        <a:pt x="62851" y="56733"/>
                        <a:pt x="125702" y="113466"/>
                        <a:pt x="206908" y="133489"/>
                      </a:cubicBezTo>
                      <a:cubicBezTo>
                        <a:pt x="288114" y="153512"/>
                        <a:pt x="387674" y="136826"/>
                        <a:pt x="487235" y="120140"/>
                      </a:cubicBezTo>
                    </a:path>
                  </a:pathLst>
                </a:custGeom>
                <a:noFill/>
                <a:ln w="28575" cap="flat" cmpd="sng" algn="ctr">
                  <a:solidFill>
                    <a:srgbClr val="5B9BD5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</p:grpSp>
          <p:cxnSp>
            <p:nvCxnSpPr>
              <p:cNvPr id="306" name="Straight Connector 305">
                <a:extLst>
                  <a:ext uri="{FF2B5EF4-FFF2-40B4-BE49-F238E27FC236}">
                    <a16:creationId xmlns:a16="http://schemas.microsoft.com/office/drawing/2014/main" id="{F4F09B9B-F8B5-FDEF-BB04-0804C11A1911}"/>
                  </a:ext>
                </a:extLst>
              </p:cNvPr>
              <p:cNvCxnSpPr/>
              <p:nvPr/>
            </p:nvCxnSpPr>
            <p:spPr>
              <a:xfrm>
                <a:off x="8139958" y="2936759"/>
                <a:ext cx="500584" cy="0"/>
              </a:xfrm>
              <a:prstGeom prst="line">
                <a:avLst/>
              </a:prstGeom>
              <a:noFill/>
              <a:ln w="6350" cap="flat" cmpd="sng" algn="ctr">
                <a:solidFill>
                  <a:srgbClr val="2D3E50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309" name="Straight Connector 308">
                <a:extLst>
                  <a:ext uri="{FF2B5EF4-FFF2-40B4-BE49-F238E27FC236}">
                    <a16:creationId xmlns:a16="http://schemas.microsoft.com/office/drawing/2014/main" id="{5A8297F3-DC0B-C0A2-C0B4-40968CEE655A}"/>
                  </a:ext>
                </a:extLst>
              </p:cNvPr>
              <p:cNvCxnSpPr/>
              <p:nvPr/>
            </p:nvCxnSpPr>
            <p:spPr>
              <a:xfrm>
                <a:off x="8139958" y="3736582"/>
                <a:ext cx="500584" cy="0"/>
              </a:xfrm>
              <a:prstGeom prst="line">
                <a:avLst/>
              </a:prstGeom>
              <a:noFill/>
              <a:ln w="6350" cap="flat" cmpd="sng" algn="ctr">
                <a:solidFill>
                  <a:srgbClr val="2D3E50"/>
                </a:solidFill>
                <a:prstDash val="solid"/>
                <a:miter lim="800000"/>
              </a:ln>
              <a:effectLst/>
            </p:spPr>
          </p:cxnSp>
          <p:sp>
            <p:nvSpPr>
              <p:cNvPr id="310" name="Freeform 366">
                <a:extLst>
                  <a:ext uri="{FF2B5EF4-FFF2-40B4-BE49-F238E27FC236}">
                    <a16:creationId xmlns:a16="http://schemas.microsoft.com/office/drawing/2014/main" id="{0C694CC5-7788-7F6A-1076-BFA4DE8025E3}"/>
                  </a:ext>
                </a:extLst>
              </p:cNvPr>
              <p:cNvSpPr/>
              <p:nvPr/>
            </p:nvSpPr>
            <p:spPr>
              <a:xfrm>
                <a:off x="8138205" y="4248147"/>
                <a:ext cx="930894" cy="1651597"/>
              </a:xfrm>
              <a:custGeom>
                <a:avLst/>
                <a:gdLst>
                  <a:gd name="connsiteX0" fmla="*/ 0 w 1285750"/>
                  <a:gd name="connsiteY0" fmla="*/ 0 h 2281185"/>
                  <a:gd name="connsiteX1" fmla="*/ 1285750 w 1285750"/>
                  <a:gd name="connsiteY1" fmla="*/ 0 h 2281185"/>
                  <a:gd name="connsiteX2" fmla="*/ 1285435 w 1285750"/>
                  <a:gd name="connsiteY2" fmla="*/ 7966 h 2281185"/>
                  <a:gd name="connsiteX3" fmla="*/ 1259362 w 1285750"/>
                  <a:gd name="connsiteY3" fmla="*/ 208356 h 2281185"/>
                  <a:gd name="connsiteX4" fmla="*/ 905617 w 1285750"/>
                  <a:gd name="connsiteY4" fmla="*/ 1917016 h 2281185"/>
                  <a:gd name="connsiteX5" fmla="*/ 458428 w 1285750"/>
                  <a:gd name="connsiteY5" fmla="*/ 2130598 h 2281185"/>
                  <a:gd name="connsiteX6" fmla="*/ 21604 w 1285750"/>
                  <a:gd name="connsiteY6" fmla="*/ 165891 h 22811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85750" h="2281185">
                    <a:moveTo>
                      <a:pt x="0" y="0"/>
                    </a:moveTo>
                    <a:lnTo>
                      <a:pt x="1285750" y="0"/>
                    </a:lnTo>
                    <a:lnTo>
                      <a:pt x="1285435" y="7966"/>
                    </a:lnTo>
                    <a:cubicBezTo>
                      <a:pt x="1282167" y="47752"/>
                      <a:pt x="1274380" y="107961"/>
                      <a:pt x="1259362" y="208356"/>
                    </a:cubicBezTo>
                    <a:cubicBezTo>
                      <a:pt x="1199292" y="609936"/>
                      <a:pt x="985712" y="1670061"/>
                      <a:pt x="905617" y="1917016"/>
                    </a:cubicBezTo>
                    <a:cubicBezTo>
                      <a:pt x="825522" y="2163971"/>
                      <a:pt x="611941" y="2469883"/>
                      <a:pt x="458428" y="2130598"/>
                    </a:cubicBezTo>
                    <a:cubicBezTo>
                      <a:pt x="324104" y="1833724"/>
                      <a:pt x="123350" y="872533"/>
                      <a:pt x="21604" y="165891"/>
                    </a:cubicBezTo>
                    <a:close/>
                  </a:path>
                </a:pathLst>
              </a:custGeom>
              <a:solidFill>
                <a:srgbClr val="70AD47">
                  <a:lumMod val="40000"/>
                  <a:lumOff val="6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</p:grpSp>
        <p:grpSp>
          <p:nvGrpSpPr>
            <p:cNvPr id="284" name="Group 283">
              <a:extLst>
                <a:ext uri="{FF2B5EF4-FFF2-40B4-BE49-F238E27FC236}">
                  <a16:creationId xmlns:a16="http://schemas.microsoft.com/office/drawing/2014/main" id="{797324AA-AC06-AB27-2C36-75AB2705721D}"/>
                </a:ext>
              </a:extLst>
            </p:cNvPr>
            <p:cNvGrpSpPr/>
            <p:nvPr/>
          </p:nvGrpSpPr>
          <p:grpSpPr>
            <a:xfrm>
              <a:off x="4266907" y="2741469"/>
              <a:ext cx="197161" cy="321777"/>
              <a:chOff x="6621653" y="1784030"/>
              <a:chExt cx="2530550" cy="4130005"/>
            </a:xfrm>
          </p:grpSpPr>
          <p:sp>
            <p:nvSpPr>
              <p:cNvPr id="293" name="Freeform 351">
                <a:extLst>
                  <a:ext uri="{FF2B5EF4-FFF2-40B4-BE49-F238E27FC236}">
                    <a16:creationId xmlns:a16="http://schemas.microsoft.com/office/drawing/2014/main" id="{6515C0C9-F110-0D51-47E2-8F07C545E5DC}"/>
                  </a:ext>
                </a:extLst>
              </p:cNvPr>
              <p:cNvSpPr/>
              <p:nvPr/>
            </p:nvSpPr>
            <p:spPr>
              <a:xfrm>
                <a:off x="8117322" y="2669781"/>
                <a:ext cx="973937" cy="3244254"/>
              </a:xfrm>
              <a:custGeom>
                <a:avLst/>
                <a:gdLst>
                  <a:gd name="connsiteX0" fmla="*/ 0 w 973937"/>
                  <a:gd name="connsiteY0" fmla="*/ 0 h 3244254"/>
                  <a:gd name="connsiteX1" fmla="*/ 973937 w 973937"/>
                  <a:gd name="connsiteY1" fmla="*/ 0 h 3244254"/>
                  <a:gd name="connsiteX2" fmla="*/ 973937 w 973937"/>
                  <a:gd name="connsiteY2" fmla="*/ 1516289 h 3244254"/>
                  <a:gd name="connsiteX3" fmla="*/ 973937 w 973937"/>
                  <a:gd name="connsiteY3" fmla="*/ 1516290 h 3244254"/>
                  <a:gd name="connsiteX4" fmla="*/ 973937 w 973937"/>
                  <a:gd name="connsiteY4" fmla="*/ 1516290 h 3244254"/>
                  <a:gd name="connsiteX5" fmla="*/ 973698 w 973937"/>
                  <a:gd name="connsiteY5" fmla="*/ 1522323 h 3244254"/>
                  <a:gd name="connsiteX6" fmla="*/ 953949 w 973937"/>
                  <a:gd name="connsiteY6" fmla="*/ 1674116 h 3244254"/>
                  <a:gd name="connsiteX7" fmla="*/ 685992 w 973937"/>
                  <a:gd name="connsiteY7" fmla="*/ 2968401 h 3244254"/>
                  <a:gd name="connsiteX8" fmla="*/ 347253 w 973937"/>
                  <a:gd name="connsiteY8" fmla="*/ 3130187 h 3244254"/>
                  <a:gd name="connsiteX9" fmla="*/ 16365 w 973937"/>
                  <a:gd name="connsiteY9" fmla="*/ 1641949 h 3244254"/>
                  <a:gd name="connsiteX10" fmla="*/ 0 w 973937"/>
                  <a:gd name="connsiteY10" fmla="*/ 1516290 h 3244254"/>
                  <a:gd name="connsiteX11" fmla="*/ 0 w 973937"/>
                  <a:gd name="connsiteY11" fmla="*/ 1516290 h 3244254"/>
                  <a:gd name="connsiteX12" fmla="*/ 0 w 973937"/>
                  <a:gd name="connsiteY12" fmla="*/ 1516289 h 32442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73937" h="3244254">
                    <a:moveTo>
                      <a:pt x="0" y="0"/>
                    </a:moveTo>
                    <a:lnTo>
                      <a:pt x="973937" y="0"/>
                    </a:lnTo>
                    <a:lnTo>
                      <a:pt x="973937" y="1516289"/>
                    </a:lnTo>
                    <a:lnTo>
                      <a:pt x="973937" y="1516290"/>
                    </a:lnTo>
                    <a:lnTo>
                      <a:pt x="973937" y="1516290"/>
                    </a:lnTo>
                    <a:lnTo>
                      <a:pt x="973698" y="1522323"/>
                    </a:lnTo>
                    <a:cubicBezTo>
                      <a:pt x="971223" y="1552461"/>
                      <a:pt x="965324" y="1598068"/>
                      <a:pt x="953949" y="1674116"/>
                    </a:cubicBezTo>
                    <a:cubicBezTo>
                      <a:pt x="908446" y="1978307"/>
                      <a:pt x="746663" y="2781337"/>
                      <a:pt x="685992" y="2968401"/>
                    </a:cubicBezTo>
                    <a:cubicBezTo>
                      <a:pt x="625321" y="3155466"/>
                      <a:pt x="463536" y="3387190"/>
                      <a:pt x="347253" y="3130187"/>
                    </a:cubicBezTo>
                    <a:cubicBezTo>
                      <a:pt x="245504" y="2905309"/>
                      <a:pt x="93436" y="2177220"/>
                      <a:pt x="16365" y="1641949"/>
                    </a:cubicBezTo>
                    <a:lnTo>
                      <a:pt x="0" y="1516290"/>
                    </a:lnTo>
                    <a:lnTo>
                      <a:pt x="0" y="1516290"/>
                    </a:lnTo>
                    <a:lnTo>
                      <a:pt x="0" y="1516289"/>
                    </a:lnTo>
                    <a:close/>
                  </a:path>
                </a:pathLst>
              </a:custGeom>
              <a:solidFill>
                <a:srgbClr val="5B9BD5"/>
              </a:solidFill>
              <a:ln w="19050" cap="flat" cmpd="sng" algn="ctr">
                <a:solidFill>
                  <a:srgbClr val="5B9BD5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grpSp>
            <p:nvGrpSpPr>
              <p:cNvPr id="294" name="Group 293">
                <a:extLst>
                  <a:ext uri="{FF2B5EF4-FFF2-40B4-BE49-F238E27FC236}">
                    <a16:creationId xmlns:a16="http://schemas.microsoft.com/office/drawing/2014/main" id="{D434847F-A4AB-4D5B-A8B8-2F0A9DAE8C94}"/>
                  </a:ext>
                </a:extLst>
              </p:cNvPr>
              <p:cNvGrpSpPr/>
              <p:nvPr/>
            </p:nvGrpSpPr>
            <p:grpSpPr>
              <a:xfrm>
                <a:off x="6621653" y="1784030"/>
                <a:ext cx="2530550" cy="880988"/>
                <a:chOff x="5345302" y="1788793"/>
                <a:chExt cx="2530550" cy="880988"/>
              </a:xfrm>
            </p:grpSpPr>
            <p:sp>
              <p:nvSpPr>
                <p:cNvPr id="298" name="Freeform 356">
                  <a:extLst>
                    <a:ext uri="{FF2B5EF4-FFF2-40B4-BE49-F238E27FC236}">
                      <a16:creationId xmlns:a16="http://schemas.microsoft.com/office/drawing/2014/main" id="{4B4486C0-0549-B3D8-C9E8-4DF22F9FE996}"/>
                    </a:ext>
                  </a:extLst>
                </p:cNvPr>
                <p:cNvSpPr/>
                <p:nvPr/>
              </p:nvSpPr>
              <p:spPr>
                <a:xfrm>
                  <a:off x="6308729" y="2406890"/>
                  <a:ext cx="487235" cy="142639"/>
                </a:xfrm>
                <a:custGeom>
                  <a:avLst/>
                  <a:gdLst>
                    <a:gd name="connsiteX0" fmla="*/ 0 w 487235"/>
                    <a:gd name="connsiteY0" fmla="*/ 0 h 142639"/>
                    <a:gd name="connsiteX1" fmla="*/ 206908 w 487235"/>
                    <a:gd name="connsiteY1" fmla="*/ 133489 h 142639"/>
                    <a:gd name="connsiteX2" fmla="*/ 487235 w 487235"/>
                    <a:gd name="connsiteY2" fmla="*/ 120140 h 1426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487235" h="142639">
                      <a:moveTo>
                        <a:pt x="0" y="0"/>
                      </a:moveTo>
                      <a:cubicBezTo>
                        <a:pt x="62851" y="56733"/>
                        <a:pt x="125702" y="113466"/>
                        <a:pt x="206908" y="133489"/>
                      </a:cubicBezTo>
                      <a:cubicBezTo>
                        <a:pt x="288114" y="153512"/>
                        <a:pt x="387674" y="136826"/>
                        <a:pt x="487235" y="120140"/>
                      </a:cubicBezTo>
                    </a:path>
                  </a:pathLst>
                </a:custGeom>
                <a:noFill/>
                <a:ln w="28575" cap="flat" cmpd="sng" algn="ctr">
                  <a:solidFill>
                    <a:srgbClr val="5B9BD5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  <p:sp>
              <p:nvSpPr>
                <p:cNvPr id="299" name="Rectangle 298">
                  <a:extLst>
                    <a:ext uri="{FF2B5EF4-FFF2-40B4-BE49-F238E27FC236}">
                      <a16:creationId xmlns:a16="http://schemas.microsoft.com/office/drawing/2014/main" id="{775FA8EC-C68A-F508-4BF2-7597015B0017}"/>
                    </a:ext>
                  </a:extLst>
                </p:cNvPr>
                <p:cNvSpPr/>
                <p:nvPr/>
              </p:nvSpPr>
              <p:spPr>
                <a:xfrm>
                  <a:off x="6767328" y="2486179"/>
                  <a:ext cx="1108524" cy="183602"/>
                </a:xfrm>
                <a:prstGeom prst="rect">
                  <a:avLst/>
                </a:prstGeom>
                <a:solidFill>
                  <a:srgbClr val="5B9BD5"/>
                </a:solidFill>
                <a:ln w="12700" cap="flat" cmpd="sng" algn="ctr">
                  <a:solidFill>
                    <a:srgbClr val="5B9BD5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  <p:grpSp>
              <p:nvGrpSpPr>
                <p:cNvPr id="300" name="Group 299">
                  <a:extLst>
                    <a:ext uri="{FF2B5EF4-FFF2-40B4-BE49-F238E27FC236}">
                      <a16:creationId xmlns:a16="http://schemas.microsoft.com/office/drawing/2014/main" id="{D1E822A1-1B32-006C-759F-3801E25F3D3C}"/>
                    </a:ext>
                  </a:extLst>
                </p:cNvPr>
                <p:cNvGrpSpPr/>
                <p:nvPr/>
              </p:nvGrpSpPr>
              <p:grpSpPr>
                <a:xfrm rot="1980000">
                  <a:off x="5345302" y="1788793"/>
                  <a:ext cx="1108524" cy="466514"/>
                  <a:chOff x="9008832" y="1859860"/>
                  <a:chExt cx="1108524" cy="466514"/>
                </a:xfrm>
              </p:grpSpPr>
              <p:sp>
                <p:nvSpPr>
                  <p:cNvPr id="302" name="Rectangle 301">
                    <a:extLst>
                      <a:ext uri="{FF2B5EF4-FFF2-40B4-BE49-F238E27FC236}">
                        <a16:creationId xmlns:a16="http://schemas.microsoft.com/office/drawing/2014/main" id="{A779B25D-561A-804F-CC54-3646BEA74E65}"/>
                      </a:ext>
                    </a:extLst>
                  </p:cNvPr>
                  <p:cNvSpPr/>
                  <p:nvPr/>
                </p:nvSpPr>
                <p:spPr>
                  <a:xfrm>
                    <a:off x="9116100" y="1859860"/>
                    <a:ext cx="893989" cy="282912"/>
                  </a:xfrm>
                  <a:prstGeom prst="rect">
                    <a:avLst/>
                  </a:prstGeom>
                  <a:solidFill>
                    <a:srgbClr val="5B9BD5"/>
                  </a:solidFill>
                  <a:ln w="12700" cap="flat" cmpd="sng" algn="ctr">
                    <a:solidFill>
                      <a:srgbClr val="5B9BD5">
                        <a:shade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1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  <p:sp>
                <p:nvSpPr>
                  <p:cNvPr id="303" name="Rectangle 302">
                    <a:extLst>
                      <a:ext uri="{FF2B5EF4-FFF2-40B4-BE49-F238E27FC236}">
                        <a16:creationId xmlns:a16="http://schemas.microsoft.com/office/drawing/2014/main" id="{D5EA10B6-BF27-ED85-38F3-FAD95102C4DC}"/>
                      </a:ext>
                    </a:extLst>
                  </p:cNvPr>
                  <p:cNvSpPr/>
                  <p:nvPr/>
                </p:nvSpPr>
                <p:spPr>
                  <a:xfrm>
                    <a:off x="9008832" y="2142772"/>
                    <a:ext cx="1108524" cy="183602"/>
                  </a:xfrm>
                  <a:prstGeom prst="rect">
                    <a:avLst/>
                  </a:prstGeom>
                  <a:solidFill>
                    <a:srgbClr val="5B9BD5"/>
                  </a:solidFill>
                  <a:ln w="12700" cap="flat" cmpd="sng" algn="ctr">
                    <a:solidFill>
                      <a:srgbClr val="5B9BD5">
                        <a:shade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1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</p:grpSp>
            <p:sp>
              <p:nvSpPr>
                <p:cNvPr id="301" name="Freeform 359">
                  <a:extLst>
                    <a:ext uri="{FF2B5EF4-FFF2-40B4-BE49-F238E27FC236}">
                      <a16:creationId xmlns:a16="http://schemas.microsoft.com/office/drawing/2014/main" id="{81ECF495-5764-6E15-E297-312BC32A3F77}"/>
                    </a:ext>
                  </a:extLst>
                </p:cNvPr>
                <p:cNvSpPr/>
                <p:nvPr/>
              </p:nvSpPr>
              <p:spPr>
                <a:xfrm>
                  <a:off x="6280660" y="2462873"/>
                  <a:ext cx="487235" cy="142639"/>
                </a:xfrm>
                <a:custGeom>
                  <a:avLst/>
                  <a:gdLst>
                    <a:gd name="connsiteX0" fmla="*/ 0 w 487235"/>
                    <a:gd name="connsiteY0" fmla="*/ 0 h 142639"/>
                    <a:gd name="connsiteX1" fmla="*/ 206908 w 487235"/>
                    <a:gd name="connsiteY1" fmla="*/ 133489 h 142639"/>
                    <a:gd name="connsiteX2" fmla="*/ 487235 w 487235"/>
                    <a:gd name="connsiteY2" fmla="*/ 120140 h 1426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487235" h="142639">
                      <a:moveTo>
                        <a:pt x="0" y="0"/>
                      </a:moveTo>
                      <a:cubicBezTo>
                        <a:pt x="62851" y="56733"/>
                        <a:pt x="125702" y="113466"/>
                        <a:pt x="206908" y="133489"/>
                      </a:cubicBezTo>
                      <a:cubicBezTo>
                        <a:pt x="288114" y="153512"/>
                        <a:pt x="387674" y="136826"/>
                        <a:pt x="487235" y="120140"/>
                      </a:cubicBezTo>
                    </a:path>
                  </a:pathLst>
                </a:custGeom>
                <a:noFill/>
                <a:ln w="28575" cap="flat" cmpd="sng" algn="ctr">
                  <a:solidFill>
                    <a:srgbClr val="5B9BD5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</p:grpSp>
          <p:cxnSp>
            <p:nvCxnSpPr>
              <p:cNvPr id="295" name="Straight Connector 294">
                <a:extLst>
                  <a:ext uri="{FF2B5EF4-FFF2-40B4-BE49-F238E27FC236}">
                    <a16:creationId xmlns:a16="http://schemas.microsoft.com/office/drawing/2014/main" id="{54325C70-6130-68E4-F384-D831BF123575}"/>
                  </a:ext>
                </a:extLst>
              </p:cNvPr>
              <p:cNvCxnSpPr/>
              <p:nvPr/>
            </p:nvCxnSpPr>
            <p:spPr>
              <a:xfrm>
                <a:off x="8139958" y="2936759"/>
                <a:ext cx="500584" cy="0"/>
              </a:xfrm>
              <a:prstGeom prst="line">
                <a:avLst/>
              </a:prstGeom>
              <a:noFill/>
              <a:ln w="6350" cap="flat" cmpd="sng" algn="ctr">
                <a:solidFill>
                  <a:srgbClr val="2D3E50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296" name="Straight Connector 295">
                <a:extLst>
                  <a:ext uri="{FF2B5EF4-FFF2-40B4-BE49-F238E27FC236}">
                    <a16:creationId xmlns:a16="http://schemas.microsoft.com/office/drawing/2014/main" id="{ED540B30-94D2-0B41-8054-88529146AC9A}"/>
                  </a:ext>
                </a:extLst>
              </p:cNvPr>
              <p:cNvCxnSpPr/>
              <p:nvPr/>
            </p:nvCxnSpPr>
            <p:spPr>
              <a:xfrm>
                <a:off x="8139958" y="3736582"/>
                <a:ext cx="500584" cy="0"/>
              </a:xfrm>
              <a:prstGeom prst="line">
                <a:avLst/>
              </a:prstGeom>
              <a:noFill/>
              <a:ln w="6350" cap="flat" cmpd="sng" algn="ctr">
                <a:solidFill>
                  <a:srgbClr val="2D3E50"/>
                </a:solidFill>
                <a:prstDash val="solid"/>
                <a:miter lim="800000"/>
              </a:ln>
              <a:effectLst/>
            </p:spPr>
          </p:cxnSp>
          <p:sp>
            <p:nvSpPr>
              <p:cNvPr id="297" name="Freeform 355">
                <a:extLst>
                  <a:ext uri="{FF2B5EF4-FFF2-40B4-BE49-F238E27FC236}">
                    <a16:creationId xmlns:a16="http://schemas.microsoft.com/office/drawing/2014/main" id="{3721C905-D3DF-C459-6D30-C9F95D967872}"/>
                  </a:ext>
                </a:extLst>
              </p:cNvPr>
              <p:cNvSpPr/>
              <p:nvPr/>
            </p:nvSpPr>
            <p:spPr>
              <a:xfrm>
                <a:off x="8138205" y="4248147"/>
                <a:ext cx="930894" cy="1651597"/>
              </a:xfrm>
              <a:custGeom>
                <a:avLst/>
                <a:gdLst>
                  <a:gd name="connsiteX0" fmla="*/ 0 w 1285750"/>
                  <a:gd name="connsiteY0" fmla="*/ 0 h 2281185"/>
                  <a:gd name="connsiteX1" fmla="*/ 1285750 w 1285750"/>
                  <a:gd name="connsiteY1" fmla="*/ 0 h 2281185"/>
                  <a:gd name="connsiteX2" fmla="*/ 1285435 w 1285750"/>
                  <a:gd name="connsiteY2" fmla="*/ 7966 h 2281185"/>
                  <a:gd name="connsiteX3" fmla="*/ 1259362 w 1285750"/>
                  <a:gd name="connsiteY3" fmla="*/ 208356 h 2281185"/>
                  <a:gd name="connsiteX4" fmla="*/ 905617 w 1285750"/>
                  <a:gd name="connsiteY4" fmla="*/ 1917016 h 2281185"/>
                  <a:gd name="connsiteX5" fmla="*/ 458428 w 1285750"/>
                  <a:gd name="connsiteY5" fmla="*/ 2130598 h 2281185"/>
                  <a:gd name="connsiteX6" fmla="*/ 21604 w 1285750"/>
                  <a:gd name="connsiteY6" fmla="*/ 165891 h 22811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85750" h="2281185">
                    <a:moveTo>
                      <a:pt x="0" y="0"/>
                    </a:moveTo>
                    <a:lnTo>
                      <a:pt x="1285750" y="0"/>
                    </a:lnTo>
                    <a:lnTo>
                      <a:pt x="1285435" y="7966"/>
                    </a:lnTo>
                    <a:cubicBezTo>
                      <a:pt x="1282167" y="47752"/>
                      <a:pt x="1274380" y="107961"/>
                      <a:pt x="1259362" y="208356"/>
                    </a:cubicBezTo>
                    <a:cubicBezTo>
                      <a:pt x="1199292" y="609936"/>
                      <a:pt x="985712" y="1670061"/>
                      <a:pt x="905617" y="1917016"/>
                    </a:cubicBezTo>
                    <a:cubicBezTo>
                      <a:pt x="825522" y="2163971"/>
                      <a:pt x="611941" y="2469883"/>
                      <a:pt x="458428" y="2130598"/>
                    </a:cubicBezTo>
                    <a:cubicBezTo>
                      <a:pt x="324104" y="1833724"/>
                      <a:pt x="123350" y="872533"/>
                      <a:pt x="21604" y="165891"/>
                    </a:cubicBezTo>
                    <a:close/>
                  </a:path>
                </a:pathLst>
              </a:custGeom>
              <a:solidFill>
                <a:srgbClr val="70AD47">
                  <a:lumMod val="40000"/>
                  <a:lumOff val="6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</p:grpSp>
      </p:grpSp>
      <p:sp>
        <p:nvSpPr>
          <p:cNvPr id="329" name="TextBox 328">
            <a:extLst>
              <a:ext uri="{FF2B5EF4-FFF2-40B4-BE49-F238E27FC236}">
                <a16:creationId xmlns:a16="http://schemas.microsoft.com/office/drawing/2014/main" id="{8BF63528-3861-8F70-6C2A-58FA86A0BE87}"/>
              </a:ext>
            </a:extLst>
          </p:cNvPr>
          <p:cNvSpPr txBox="1"/>
          <p:nvPr/>
        </p:nvSpPr>
        <p:spPr>
          <a:xfrm>
            <a:off x="4206805" y="3821555"/>
            <a:ext cx="90762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595959"/>
                </a:solidFill>
                <a:effectLst/>
                <a:uLnTx/>
                <a:uFillTx/>
                <a:latin typeface="Calibri" panose="020F0502020204030204"/>
              </a:rPr>
              <a:t>Pull down</a:t>
            </a:r>
          </a:p>
        </p:txBody>
      </p:sp>
      <p:sp>
        <p:nvSpPr>
          <p:cNvPr id="330" name="TextBox 329">
            <a:extLst>
              <a:ext uri="{FF2B5EF4-FFF2-40B4-BE49-F238E27FC236}">
                <a16:creationId xmlns:a16="http://schemas.microsoft.com/office/drawing/2014/main" id="{91A09707-ED5D-F9C6-8637-90F7C825A715}"/>
              </a:ext>
            </a:extLst>
          </p:cNvPr>
          <p:cNvSpPr txBox="1"/>
          <p:nvPr/>
        </p:nvSpPr>
        <p:spPr>
          <a:xfrm>
            <a:off x="7007129" y="3808332"/>
            <a:ext cx="42030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595959"/>
                </a:solidFill>
                <a:effectLst/>
                <a:uLnTx/>
                <a:uFillTx/>
                <a:latin typeface="Calibri" panose="020F0502020204030204"/>
              </a:rPr>
              <a:t>MS</a:t>
            </a:r>
          </a:p>
        </p:txBody>
      </p:sp>
      <p:grpSp>
        <p:nvGrpSpPr>
          <p:cNvPr id="331" name="Group 330">
            <a:extLst>
              <a:ext uri="{FF2B5EF4-FFF2-40B4-BE49-F238E27FC236}">
                <a16:creationId xmlns:a16="http://schemas.microsoft.com/office/drawing/2014/main" id="{2F64042D-1F5B-A46C-ADF0-A9111CBBA80E}"/>
              </a:ext>
            </a:extLst>
          </p:cNvPr>
          <p:cNvGrpSpPr/>
          <p:nvPr/>
        </p:nvGrpSpPr>
        <p:grpSpPr>
          <a:xfrm>
            <a:off x="9174773" y="3342277"/>
            <a:ext cx="733646" cy="394227"/>
            <a:chOff x="6647087" y="2276596"/>
            <a:chExt cx="1866632" cy="1003043"/>
          </a:xfrm>
        </p:grpSpPr>
        <p:sp>
          <p:nvSpPr>
            <p:cNvPr id="332" name="Freeform 91">
              <a:extLst>
                <a:ext uri="{FF2B5EF4-FFF2-40B4-BE49-F238E27FC236}">
                  <a16:creationId xmlns:a16="http://schemas.microsoft.com/office/drawing/2014/main" id="{4DDA648D-3C7F-1EDB-FF71-AA29CD64F723}"/>
                </a:ext>
              </a:extLst>
            </p:cNvPr>
            <p:cNvSpPr/>
            <p:nvPr/>
          </p:nvSpPr>
          <p:spPr>
            <a:xfrm>
              <a:off x="7607711" y="2919657"/>
              <a:ext cx="840547" cy="356832"/>
            </a:xfrm>
            <a:custGeom>
              <a:avLst/>
              <a:gdLst>
                <a:gd name="connsiteX0" fmla="*/ 3622160 w 3622160"/>
                <a:gd name="connsiteY0" fmla="*/ 1537087 h 1537694"/>
                <a:gd name="connsiteX1" fmla="*/ 3285213 w 3622160"/>
                <a:gd name="connsiteY1" fmla="*/ 1537364 h 1537694"/>
                <a:gd name="connsiteX2" fmla="*/ 3275142 w 3622160"/>
                <a:gd name="connsiteY2" fmla="*/ 1537087 h 1537694"/>
                <a:gd name="connsiteX3" fmla="*/ 0 w 3622160"/>
                <a:gd name="connsiteY3" fmla="*/ 0 h 1537694"/>
                <a:gd name="connsiteX4" fmla="*/ 70442 w 3622160"/>
                <a:gd name="connsiteY4" fmla="*/ 34353 h 1537694"/>
                <a:gd name="connsiteX5" fmla="*/ 354420 w 3622160"/>
                <a:gd name="connsiteY5" fmla="*/ 133590 h 1537694"/>
                <a:gd name="connsiteX6" fmla="*/ 829341 w 3622160"/>
                <a:gd name="connsiteY6" fmla="*/ 324977 h 1537694"/>
                <a:gd name="connsiteX7" fmla="*/ 1545267 w 3622160"/>
                <a:gd name="connsiteY7" fmla="*/ 884958 h 1537694"/>
                <a:gd name="connsiteX8" fmla="*/ 2402960 w 3622160"/>
                <a:gd name="connsiteY8" fmla="*/ 1437851 h 1537694"/>
                <a:gd name="connsiteX9" fmla="*/ 2968922 w 3622160"/>
                <a:gd name="connsiteY9" fmla="*/ 1528670 h 1537694"/>
                <a:gd name="connsiteX10" fmla="*/ 3275142 w 3622160"/>
                <a:gd name="connsiteY10" fmla="*/ 1537087 h 1537694"/>
                <a:gd name="connsiteX11" fmla="*/ 0 w 3622160"/>
                <a:gd name="connsiteY11" fmla="*/ 1537088 h 15376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622160" h="1537694">
                  <a:moveTo>
                    <a:pt x="3622160" y="1537087"/>
                  </a:moveTo>
                  <a:cubicBezTo>
                    <a:pt x="3506531" y="1537382"/>
                    <a:pt x="3394151" y="1538121"/>
                    <a:pt x="3285213" y="1537364"/>
                  </a:cubicBezTo>
                  <a:lnTo>
                    <a:pt x="3275142" y="1537087"/>
                  </a:lnTo>
                  <a:close/>
                  <a:moveTo>
                    <a:pt x="0" y="0"/>
                  </a:moveTo>
                  <a:lnTo>
                    <a:pt x="70442" y="34353"/>
                  </a:lnTo>
                  <a:cubicBezTo>
                    <a:pt x="164511" y="72158"/>
                    <a:pt x="262271" y="99330"/>
                    <a:pt x="354420" y="133590"/>
                  </a:cubicBezTo>
                  <a:cubicBezTo>
                    <a:pt x="538718" y="202110"/>
                    <a:pt x="630867" y="199749"/>
                    <a:pt x="829341" y="324977"/>
                  </a:cubicBezTo>
                  <a:cubicBezTo>
                    <a:pt x="1027816" y="450205"/>
                    <a:pt x="1282997" y="692391"/>
                    <a:pt x="1545267" y="884958"/>
                  </a:cubicBezTo>
                  <a:cubicBezTo>
                    <a:pt x="1807537" y="1077525"/>
                    <a:pt x="2056811" y="1329163"/>
                    <a:pt x="2402960" y="1437851"/>
                  </a:cubicBezTo>
                  <a:cubicBezTo>
                    <a:pt x="2576035" y="1492195"/>
                    <a:pt x="2765205" y="1517300"/>
                    <a:pt x="2968922" y="1528670"/>
                  </a:cubicBezTo>
                  <a:lnTo>
                    <a:pt x="3275142" y="1537087"/>
                  </a:lnTo>
                  <a:lnTo>
                    <a:pt x="0" y="1537088"/>
                  </a:lnTo>
                  <a:close/>
                </a:path>
              </a:pathLst>
            </a:custGeom>
            <a:solidFill>
              <a:srgbClr val="0BB5DD">
                <a:lumMod val="20000"/>
                <a:lumOff val="80000"/>
              </a:srgbClr>
            </a:solidFill>
            <a:ln w="19050" cap="flat" cmpd="sng" algn="ctr">
              <a:solidFill>
                <a:srgbClr val="595959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sp>
          <p:nvSpPr>
            <p:cNvPr id="333" name="Freeform 92">
              <a:extLst>
                <a:ext uri="{FF2B5EF4-FFF2-40B4-BE49-F238E27FC236}">
                  <a16:creationId xmlns:a16="http://schemas.microsoft.com/office/drawing/2014/main" id="{094F9969-EC0C-AEDC-F482-B53B19A0524D}"/>
                </a:ext>
              </a:extLst>
            </p:cNvPr>
            <p:cNvSpPr/>
            <p:nvPr/>
          </p:nvSpPr>
          <p:spPr>
            <a:xfrm>
              <a:off x="7607711" y="3157085"/>
              <a:ext cx="819683" cy="120866"/>
            </a:xfrm>
            <a:custGeom>
              <a:avLst/>
              <a:gdLst>
                <a:gd name="connsiteX0" fmla="*/ 1784352 w 3532252"/>
                <a:gd name="connsiteY0" fmla="*/ 515974 h 520847"/>
                <a:gd name="connsiteX1" fmla="*/ 2339220 w 3532252"/>
                <a:gd name="connsiteY1" fmla="*/ 517521 h 520847"/>
                <a:gd name="connsiteX2" fmla="*/ 2202409 w 3532252"/>
                <a:gd name="connsiteY2" fmla="*/ 518079 h 520847"/>
                <a:gd name="connsiteX3" fmla="*/ 1808976 w 3532252"/>
                <a:gd name="connsiteY3" fmla="*/ 516478 h 520847"/>
                <a:gd name="connsiteX4" fmla="*/ 3128683 w 3532252"/>
                <a:gd name="connsiteY4" fmla="*/ 514290 h 520847"/>
                <a:gd name="connsiteX5" fmla="*/ 3532252 w 3532252"/>
                <a:gd name="connsiteY5" fmla="*/ 520847 h 520847"/>
                <a:gd name="connsiteX6" fmla="*/ 2339220 w 3532252"/>
                <a:gd name="connsiteY6" fmla="*/ 517521 h 520847"/>
                <a:gd name="connsiteX7" fmla="*/ 2594033 w 3532252"/>
                <a:gd name="connsiteY7" fmla="*/ 516482 h 520847"/>
                <a:gd name="connsiteX8" fmla="*/ 3128683 w 3532252"/>
                <a:gd name="connsiteY8" fmla="*/ 514290 h 520847"/>
                <a:gd name="connsiteX9" fmla="*/ 0 w 3532252"/>
                <a:gd name="connsiteY9" fmla="*/ 0 h 520847"/>
                <a:gd name="connsiteX10" fmla="*/ 97886 w 3532252"/>
                <a:gd name="connsiteY10" fmla="*/ 112601 h 520847"/>
                <a:gd name="connsiteX11" fmla="*/ 843616 w 3532252"/>
                <a:gd name="connsiteY11" fmla="*/ 464141 h 520847"/>
                <a:gd name="connsiteX12" fmla="*/ 1436313 w 3532252"/>
                <a:gd name="connsiteY12" fmla="*/ 508845 h 520847"/>
                <a:gd name="connsiteX13" fmla="*/ 1784352 w 3532252"/>
                <a:gd name="connsiteY13" fmla="*/ 515974 h 520847"/>
                <a:gd name="connsiteX14" fmla="*/ 0 w 3532252"/>
                <a:gd name="connsiteY14" fmla="*/ 510999 h 5208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532252" h="520847">
                  <a:moveTo>
                    <a:pt x="1784352" y="515974"/>
                  </a:moveTo>
                  <a:lnTo>
                    <a:pt x="2339220" y="517521"/>
                  </a:lnTo>
                  <a:lnTo>
                    <a:pt x="2202409" y="518079"/>
                  </a:lnTo>
                  <a:cubicBezTo>
                    <a:pt x="2070312" y="518236"/>
                    <a:pt x="1937913" y="517860"/>
                    <a:pt x="1808976" y="516478"/>
                  </a:cubicBezTo>
                  <a:close/>
                  <a:moveTo>
                    <a:pt x="3128683" y="514290"/>
                  </a:moveTo>
                  <a:cubicBezTo>
                    <a:pt x="3289287" y="514486"/>
                    <a:pt x="3428043" y="516140"/>
                    <a:pt x="3532252" y="520847"/>
                  </a:cubicBezTo>
                  <a:lnTo>
                    <a:pt x="2339220" y="517521"/>
                  </a:lnTo>
                  <a:lnTo>
                    <a:pt x="2594033" y="516482"/>
                  </a:lnTo>
                  <a:cubicBezTo>
                    <a:pt x="2785629" y="515356"/>
                    <a:pt x="2968080" y="514094"/>
                    <a:pt x="3128683" y="514290"/>
                  </a:cubicBezTo>
                  <a:close/>
                  <a:moveTo>
                    <a:pt x="0" y="0"/>
                  </a:moveTo>
                  <a:lnTo>
                    <a:pt x="97886" y="112601"/>
                  </a:lnTo>
                  <a:cubicBezTo>
                    <a:pt x="231534" y="261014"/>
                    <a:pt x="397833" y="394144"/>
                    <a:pt x="843616" y="464141"/>
                  </a:cubicBezTo>
                  <a:cubicBezTo>
                    <a:pt x="992211" y="487474"/>
                    <a:pt x="1199812" y="501115"/>
                    <a:pt x="1436313" y="508845"/>
                  </a:cubicBezTo>
                  <a:lnTo>
                    <a:pt x="1784352" y="515974"/>
                  </a:lnTo>
                  <a:lnTo>
                    <a:pt x="0" y="510999"/>
                  </a:lnTo>
                  <a:close/>
                </a:path>
              </a:pathLst>
            </a:custGeom>
            <a:pattFill prst="ltUpDiag">
              <a:fgClr>
                <a:srgbClr val="1FC2A7"/>
              </a:fgClr>
              <a:bgClr>
                <a:srgbClr val="0BB5DD">
                  <a:lumMod val="20000"/>
                  <a:lumOff val="80000"/>
                </a:srgbClr>
              </a:bgClr>
            </a:pattFill>
            <a:ln w="19050" cap="flat" cmpd="sng" algn="ctr">
              <a:solidFill>
                <a:srgbClr val="595959"/>
              </a:solidFill>
              <a:prstDash val="sysDot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sp>
          <p:nvSpPr>
            <p:cNvPr id="334" name="Freeform 93">
              <a:extLst>
                <a:ext uri="{FF2B5EF4-FFF2-40B4-BE49-F238E27FC236}">
                  <a16:creationId xmlns:a16="http://schemas.microsoft.com/office/drawing/2014/main" id="{F5E0D227-2107-9DC7-01E4-AB3E006BFB28}"/>
                </a:ext>
              </a:extLst>
            </p:cNvPr>
            <p:cNvSpPr/>
            <p:nvPr/>
          </p:nvSpPr>
          <p:spPr>
            <a:xfrm>
              <a:off x="6647087" y="2984026"/>
              <a:ext cx="1801170" cy="292324"/>
            </a:xfrm>
            <a:custGeom>
              <a:avLst/>
              <a:gdLst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948223 w 7761768"/>
                <a:gd name="connsiteY8" fmla="*/ 2621195 h 4308227"/>
                <a:gd name="connsiteX9" fmla="*/ 4494028 w 7761768"/>
                <a:gd name="connsiteY9" fmla="*/ 2883464 h 4308227"/>
                <a:gd name="connsiteX10" fmla="*/ 4968949 w 7761768"/>
                <a:gd name="connsiteY10" fmla="*/ 3074851 h 4308227"/>
                <a:gd name="connsiteX11" fmla="*/ 5621079 w 7761768"/>
                <a:gd name="connsiteY11" fmla="*/ 3585213 h 4308227"/>
                <a:gd name="connsiteX12" fmla="*/ 5996763 w 7761768"/>
                <a:gd name="connsiteY12" fmla="*/ 3911278 h 4308227"/>
                <a:gd name="connsiteX13" fmla="*/ 6542568 w 7761768"/>
                <a:gd name="connsiteY13" fmla="*/ 4187725 h 4308227"/>
                <a:gd name="connsiteX14" fmla="*/ 7761768 w 7761768"/>
                <a:gd name="connsiteY14" fmla="*/ 4308227 h 4308227"/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948223 w 7761768"/>
                <a:gd name="connsiteY8" fmla="*/ 2621195 h 4308227"/>
                <a:gd name="connsiteX9" fmla="*/ 4494028 w 7761768"/>
                <a:gd name="connsiteY9" fmla="*/ 2883464 h 4308227"/>
                <a:gd name="connsiteX10" fmla="*/ 4968949 w 7761768"/>
                <a:gd name="connsiteY10" fmla="*/ 3074851 h 4308227"/>
                <a:gd name="connsiteX11" fmla="*/ 5621079 w 7761768"/>
                <a:gd name="connsiteY11" fmla="*/ 3585213 h 4308227"/>
                <a:gd name="connsiteX12" fmla="*/ 5996763 w 7761768"/>
                <a:gd name="connsiteY12" fmla="*/ 3911278 h 4308227"/>
                <a:gd name="connsiteX13" fmla="*/ 6542568 w 7761768"/>
                <a:gd name="connsiteY13" fmla="*/ 4187725 h 4308227"/>
                <a:gd name="connsiteX14" fmla="*/ 7761768 w 7761768"/>
                <a:gd name="connsiteY14" fmla="*/ 4308227 h 4308227"/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948223 w 7761768"/>
                <a:gd name="connsiteY8" fmla="*/ 2621195 h 4308227"/>
                <a:gd name="connsiteX9" fmla="*/ 4494028 w 7761768"/>
                <a:gd name="connsiteY9" fmla="*/ 2883464 h 4308227"/>
                <a:gd name="connsiteX10" fmla="*/ 4968949 w 7761768"/>
                <a:gd name="connsiteY10" fmla="*/ 3074851 h 4308227"/>
                <a:gd name="connsiteX11" fmla="*/ 5543107 w 7761768"/>
                <a:gd name="connsiteY11" fmla="*/ 3514329 h 4308227"/>
                <a:gd name="connsiteX12" fmla="*/ 5996763 w 7761768"/>
                <a:gd name="connsiteY12" fmla="*/ 3911278 h 4308227"/>
                <a:gd name="connsiteX13" fmla="*/ 6542568 w 7761768"/>
                <a:gd name="connsiteY13" fmla="*/ 4187725 h 4308227"/>
                <a:gd name="connsiteX14" fmla="*/ 7761768 w 7761768"/>
                <a:gd name="connsiteY14" fmla="*/ 4308227 h 4308227"/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948223 w 7761768"/>
                <a:gd name="connsiteY8" fmla="*/ 2621195 h 4308227"/>
                <a:gd name="connsiteX9" fmla="*/ 4494028 w 7761768"/>
                <a:gd name="connsiteY9" fmla="*/ 2883464 h 4308227"/>
                <a:gd name="connsiteX10" fmla="*/ 4968949 w 7761768"/>
                <a:gd name="connsiteY10" fmla="*/ 3074851 h 4308227"/>
                <a:gd name="connsiteX11" fmla="*/ 5543107 w 7761768"/>
                <a:gd name="connsiteY11" fmla="*/ 3514329 h 4308227"/>
                <a:gd name="connsiteX12" fmla="*/ 5996763 w 7761768"/>
                <a:gd name="connsiteY12" fmla="*/ 3911278 h 4308227"/>
                <a:gd name="connsiteX13" fmla="*/ 6542568 w 7761768"/>
                <a:gd name="connsiteY13" fmla="*/ 4187725 h 4308227"/>
                <a:gd name="connsiteX14" fmla="*/ 7761768 w 7761768"/>
                <a:gd name="connsiteY14" fmla="*/ 4308227 h 4308227"/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948223 w 7761768"/>
                <a:gd name="connsiteY8" fmla="*/ 2621195 h 4308227"/>
                <a:gd name="connsiteX9" fmla="*/ 4494028 w 7761768"/>
                <a:gd name="connsiteY9" fmla="*/ 2883464 h 4308227"/>
                <a:gd name="connsiteX10" fmla="*/ 4968949 w 7761768"/>
                <a:gd name="connsiteY10" fmla="*/ 3074851 h 4308227"/>
                <a:gd name="connsiteX11" fmla="*/ 5543107 w 7761768"/>
                <a:gd name="connsiteY11" fmla="*/ 3514329 h 4308227"/>
                <a:gd name="connsiteX12" fmla="*/ 5996763 w 7761768"/>
                <a:gd name="connsiteY12" fmla="*/ 3911278 h 4308227"/>
                <a:gd name="connsiteX13" fmla="*/ 6542568 w 7761768"/>
                <a:gd name="connsiteY13" fmla="*/ 4187725 h 4308227"/>
                <a:gd name="connsiteX14" fmla="*/ 7761768 w 7761768"/>
                <a:gd name="connsiteY14" fmla="*/ 4308227 h 4308227"/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948223 w 7761768"/>
                <a:gd name="connsiteY8" fmla="*/ 2621195 h 4308227"/>
                <a:gd name="connsiteX9" fmla="*/ 4494028 w 7761768"/>
                <a:gd name="connsiteY9" fmla="*/ 2883464 h 4308227"/>
                <a:gd name="connsiteX10" fmla="*/ 4968949 w 7761768"/>
                <a:gd name="connsiteY10" fmla="*/ 3074851 h 4308227"/>
                <a:gd name="connsiteX11" fmla="*/ 5543107 w 7761768"/>
                <a:gd name="connsiteY11" fmla="*/ 3514329 h 4308227"/>
                <a:gd name="connsiteX12" fmla="*/ 6542568 w 7761768"/>
                <a:gd name="connsiteY12" fmla="*/ 4187725 h 4308227"/>
                <a:gd name="connsiteX13" fmla="*/ 7761768 w 7761768"/>
                <a:gd name="connsiteY13" fmla="*/ 4308227 h 4308227"/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948223 w 7761768"/>
                <a:gd name="connsiteY8" fmla="*/ 2621195 h 4308227"/>
                <a:gd name="connsiteX9" fmla="*/ 4494028 w 7761768"/>
                <a:gd name="connsiteY9" fmla="*/ 2883464 h 4308227"/>
                <a:gd name="connsiteX10" fmla="*/ 4968949 w 7761768"/>
                <a:gd name="connsiteY10" fmla="*/ 3074851 h 4308227"/>
                <a:gd name="connsiteX11" fmla="*/ 5684875 w 7761768"/>
                <a:gd name="connsiteY11" fmla="*/ 3634832 h 4308227"/>
                <a:gd name="connsiteX12" fmla="*/ 6542568 w 7761768"/>
                <a:gd name="connsiteY12" fmla="*/ 4187725 h 4308227"/>
                <a:gd name="connsiteX13" fmla="*/ 7761768 w 7761768"/>
                <a:gd name="connsiteY13" fmla="*/ 4308227 h 4308227"/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948223 w 7761768"/>
                <a:gd name="connsiteY8" fmla="*/ 2621195 h 4308227"/>
                <a:gd name="connsiteX9" fmla="*/ 4494028 w 7761768"/>
                <a:gd name="connsiteY9" fmla="*/ 2883464 h 4308227"/>
                <a:gd name="connsiteX10" fmla="*/ 4968949 w 7761768"/>
                <a:gd name="connsiteY10" fmla="*/ 3074851 h 4308227"/>
                <a:gd name="connsiteX11" fmla="*/ 5684875 w 7761768"/>
                <a:gd name="connsiteY11" fmla="*/ 3634832 h 4308227"/>
                <a:gd name="connsiteX12" fmla="*/ 6542568 w 7761768"/>
                <a:gd name="connsiteY12" fmla="*/ 4187725 h 4308227"/>
                <a:gd name="connsiteX13" fmla="*/ 7761768 w 7761768"/>
                <a:gd name="connsiteY13" fmla="*/ 4308227 h 4308227"/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898605 w 7761768"/>
                <a:gd name="connsiteY8" fmla="*/ 2805493 h 4308227"/>
                <a:gd name="connsiteX9" fmla="*/ 4494028 w 7761768"/>
                <a:gd name="connsiteY9" fmla="*/ 2883464 h 4308227"/>
                <a:gd name="connsiteX10" fmla="*/ 4968949 w 7761768"/>
                <a:gd name="connsiteY10" fmla="*/ 3074851 h 4308227"/>
                <a:gd name="connsiteX11" fmla="*/ 5684875 w 7761768"/>
                <a:gd name="connsiteY11" fmla="*/ 3634832 h 4308227"/>
                <a:gd name="connsiteX12" fmla="*/ 6542568 w 7761768"/>
                <a:gd name="connsiteY12" fmla="*/ 4187725 h 4308227"/>
                <a:gd name="connsiteX13" fmla="*/ 7761768 w 7761768"/>
                <a:gd name="connsiteY13" fmla="*/ 4308227 h 4308227"/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898605 w 7761768"/>
                <a:gd name="connsiteY8" fmla="*/ 2805493 h 4308227"/>
                <a:gd name="connsiteX9" fmla="*/ 4423145 w 7761768"/>
                <a:gd name="connsiteY9" fmla="*/ 3046496 h 4308227"/>
                <a:gd name="connsiteX10" fmla="*/ 4968949 w 7761768"/>
                <a:gd name="connsiteY10" fmla="*/ 3074851 h 4308227"/>
                <a:gd name="connsiteX11" fmla="*/ 5684875 w 7761768"/>
                <a:gd name="connsiteY11" fmla="*/ 3634832 h 4308227"/>
                <a:gd name="connsiteX12" fmla="*/ 6542568 w 7761768"/>
                <a:gd name="connsiteY12" fmla="*/ 4187725 h 4308227"/>
                <a:gd name="connsiteX13" fmla="*/ 7761768 w 7761768"/>
                <a:gd name="connsiteY13" fmla="*/ 4308227 h 4308227"/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969489 w 7761768"/>
                <a:gd name="connsiteY8" fmla="*/ 3301679 h 4308227"/>
                <a:gd name="connsiteX9" fmla="*/ 4423145 w 7761768"/>
                <a:gd name="connsiteY9" fmla="*/ 3046496 h 4308227"/>
                <a:gd name="connsiteX10" fmla="*/ 4968949 w 7761768"/>
                <a:gd name="connsiteY10" fmla="*/ 3074851 h 4308227"/>
                <a:gd name="connsiteX11" fmla="*/ 5684875 w 7761768"/>
                <a:gd name="connsiteY11" fmla="*/ 3634832 h 4308227"/>
                <a:gd name="connsiteX12" fmla="*/ 6542568 w 7761768"/>
                <a:gd name="connsiteY12" fmla="*/ 4187725 h 4308227"/>
                <a:gd name="connsiteX13" fmla="*/ 7761768 w 7761768"/>
                <a:gd name="connsiteY13" fmla="*/ 4308227 h 4308227"/>
                <a:gd name="connsiteX0" fmla="*/ 0 w 7761768"/>
                <a:gd name="connsiteY0" fmla="*/ 3893403 h 3914668"/>
                <a:gd name="connsiteX1" fmla="*/ 425302 w 7761768"/>
                <a:gd name="connsiteY1" fmla="*/ 3787078 h 3914668"/>
                <a:gd name="connsiteX2" fmla="*/ 843516 w 7761768"/>
                <a:gd name="connsiteY2" fmla="*/ 3489366 h 3914668"/>
                <a:gd name="connsiteX3" fmla="*/ 1212112 w 7761768"/>
                <a:gd name="connsiteY3" fmla="*/ 2815971 h 3914668"/>
                <a:gd name="connsiteX4" fmla="*/ 2062716 w 7761768"/>
                <a:gd name="connsiteY4" fmla="*/ 299599 h 3914668"/>
                <a:gd name="connsiteX5" fmla="*/ 2480930 w 7761768"/>
                <a:gd name="connsiteY5" fmla="*/ 3879226 h 3914668"/>
                <a:gd name="connsiteX6" fmla="*/ 2955851 w 7761768"/>
                <a:gd name="connsiteY6" fmla="*/ 65682 h 3914668"/>
                <a:gd name="connsiteX7" fmla="*/ 3565451 w 7761768"/>
                <a:gd name="connsiteY7" fmla="*/ 1568417 h 3914668"/>
                <a:gd name="connsiteX8" fmla="*/ 3969489 w 7761768"/>
                <a:gd name="connsiteY8" fmla="*/ 2908120 h 3914668"/>
                <a:gd name="connsiteX9" fmla="*/ 4423145 w 7761768"/>
                <a:gd name="connsiteY9" fmla="*/ 2652937 h 3914668"/>
                <a:gd name="connsiteX10" fmla="*/ 4968949 w 7761768"/>
                <a:gd name="connsiteY10" fmla="*/ 2681292 h 3914668"/>
                <a:gd name="connsiteX11" fmla="*/ 5684875 w 7761768"/>
                <a:gd name="connsiteY11" fmla="*/ 3241273 h 3914668"/>
                <a:gd name="connsiteX12" fmla="*/ 6542568 w 7761768"/>
                <a:gd name="connsiteY12" fmla="*/ 3794166 h 3914668"/>
                <a:gd name="connsiteX13" fmla="*/ 7761768 w 7761768"/>
                <a:gd name="connsiteY13" fmla="*/ 3914668 h 3914668"/>
                <a:gd name="connsiteX0" fmla="*/ 0 w 7761768"/>
                <a:gd name="connsiteY0" fmla="*/ 3604100 h 3629630"/>
                <a:gd name="connsiteX1" fmla="*/ 425302 w 7761768"/>
                <a:gd name="connsiteY1" fmla="*/ 3497775 h 3629630"/>
                <a:gd name="connsiteX2" fmla="*/ 843516 w 7761768"/>
                <a:gd name="connsiteY2" fmla="*/ 3200063 h 3629630"/>
                <a:gd name="connsiteX3" fmla="*/ 1212112 w 7761768"/>
                <a:gd name="connsiteY3" fmla="*/ 2526668 h 3629630"/>
                <a:gd name="connsiteX4" fmla="*/ 2062716 w 7761768"/>
                <a:gd name="connsiteY4" fmla="*/ 10296 h 3629630"/>
                <a:gd name="connsiteX5" fmla="*/ 2480930 w 7761768"/>
                <a:gd name="connsiteY5" fmla="*/ 3589923 h 3629630"/>
                <a:gd name="connsiteX6" fmla="*/ 3352800 w 7761768"/>
                <a:gd name="connsiteY6" fmla="*/ 1888714 h 3629630"/>
                <a:gd name="connsiteX7" fmla="*/ 3565451 w 7761768"/>
                <a:gd name="connsiteY7" fmla="*/ 1279114 h 3629630"/>
                <a:gd name="connsiteX8" fmla="*/ 3969489 w 7761768"/>
                <a:gd name="connsiteY8" fmla="*/ 2618817 h 3629630"/>
                <a:gd name="connsiteX9" fmla="*/ 4423145 w 7761768"/>
                <a:gd name="connsiteY9" fmla="*/ 2363634 h 3629630"/>
                <a:gd name="connsiteX10" fmla="*/ 4968949 w 7761768"/>
                <a:gd name="connsiteY10" fmla="*/ 2391989 h 3629630"/>
                <a:gd name="connsiteX11" fmla="*/ 5684875 w 7761768"/>
                <a:gd name="connsiteY11" fmla="*/ 2951970 h 3629630"/>
                <a:gd name="connsiteX12" fmla="*/ 6542568 w 7761768"/>
                <a:gd name="connsiteY12" fmla="*/ 3504863 h 3629630"/>
                <a:gd name="connsiteX13" fmla="*/ 7761768 w 7761768"/>
                <a:gd name="connsiteY13" fmla="*/ 3625365 h 3629630"/>
                <a:gd name="connsiteX0" fmla="*/ 0 w 7761768"/>
                <a:gd name="connsiteY0" fmla="*/ 3604100 h 3625365"/>
                <a:gd name="connsiteX1" fmla="*/ 425302 w 7761768"/>
                <a:gd name="connsiteY1" fmla="*/ 3497775 h 3625365"/>
                <a:gd name="connsiteX2" fmla="*/ 843516 w 7761768"/>
                <a:gd name="connsiteY2" fmla="*/ 3200063 h 3625365"/>
                <a:gd name="connsiteX3" fmla="*/ 1212112 w 7761768"/>
                <a:gd name="connsiteY3" fmla="*/ 2526668 h 3625365"/>
                <a:gd name="connsiteX4" fmla="*/ 2062716 w 7761768"/>
                <a:gd name="connsiteY4" fmla="*/ 10296 h 3625365"/>
                <a:gd name="connsiteX5" fmla="*/ 2480930 w 7761768"/>
                <a:gd name="connsiteY5" fmla="*/ 3589923 h 3625365"/>
                <a:gd name="connsiteX6" fmla="*/ 3352800 w 7761768"/>
                <a:gd name="connsiteY6" fmla="*/ 1888714 h 3625365"/>
                <a:gd name="connsiteX7" fmla="*/ 3444948 w 7761768"/>
                <a:gd name="connsiteY7" fmla="*/ 3072472 h 3625365"/>
                <a:gd name="connsiteX8" fmla="*/ 3969489 w 7761768"/>
                <a:gd name="connsiteY8" fmla="*/ 2618817 h 3625365"/>
                <a:gd name="connsiteX9" fmla="*/ 4423145 w 7761768"/>
                <a:gd name="connsiteY9" fmla="*/ 2363634 h 3625365"/>
                <a:gd name="connsiteX10" fmla="*/ 4968949 w 7761768"/>
                <a:gd name="connsiteY10" fmla="*/ 2391989 h 3625365"/>
                <a:gd name="connsiteX11" fmla="*/ 5684875 w 7761768"/>
                <a:gd name="connsiteY11" fmla="*/ 2951970 h 3625365"/>
                <a:gd name="connsiteX12" fmla="*/ 6542568 w 7761768"/>
                <a:gd name="connsiteY12" fmla="*/ 3504863 h 3625365"/>
                <a:gd name="connsiteX13" fmla="*/ 7761768 w 7761768"/>
                <a:gd name="connsiteY13" fmla="*/ 3625365 h 3625365"/>
                <a:gd name="connsiteX0" fmla="*/ 0 w 7761768"/>
                <a:gd name="connsiteY0" fmla="*/ 3604100 h 3625365"/>
                <a:gd name="connsiteX1" fmla="*/ 425302 w 7761768"/>
                <a:gd name="connsiteY1" fmla="*/ 3497775 h 3625365"/>
                <a:gd name="connsiteX2" fmla="*/ 843516 w 7761768"/>
                <a:gd name="connsiteY2" fmla="*/ 3200063 h 3625365"/>
                <a:gd name="connsiteX3" fmla="*/ 1212112 w 7761768"/>
                <a:gd name="connsiteY3" fmla="*/ 2526668 h 3625365"/>
                <a:gd name="connsiteX4" fmla="*/ 2062716 w 7761768"/>
                <a:gd name="connsiteY4" fmla="*/ 10296 h 3625365"/>
                <a:gd name="connsiteX5" fmla="*/ 2480930 w 7761768"/>
                <a:gd name="connsiteY5" fmla="*/ 3589923 h 3625365"/>
                <a:gd name="connsiteX6" fmla="*/ 3352800 w 7761768"/>
                <a:gd name="connsiteY6" fmla="*/ 1888714 h 3625365"/>
                <a:gd name="connsiteX7" fmla="*/ 3444948 w 7761768"/>
                <a:gd name="connsiteY7" fmla="*/ 3072472 h 3625365"/>
                <a:gd name="connsiteX8" fmla="*/ 3990754 w 7761768"/>
                <a:gd name="connsiteY8" fmla="*/ 2661347 h 3625365"/>
                <a:gd name="connsiteX9" fmla="*/ 4423145 w 7761768"/>
                <a:gd name="connsiteY9" fmla="*/ 2363634 h 3625365"/>
                <a:gd name="connsiteX10" fmla="*/ 4968949 w 7761768"/>
                <a:gd name="connsiteY10" fmla="*/ 2391989 h 3625365"/>
                <a:gd name="connsiteX11" fmla="*/ 5684875 w 7761768"/>
                <a:gd name="connsiteY11" fmla="*/ 2951970 h 3625365"/>
                <a:gd name="connsiteX12" fmla="*/ 6542568 w 7761768"/>
                <a:gd name="connsiteY12" fmla="*/ 3504863 h 3625365"/>
                <a:gd name="connsiteX13" fmla="*/ 7761768 w 7761768"/>
                <a:gd name="connsiteY13" fmla="*/ 3625365 h 3625365"/>
                <a:gd name="connsiteX0" fmla="*/ 0 w 7761768"/>
                <a:gd name="connsiteY0" fmla="*/ 3604100 h 3625365"/>
                <a:gd name="connsiteX1" fmla="*/ 425302 w 7761768"/>
                <a:gd name="connsiteY1" fmla="*/ 3497775 h 3625365"/>
                <a:gd name="connsiteX2" fmla="*/ 843516 w 7761768"/>
                <a:gd name="connsiteY2" fmla="*/ 3200063 h 3625365"/>
                <a:gd name="connsiteX3" fmla="*/ 1212112 w 7761768"/>
                <a:gd name="connsiteY3" fmla="*/ 2526668 h 3625365"/>
                <a:gd name="connsiteX4" fmla="*/ 2062716 w 7761768"/>
                <a:gd name="connsiteY4" fmla="*/ 10296 h 3625365"/>
                <a:gd name="connsiteX5" fmla="*/ 2480930 w 7761768"/>
                <a:gd name="connsiteY5" fmla="*/ 3589923 h 3625365"/>
                <a:gd name="connsiteX6" fmla="*/ 3352800 w 7761768"/>
                <a:gd name="connsiteY6" fmla="*/ 1888714 h 3625365"/>
                <a:gd name="connsiteX7" fmla="*/ 3444948 w 7761768"/>
                <a:gd name="connsiteY7" fmla="*/ 3072472 h 3625365"/>
                <a:gd name="connsiteX8" fmla="*/ 3990754 w 7761768"/>
                <a:gd name="connsiteY8" fmla="*/ 2661347 h 3625365"/>
                <a:gd name="connsiteX9" fmla="*/ 4423145 w 7761768"/>
                <a:gd name="connsiteY9" fmla="*/ 2399076 h 3625365"/>
                <a:gd name="connsiteX10" fmla="*/ 4968949 w 7761768"/>
                <a:gd name="connsiteY10" fmla="*/ 2391989 h 3625365"/>
                <a:gd name="connsiteX11" fmla="*/ 5684875 w 7761768"/>
                <a:gd name="connsiteY11" fmla="*/ 2951970 h 3625365"/>
                <a:gd name="connsiteX12" fmla="*/ 6542568 w 7761768"/>
                <a:gd name="connsiteY12" fmla="*/ 3504863 h 3625365"/>
                <a:gd name="connsiteX13" fmla="*/ 7761768 w 7761768"/>
                <a:gd name="connsiteY13" fmla="*/ 3625365 h 3625365"/>
                <a:gd name="connsiteX0" fmla="*/ 0 w 7761768"/>
                <a:gd name="connsiteY0" fmla="*/ 3604100 h 3625365"/>
                <a:gd name="connsiteX1" fmla="*/ 425302 w 7761768"/>
                <a:gd name="connsiteY1" fmla="*/ 3497775 h 3625365"/>
                <a:gd name="connsiteX2" fmla="*/ 843516 w 7761768"/>
                <a:gd name="connsiteY2" fmla="*/ 3200063 h 3625365"/>
                <a:gd name="connsiteX3" fmla="*/ 1212112 w 7761768"/>
                <a:gd name="connsiteY3" fmla="*/ 2526668 h 3625365"/>
                <a:gd name="connsiteX4" fmla="*/ 2062716 w 7761768"/>
                <a:gd name="connsiteY4" fmla="*/ 10296 h 3625365"/>
                <a:gd name="connsiteX5" fmla="*/ 2480930 w 7761768"/>
                <a:gd name="connsiteY5" fmla="*/ 3589923 h 3625365"/>
                <a:gd name="connsiteX6" fmla="*/ 3352800 w 7761768"/>
                <a:gd name="connsiteY6" fmla="*/ 1888714 h 3625365"/>
                <a:gd name="connsiteX7" fmla="*/ 3444948 w 7761768"/>
                <a:gd name="connsiteY7" fmla="*/ 3072472 h 3625365"/>
                <a:gd name="connsiteX8" fmla="*/ 3990754 w 7761768"/>
                <a:gd name="connsiteY8" fmla="*/ 2661347 h 3625365"/>
                <a:gd name="connsiteX9" fmla="*/ 4423145 w 7761768"/>
                <a:gd name="connsiteY9" fmla="*/ 2399076 h 3625365"/>
                <a:gd name="connsiteX10" fmla="*/ 4961861 w 7761768"/>
                <a:gd name="connsiteY10" fmla="*/ 2413254 h 3625365"/>
                <a:gd name="connsiteX11" fmla="*/ 5684875 w 7761768"/>
                <a:gd name="connsiteY11" fmla="*/ 2951970 h 3625365"/>
                <a:gd name="connsiteX12" fmla="*/ 6542568 w 7761768"/>
                <a:gd name="connsiteY12" fmla="*/ 3504863 h 3625365"/>
                <a:gd name="connsiteX13" fmla="*/ 7761768 w 7761768"/>
                <a:gd name="connsiteY13" fmla="*/ 3625365 h 3625365"/>
                <a:gd name="connsiteX0" fmla="*/ 0 w 7761768"/>
                <a:gd name="connsiteY0" fmla="*/ 3604100 h 3625365"/>
                <a:gd name="connsiteX1" fmla="*/ 425302 w 7761768"/>
                <a:gd name="connsiteY1" fmla="*/ 3497775 h 3625365"/>
                <a:gd name="connsiteX2" fmla="*/ 843516 w 7761768"/>
                <a:gd name="connsiteY2" fmla="*/ 3200063 h 3625365"/>
                <a:gd name="connsiteX3" fmla="*/ 1212112 w 7761768"/>
                <a:gd name="connsiteY3" fmla="*/ 2526668 h 3625365"/>
                <a:gd name="connsiteX4" fmla="*/ 2062716 w 7761768"/>
                <a:gd name="connsiteY4" fmla="*/ 10296 h 3625365"/>
                <a:gd name="connsiteX5" fmla="*/ 2480930 w 7761768"/>
                <a:gd name="connsiteY5" fmla="*/ 3589923 h 3625365"/>
                <a:gd name="connsiteX6" fmla="*/ 3352800 w 7761768"/>
                <a:gd name="connsiteY6" fmla="*/ 1888714 h 3625365"/>
                <a:gd name="connsiteX7" fmla="*/ 3444948 w 7761768"/>
                <a:gd name="connsiteY7" fmla="*/ 3072472 h 3625365"/>
                <a:gd name="connsiteX8" fmla="*/ 3990754 w 7761768"/>
                <a:gd name="connsiteY8" fmla="*/ 2661347 h 3625365"/>
                <a:gd name="connsiteX9" fmla="*/ 4423145 w 7761768"/>
                <a:gd name="connsiteY9" fmla="*/ 2399076 h 3625365"/>
                <a:gd name="connsiteX10" fmla="*/ 4961861 w 7761768"/>
                <a:gd name="connsiteY10" fmla="*/ 2413254 h 3625365"/>
                <a:gd name="connsiteX11" fmla="*/ 5684875 w 7761768"/>
                <a:gd name="connsiteY11" fmla="*/ 2951970 h 3625365"/>
                <a:gd name="connsiteX12" fmla="*/ 6542568 w 7761768"/>
                <a:gd name="connsiteY12" fmla="*/ 3504863 h 3625365"/>
                <a:gd name="connsiteX13" fmla="*/ 7761768 w 7761768"/>
                <a:gd name="connsiteY13" fmla="*/ 3625365 h 3625365"/>
                <a:gd name="connsiteX0" fmla="*/ 0 w 7761768"/>
                <a:gd name="connsiteY0" fmla="*/ 3604100 h 3625365"/>
                <a:gd name="connsiteX1" fmla="*/ 425302 w 7761768"/>
                <a:gd name="connsiteY1" fmla="*/ 3497775 h 3625365"/>
                <a:gd name="connsiteX2" fmla="*/ 843516 w 7761768"/>
                <a:gd name="connsiteY2" fmla="*/ 3200063 h 3625365"/>
                <a:gd name="connsiteX3" fmla="*/ 1212112 w 7761768"/>
                <a:gd name="connsiteY3" fmla="*/ 2526668 h 3625365"/>
                <a:gd name="connsiteX4" fmla="*/ 2062716 w 7761768"/>
                <a:gd name="connsiteY4" fmla="*/ 10296 h 3625365"/>
                <a:gd name="connsiteX5" fmla="*/ 2480930 w 7761768"/>
                <a:gd name="connsiteY5" fmla="*/ 3589923 h 3625365"/>
                <a:gd name="connsiteX6" fmla="*/ 3352800 w 7761768"/>
                <a:gd name="connsiteY6" fmla="*/ 1888714 h 3625365"/>
                <a:gd name="connsiteX7" fmla="*/ 3444948 w 7761768"/>
                <a:gd name="connsiteY7" fmla="*/ 3072472 h 3625365"/>
                <a:gd name="connsiteX8" fmla="*/ 3997843 w 7761768"/>
                <a:gd name="connsiteY8" fmla="*/ 2675524 h 3625365"/>
                <a:gd name="connsiteX9" fmla="*/ 4423145 w 7761768"/>
                <a:gd name="connsiteY9" fmla="*/ 2399076 h 3625365"/>
                <a:gd name="connsiteX10" fmla="*/ 4961861 w 7761768"/>
                <a:gd name="connsiteY10" fmla="*/ 2413254 h 3625365"/>
                <a:gd name="connsiteX11" fmla="*/ 5684875 w 7761768"/>
                <a:gd name="connsiteY11" fmla="*/ 2951970 h 3625365"/>
                <a:gd name="connsiteX12" fmla="*/ 6542568 w 7761768"/>
                <a:gd name="connsiteY12" fmla="*/ 3504863 h 3625365"/>
                <a:gd name="connsiteX13" fmla="*/ 7761768 w 7761768"/>
                <a:gd name="connsiteY13" fmla="*/ 3625365 h 3625365"/>
                <a:gd name="connsiteX0" fmla="*/ 0 w 7761768"/>
                <a:gd name="connsiteY0" fmla="*/ 3604100 h 3625365"/>
                <a:gd name="connsiteX1" fmla="*/ 425302 w 7761768"/>
                <a:gd name="connsiteY1" fmla="*/ 3497775 h 3625365"/>
                <a:gd name="connsiteX2" fmla="*/ 843516 w 7761768"/>
                <a:gd name="connsiteY2" fmla="*/ 3200063 h 3625365"/>
                <a:gd name="connsiteX3" fmla="*/ 1212112 w 7761768"/>
                <a:gd name="connsiteY3" fmla="*/ 2526668 h 3625365"/>
                <a:gd name="connsiteX4" fmla="*/ 2062716 w 7761768"/>
                <a:gd name="connsiteY4" fmla="*/ 10296 h 3625365"/>
                <a:gd name="connsiteX5" fmla="*/ 2480930 w 7761768"/>
                <a:gd name="connsiteY5" fmla="*/ 3589923 h 3625365"/>
                <a:gd name="connsiteX6" fmla="*/ 3352800 w 7761768"/>
                <a:gd name="connsiteY6" fmla="*/ 1888714 h 3625365"/>
                <a:gd name="connsiteX7" fmla="*/ 3444948 w 7761768"/>
                <a:gd name="connsiteY7" fmla="*/ 3072472 h 3625365"/>
                <a:gd name="connsiteX8" fmla="*/ 3997843 w 7761768"/>
                <a:gd name="connsiteY8" fmla="*/ 2675524 h 3625365"/>
                <a:gd name="connsiteX9" fmla="*/ 4416056 w 7761768"/>
                <a:gd name="connsiteY9" fmla="*/ 2406164 h 3625365"/>
                <a:gd name="connsiteX10" fmla="*/ 4961861 w 7761768"/>
                <a:gd name="connsiteY10" fmla="*/ 2413254 h 3625365"/>
                <a:gd name="connsiteX11" fmla="*/ 5684875 w 7761768"/>
                <a:gd name="connsiteY11" fmla="*/ 2951970 h 3625365"/>
                <a:gd name="connsiteX12" fmla="*/ 6542568 w 7761768"/>
                <a:gd name="connsiteY12" fmla="*/ 3504863 h 3625365"/>
                <a:gd name="connsiteX13" fmla="*/ 7761768 w 7761768"/>
                <a:gd name="connsiteY13" fmla="*/ 3625365 h 3625365"/>
                <a:gd name="connsiteX0" fmla="*/ 0 w 7761768"/>
                <a:gd name="connsiteY0" fmla="*/ 3604100 h 3826270"/>
                <a:gd name="connsiteX1" fmla="*/ 425302 w 7761768"/>
                <a:gd name="connsiteY1" fmla="*/ 3497775 h 3826270"/>
                <a:gd name="connsiteX2" fmla="*/ 843516 w 7761768"/>
                <a:gd name="connsiteY2" fmla="*/ 3200063 h 3826270"/>
                <a:gd name="connsiteX3" fmla="*/ 1212112 w 7761768"/>
                <a:gd name="connsiteY3" fmla="*/ 2526668 h 3826270"/>
                <a:gd name="connsiteX4" fmla="*/ 2062716 w 7761768"/>
                <a:gd name="connsiteY4" fmla="*/ 10296 h 3826270"/>
                <a:gd name="connsiteX5" fmla="*/ 2480930 w 7761768"/>
                <a:gd name="connsiteY5" fmla="*/ 3589923 h 3826270"/>
                <a:gd name="connsiteX6" fmla="*/ 2941674 w 7761768"/>
                <a:gd name="connsiteY6" fmla="*/ 3441067 h 3826270"/>
                <a:gd name="connsiteX7" fmla="*/ 3444948 w 7761768"/>
                <a:gd name="connsiteY7" fmla="*/ 3072472 h 3826270"/>
                <a:gd name="connsiteX8" fmla="*/ 3997843 w 7761768"/>
                <a:gd name="connsiteY8" fmla="*/ 2675524 h 3826270"/>
                <a:gd name="connsiteX9" fmla="*/ 4416056 w 7761768"/>
                <a:gd name="connsiteY9" fmla="*/ 2406164 h 3826270"/>
                <a:gd name="connsiteX10" fmla="*/ 4961861 w 7761768"/>
                <a:gd name="connsiteY10" fmla="*/ 2413254 h 3826270"/>
                <a:gd name="connsiteX11" fmla="*/ 5684875 w 7761768"/>
                <a:gd name="connsiteY11" fmla="*/ 2951970 h 3826270"/>
                <a:gd name="connsiteX12" fmla="*/ 6542568 w 7761768"/>
                <a:gd name="connsiteY12" fmla="*/ 3504863 h 3826270"/>
                <a:gd name="connsiteX13" fmla="*/ 7761768 w 7761768"/>
                <a:gd name="connsiteY13" fmla="*/ 3625365 h 3826270"/>
                <a:gd name="connsiteX0" fmla="*/ 0 w 7761768"/>
                <a:gd name="connsiteY0" fmla="*/ 3600361 h 3648169"/>
                <a:gd name="connsiteX1" fmla="*/ 425302 w 7761768"/>
                <a:gd name="connsiteY1" fmla="*/ 3494036 h 3648169"/>
                <a:gd name="connsiteX2" fmla="*/ 843516 w 7761768"/>
                <a:gd name="connsiteY2" fmla="*/ 3196324 h 3648169"/>
                <a:gd name="connsiteX3" fmla="*/ 1212112 w 7761768"/>
                <a:gd name="connsiteY3" fmla="*/ 2522929 h 3648169"/>
                <a:gd name="connsiteX4" fmla="*/ 2062716 w 7761768"/>
                <a:gd name="connsiteY4" fmla="*/ 6557 h 3648169"/>
                <a:gd name="connsiteX5" fmla="*/ 1899683 w 7761768"/>
                <a:gd name="connsiteY5" fmla="*/ 3359357 h 3648169"/>
                <a:gd name="connsiteX6" fmla="*/ 2941674 w 7761768"/>
                <a:gd name="connsiteY6" fmla="*/ 3437328 h 3648169"/>
                <a:gd name="connsiteX7" fmla="*/ 3444948 w 7761768"/>
                <a:gd name="connsiteY7" fmla="*/ 3068733 h 3648169"/>
                <a:gd name="connsiteX8" fmla="*/ 3997843 w 7761768"/>
                <a:gd name="connsiteY8" fmla="*/ 2671785 h 3648169"/>
                <a:gd name="connsiteX9" fmla="*/ 4416056 w 7761768"/>
                <a:gd name="connsiteY9" fmla="*/ 2402425 h 3648169"/>
                <a:gd name="connsiteX10" fmla="*/ 4961861 w 7761768"/>
                <a:gd name="connsiteY10" fmla="*/ 2409515 h 3648169"/>
                <a:gd name="connsiteX11" fmla="*/ 5684875 w 7761768"/>
                <a:gd name="connsiteY11" fmla="*/ 2948231 h 3648169"/>
                <a:gd name="connsiteX12" fmla="*/ 6542568 w 7761768"/>
                <a:gd name="connsiteY12" fmla="*/ 3501124 h 3648169"/>
                <a:gd name="connsiteX13" fmla="*/ 7761768 w 7761768"/>
                <a:gd name="connsiteY13" fmla="*/ 3621626 h 3648169"/>
                <a:gd name="connsiteX0" fmla="*/ 0 w 7761768"/>
                <a:gd name="connsiteY0" fmla="*/ 1245631 h 1266896"/>
                <a:gd name="connsiteX1" fmla="*/ 425302 w 7761768"/>
                <a:gd name="connsiteY1" fmla="*/ 1139306 h 1266896"/>
                <a:gd name="connsiteX2" fmla="*/ 843516 w 7761768"/>
                <a:gd name="connsiteY2" fmla="*/ 841594 h 1266896"/>
                <a:gd name="connsiteX3" fmla="*/ 1212112 w 7761768"/>
                <a:gd name="connsiteY3" fmla="*/ 168199 h 1266896"/>
                <a:gd name="connsiteX4" fmla="*/ 928577 w 7761768"/>
                <a:gd name="connsiteY4" fmla="*/ 1181836 h 1266896"/>
                <a:gd name="connsiteX5" fmla="*/ 1899683 w 7761768"/>
                <a:gd name="connsiteY5" fmla="*/ 1004627 h 1266896"/>
                <a:gd name="connsiteX6" fmla="*/ 2941674 w 7761768"/>
                <a:gd name="connsiteY6" fmla="*/ 1082598 h 1266896"/>
                <a:gd name="connsiteX7" fmla="*/ 3444948 w 7761768"/>
                <a:gd name="connsiteY7" fmla="*/ 714003 h 1266896"/>
                <a:gd name="connsiteX8" fmla="*/ 3997843 w 7761768"/>
                <a:gd name="connsiteY8" fmla="*/ 317055 h 1266896"/>
                <a:gd name="connsiteX9" fmla="*/ 4416056 w 7761768"/>
                <a:gd name="connsiteY9" fmla="*/ 47695 h 1266896"/>
                <a:gd name="connsiteX10" fmla="*/ 4961861 w 7761768"/>
                <a:gd name="connsiteY10" fmla="*/ 54785 h 1266896"/>
                <a:gd name="connsiteX11" fmla="*/ 5684875 w 7761768"/>
                <a:gd name="connsiteY11" fmla="*/ 593501 h 1266896"/>
                <a:gd name="connsiteX12" fmla="*/ 6542568 w 7761768"/>
                <a:gd name="connsiteY12" fmla="*/ 1146394 h 1266896"/>
                <a:gd name="connsiteX13" fmla="*/ 7761768 w 7761768"/>
                <a:gd name="connsiteY13" fmla="*/ 1266896 h 1266896"/>
                <a:gd name="connsiteX0" fmla="*/ 0 w 7761768"/>
                <a:gd name="connsiteY0" fmla="*/ 1245631 h 1266896"/>
                <a:gd name="connsiteX1" fmla="*/ 425302 w 7761768"/>
                <a:gd name="connsiteY1" fmla="*/ 1139306 h 1266896"/>
                <a:gd name="connsiteX2" fmla="*/ 843516 w 7761768"/>
                <a:gd name="connsiteY2" fmla="*/ 841594 h 1266896"/>
                <a:gd name="connsiteX3" fmla="*/ 928577 w 7761768"/>
                <a:gd name="connsiteY3" fmla="*/ 1181836 h 1266896"/>
                <a:gd name="connsiteX4" fmla="*/ 1899683 w 7761768"/>
                <a:gd name="connsiteY4" fmla="*/ 1004627 h 1266896"/>
                <a:gd name="connsiteX5" fmla="*/ 2941674 w 7761768"/>
                <a:gd name="connsiteY5" fmla="*/ 1082598 h 1266896"/>
                <a:gd name="connsiteX6" fmla="*/ 3444948 w 7761768"/>
                <a:gd name="connsiteY6" fmla="*/ 714003 h 1266896"/>
                <a:gd name="connsiteX7" fmla="*/ 3997843 w 7761768"/>
                <a:gd name="connsiteY7" fmla="*/ 317055 h 1266896"/>
                <a:gd name="connsiteX8" fmla="*/ 4416056 w 7761768"/>
                <a:gd name="connsiteY8" fmla="*/ 47695 h 1266896"/>
                <a:gd name="connsiteX9" fmla="*/ 4961861 w 7761768"/>
                <a:gd name="connsiteY9" fmla="*/ 54785 h 1266896"/>
                <a:gd name="connsiteX10" fmla="*/ 5684875 w 7761768"/>
                <a:gd name="connsiteY10" fmla="*/ 593501 h 1266896"/>
                <a:gd name="connsiteX11" fmla="*/ 6542568 w 7761768"/>
                <a:gd name="connsiteY11" fmla="*/ 1146394 h 1266896"/>
                <a:gd name="connsiteX12" fmla="*/ 7761768 w 7761768"/>
                <a:gd name="connsiteY12" fmla="*/ 1266896 h 1266896"/>
                <a:gd name="connsiteX0" fmla="*/ 0 w 7761768"/>
                <a:gd name="connsiteY0" fmla="*/ 1245631 h 1266896"/>
                <a:gd name="connsiteX1" fmla="*/ 425302 w 7761768"/>
                <a:gd name="connsiteY1" fmla="*/ 1139306 h 1266896"/>
                <a:gd name="connsiteX2" fmla="*/ 843516 w 7761768"/>
                <a:gd name="connsiteY2" fmla="*/ 841594 h 1266896"/>
                <a:gd name="connsiteX3" fmla="*/ 1254642 w 7761768"/>
                <a:gd name="connsiteY3" fmla="*/ 1174748 h 1266896"/>
                <a:gd name="connsiteX4" fmla="*/ 1899683 w 7761768"/>
                <a:gd name="connsiteY4" fmla="*/ 1004627 h 1266896"/>
                <a:gd name="connsiteX5" fmla="*/ 2941674 w 7761768"/>
                <a:gd name="connsiteY5" fmla="*/ 1082598 h 1266896"/>
                <a:gd name="connsiteX6" fmla="*/ 3444948 w 7761768"/>
                <a:gd name="connsiteY6" fmla="*/ 714003 h 1266896"/>
                <a:gd name="connsiteX7" fmla="*/ 3997843 w 7761768"/>
                <a:gd name="connsiteY7" fmla="*/ 317055 h 1266896"/>
                <a:gd name="connsiteX8" fmla="*/ 4416056 w 7761768"/>
                <a:gd name="connsiteY8" fmla="*/ 47695 h 1266896"/>
                <a:gd name="connsiteX9" fmla="*/ 4961861 w 7761768"/>
                <a:gd name="connsiteY9" fmla="*/ 54785 h 1266896"/>
                <a:gd name="connsiteX10" fmla="*/ 5684875 w 7761768"/>
                <a:gd name="connsiteY10" fmla="*/ 593501 h 1266896"/>
                <a:gd name="connsiteX11" fmla="*/ 6542568 w 7761768"/>
                <a:gd name="connsiteY11" fmla="*/ 1146394 h 1266896"/>
                <a:gd name="connsiteX12" fmla="*/ 7761768 w 7761768"/>
                <a:gd name="connsiteY12" fmla="*/ 1266896 h 1266896"/>
                <a:gd name="connsiteX0" fmla="*/ 0 w 7761768"/>
                <a:gd name="connsiteY0" fmla="*/ 1245631 h 1266896"/>
                <a:gd name="connsiteX1" fmla="*/ 425302 w 7761768"/>
                <a:gd name="connsiteY1" fmla="*/ 1139306 h 1266896"/>
                <a:gd name="connsiteX2" fmla="*/ 843516 w 7761768"/>
                <a:gd name="connsiteY2" fmla="*/ 841594 h 1266896"/>
                <a:gd name="connsiteX3" fmla="*/ 1899683 w 7761768"/>
                <a:gd name="connsiteY3" fmla="*/ 1004627 h 1266896"/>
                <a:gd name="connsiteX4" fmla="*/ 2941674 w 7761768"/>
                <a:gd name="connsiteY4" fmla="*/ 1082598 h 1266896"/>
                <a:gd name="connsiteX5" fmla="*/ 3444948 w 7761768"/>
                <a:gd name="connsiteY5" fmla="*/ 714003 h 1266896"/>
                <a:gd name="connsiteX6" fmla="*/ 3997843 w 7761768"/>
                <a:gd name="connsiteY6" fmla="*/ 317055 h 1266896"/>
                <a:gd name="connsiteX7" fmla="*/ 4416056 w 7761768"/>
                <a:gd name="connsiteY7" fmla="*/ 47695 h 1266896"/>
                <a:gd name="connsiteX8" fmla="*/ 4961861 w 7761768"/>
                <a:gd name="connsiteY8" fmla="*/ 54785 h 1266896"/>
                <a:gd name="connsiteX9" fmla="*/ 5684875 w 7761768"/>
                <a:gd name="connsiteY9" fmla="*/ 593501 h 1266896"/>
                <a:gd name="connsiteX10" fmla="*/ 6542568 w 7761768"/>
                <a:gd name="connsiteY10" fmla="*/ 1146394 h 1266896"/>
                <a:gd name="connsiteX11" fmla="*/ 7761768 w 7761768"/>
                <a:gd name="connsiteY11" fmla="*/ 1266896 h 1266896"/>
                <a:gd name="connsiteX0" fmla="*/ 0 w 7761768"/>
                <a:gd name="connsiteY0" fmla="*/ 1245631 h 1266896"/>
                <a:gd name="connsiteX1" fmla="*/ 1013637 w 7761768"/>
                <a:gd name="connsiteY1" fmla="*/ 1188925 h 1266896"/>
                <a:gd name="connsiteX2" fmla="*/ 843516 w 7761768"/>
                <a:gd name="connsiteY2" fmla="*/ 841594 h 1266896"/>
                <a:gd name="connsiteX3" fmla="*/ 1899683 w 7761768"/>
                <a:gd name="connsiteY3" fmla="*/ 1004627 h 1266896"/>
                <a:gd name="connsiteX4" fmla="*/ 2941674 w 7761768"/>
                <a:gd name="connsiteY4" fmla="*/ 1082598 h 1266896"/>
                <a:gd name="connsiteX5" fmla="*/ 3444948 w 7761768"/>
                <a:gd name="connsiteY5" fmla="*/ 714003 h 1266896"/>
                <a:gd name="connsiteX6" fmla="*/ 3997843 w 7761768"/>
                <a:gd name="connsiteY6" fmla="*/ 317055 h 1266896"/>
                <a:gd name="connsiteX7" fmla="*/ 4416056 w 7761768"/>
                <a:gd name="connsiteY7" fmla="*/ 47695 h 1266896"/>
                <a:gd name="connsiteX8" fmla="*/ 4961861 w 7761768"/>
                <a:gd name="connsiteY8" fmla="*/ 54785 h 1266896"/>
                <a:gd name="connsiteX9" fmla="*/ 5684875 w 7761768"/>
                <a:gd name="connsiteY9" fmla="*/ 593501 h 1266896"/>
                <a:gd name="connsiteX10" fmla="*/ 6542568 w 7761768"/>
                <a:gd name="connsiteY10" fmla="*/ 1146394 h 1266896"/>
                <a:gd name="connsiteX11" fmla="*/ 7761768 w 7761768"/>
                <a:gd name="connsiteY11" fmla="*/ 1266896 h 1266896"/>
                <a:gd name="connsiteX0" fmla="*/ 0 w 7761768"/>
                <a:gd name="connsiteY0" fmla="*/ 1245631 h 1266896"/>
                <a:gd name="connsiteX1" fmla="*/ 1013637 w 7761768"/>
                <a:gd name="connsiteY1" fmla="*/ 1188925 h 1266896"/>
                <a:gd name="connsiteX2" fmla="*/ 2069804 w 7761768"/>
                <a:gd name="connsiteY2" fmla="*/ 1167659 h 1266896"/>
                <a:gd name="connsiteX3" fmla="*/ 1899683 w 7761768"/>
                <a:gd name="connsiteY3" fmla="*/ 1004627 h 1266896"/>
                <a:gd name="connsiteX4" fmla="*/ 2941674 w 7761768"/>
                <a:gd name="connsiteY4" fmla="*/ 1082598 h 1266896"/>
                <a:gd name="connsiteX5" fmla="*/ 3444948 w 7761768"/>
                <a:gd name="connsiteY5" fmla="*/ 714003 h 1266896"/>
                <a:gd name="connsiteX6" fmla="*/ 3997843 w 7761768"/>
                <a:gd name="connsiteY6" fmla="*/ 317055 h 1266896"/>
                <a:gd name="connsiteX7" fmla="*/ 4416056 w 7761768"/>
                <a:gd name="connsiteY7" fmla="*/ 47695 h 1266896"/>
                <a:gd name="connsiteX8" fmla="*/ 4961861 w 7761768"/>
                <a:gd name="connsiteY8" fmla="*/ 54785 h 1266896"/>
                <a:gd name="connsiteX9" fmla="*/ 5684875 w 7761768"/>
                <a:gd name="connsiteY9" fmla="*/ 593501 h 1266896"/>
                <a:gd name="connsiteX10" fmla="*/ 6542568 w 7761768"/>
                <a:gd name="connsiteY10" fmla="*/ 1146394 h 1266896"/>
                <a:gd name="connsiteX11" fmla="*/ 7761768 w 7761768"/>
                <a:gd name="connsiteY11" fmla="*/ 1266896 h 1266896"/>
                <a:gd name="connsiteX0" fmla="*/ 0 w 7761768"/>
                <a:gd name="connsiteY0" fmla="*/ 1245631 h 1266896"/>
                <a:gd name="connsiteX1" fmla="*/ 1070344 w 7761768"/>
                <a:gd name="connsiteY1" fmla="*/ 1231455 h 1266896"/>
                <a:gd name="connsiteX2" fmla="*/ 2069804 w 7761768"/>
                <a:gd name="connsiteY2" fmla="*/ 1167659 h 1266896"/>
                <a:gd name="connsiteX3" fmla="*/ 1899683 w 7761768"/>
                <a:gd name="connsiteY3" fmla="*/ 1004627 h 1266896"/>
                <a:gd name="connsiteX4" fmla="*/ 2941674 w 7761768"/>
                <a:gd name="connsiteY4" fmla="*/ 1082598 h 1266896"/>
                <a:gd name="connsiteX5" fmla="*/ 3444948 w 7761768"/>
                <a:gd name="connsiteY5" fmla="*/ 714003 h 1266896"/>
                <a:gd name="connsiteX6" fmla="*/ 3997843 w 7761768"/>
                <a:gd name="connsiteY6" fmla="*/ 317055 h 1266896"/>
                <a:gd name="connsiteX7" fmla="*/ 4416056 w 7761768"/>
                <a:gd name="connsiteY7" fmla="*/ 47695 h 1266896"/>
                <a:gd name="connsiteX8" fmla="*/ 4961861 w 7761768"/>
                <a:gd name="connsiteY8" fmla="*/ 54785 h 1266896"/>
                <a:gd name="connsiteX9" fmla="*/ 5684875 w 7761768"/>
                <a:gd name="connsiteY9" fmla="*/ 593501 h 1266896"/>
                <a:gd name="connsiteX10" fmla="*/ 6542568 w 7761768"/>
                <a:gd name="connsiteY10" fmla="*/ 1146394 h 1266896"/>
                <a:gd name="connsiteX11" fmla="*/ 7761768 w 7761768"/>
                <a:gd name="connsiteY11" fmla="*/ 1266896 h 1266896"/>
                <a:gd name="connsiteX0" fmla="*/ 0 w 7761768"/>
                <a:gd name="connsiteY0" fmla="*/ 1245631 h 1266896"/>
                <a:gd name="connsiteX1" fmla="*/ 1070344 w 7761768"/>
                <a:gd name="connsiteY1" fmla="*/ 1231455 h 1266896"/>
                <a:gd name="connsiteX2" fmla="*/ 2069804 w 7761768"/>
                <a:gd name="connsiteY2" fmla="*/ 1167659 h 1266896"/>
                <a:gd name="connsiteX3" fmla="*/ 2268278 w 7761768"/>
                <a:gd name="connsiteY3" fmla="*/ 1110953 h 1266896"/>
                <a:gd name="connsiteX4" fmla="*/ 2941674 w 7761768"/>
                <a:gd name="connsiteY4" fmla="*/ 1082598 h 1266896"/>
                <a:gd name="connsiteX5" fmla="*/ 3444948 w 7761768"/>
                <a:gd name="connsiteY5" fmla="*/ 714003 h 1266896"/>
                <a:gd name="connsiteX6" fmla="*/ 3997843 w 7761768"/>
                <a:gd name="connsiteY6" fmla="*/ 317055 h 1266896"/>
                <a:gd name="connsiteX7" fmla="*/ 4416056 w 7761768"/>
                <a:gd name="connsiteY7" fmla="*/ 47695 h 1266896"/>
                <a:gd name="connsiteX8" fmla="*/ 4961861 w 7761768"/>
                <a:gd name="connsiteY8" fmla="*/ 54785 h 1266896"/>
                <a:gd name="connsiteX9" fmla="*/ 5684875 w 7761768"/>
                <a:gd name="connsiteY9" fmla="*/ 593501 h 1266896"/>
                <a:gd name="connsiteX10" fmla="*/ 6542568 w 7761768"/>
                <a:gd name="connsiteY10" fmla="*/ 1146394 h 1266896"/>
                <a:gd name="connsiteX11" fmla="*/ 7761768 w 7761768"/>
                <a:gd name="connsiteY11" fmla="*/ 1266896 h 1266896"/>
                <a:gd name="connsiteX0" fmla="*/ 0 w 7761768"/>
                <a:gd name="connsiteY0" fmla="*/ 1245631 h 1266896"/>
                <a:gd name="connsiteX1" fmla="*/ 1070344 w 7761768"/>
                <a:gd name="connsiteY1" fmla="*/ 1231455 h 1266896"/>
                <a:gd name="connsiteX2" fmla="*/ 2069804 w 7761768"/>
                <a:gd name="connsiteY2" fmla="*/ 1167659 h 1266896"/>
                <a:gd name="connsiteX3" fmla="*/ 2941674 w 7761768"/>
                <a:gd name="connsiteY3" fmla="*/ 1082598 h 1266896"/>
                <a:gd name="connsiteX4" fmla="*/ 3444948 w 7761768"/>
                <a:gd name="connsiteY4" fmla="*/ 714003 h 1266896"/>
                <a:gd name="connsiteX5" fmla="*/ 3997843 w 7761768"/>
                <a:gd name="connsiteY5" fmla="*/ 317055 h 1266896"/>
                <a:gd name="connsiteX6" fmla="*/ 4416056 w 7761768"/>
                <a:gd name="connsiteY6" fmla="*/ 47695 h 1266896"/>
                <a:gd name="connsiteX7" fmla="*/ 4961861 w 7761768"/>
                <a:gd name="connsiteY7" fmla="*/ 54785 h 1266896"/>
                <a:gd name="connsiteX8" fmla="*/ 5684875 w 7761768"/>
                <a:gd name="connsiteY8" fmla="*/ 593501 h 1266896"/>
                <a:gd name="connsiteX9" fmla="*/ 6542568 w 7761768"/>
                <a:gd name="connsiteY9" fmla="*/ 1146394 h 1266896"/>
                <a:gd name="connsiteX10" fmla="*/ 7761768 w 7761768"/>
                <a:gd name="connsiteY10" fmla="*/ 1266896 h 1266896"/>
                <a:gd name="connsiteX0" fmla="*/ 0 w 7761768"/>
                <a:gd name="connsiteY0" fmla="*/ 1245631 h 1266896"/>
                <a:gd name="connsiteX1" fmla="*/ 1070344 w 7761768"/>
                <a:gd name="connsiteY1" fmla="*/ 1231455 h 1266896"/>
                <a:gd name="connsiteX2" fmla="*/ 2268278 w 7761768"/>
                <a:gd name="connsiteY2" fmla="*/ 1238543 h 1266896"/>
                <a:gd name="connsiteX3" fmla="*/ 2941674 w 7761768"/>
                <a:gd name="connsiteY3" fmla="*/ 1082598 h 1266896"/>
                <a:gd name="connsiteX4" fmla="*/ 3444948 w 7761768"/>
                <a:gd name="connsiteY4" fmla="*/ 714003 h 1266896"/>
                <a:gd name="connsiteX5" fmla="*/ 3997843 w 7761768"/>
                <a:gd name="connsiteY5" fmla="*/ 317055 h 1266896"/>
                <a:gd name="connsiteX6" fmla="*/ 4416056 w 7761768"/>
                <a:gd name="connsiteY6" fmla="*/ 47695 h 1266896"/>
                <a:gd name="connsiteX7" fmla="*/ 4961861 w 7761768"/>
                <a:gd name="connsiteY7" fmla="*/ 54785 h 1266896"/>
                <a:gd name="connsiteX8" fmla="*/ 5684875 w 7761768"/>
                <a:gd name="connsiteY8" fmla="*/ 593501 h 1266896"/>
                <a:gd name="connsiteX9" fmla="*/ 6542568 w 7761768"/>
                <a:gd name="connsiteY9" fmla="*/ 1146394 h 1266896"/>
                <a:gd name="connsiteX10" fmla="*/ 7761768 w 7761768"/>
                <a:gd name="connsiteY10" fmla="*/ 1266896 h 1266896"/>
                <a:gd name="connsiteX0" fmla="*/ 0 w 7761768"/>
                <a:gd name="connsiteY0" fmla="*/ 1245631 h 1266896"/>
                <a:gd name="connsiteX1" fmla="*/ 1077432 w 7761768"/>
                <a:gd name="connsiteY1" fmla="*/ 1238544 h 1266896"/>
                <a:gd name="connsiteX2" fmla="*/ 2268278 w 7761768"/>
                <a:gd name="connsiteY2" fmla="*/ 1238543 h 1266896"/>
                <a:gd name="connsiteX3" fmla="*/ 2941674 w 7761768"/>
                <a:gd name="connsiteY3" fmla="*/ 1082598 h 1266896"/>
                <a:gd name="connsiteX4" fmla="*/ 3444948 w 7761768"/>
                <a:gd name="connsiteY4" fmla="*/ 714003 h 1266896"/>
                <a:gd name="connsiteX5" fmla="*/ 3997843 w 7761768"/>
                <a:gd name="connsiteY5" fmla="*/ 317055 h 1266896"/>
                <a:gd name="connsiteX6" fmla="*/ 4416056 w 7761768"/>
                <a:gd name="connsiteY6" fmla="*/ 47695 h 1266896"/>
                <a:gd name="connsiteX7" fmla="*/ 4961861 w 7761768"/>
                <a:gd name="connsiteY7" fmla="*/ 54785 h 1266896"/>
                <a:gd name="connsiteX8" fmla="*/ 5684875 w 7761768"/>
                <a:gd name="connsiteY8" fmla="*/ 593501 h 1266896"/>
                <a:gd name="connsiteX9" fmla="*/ 6542568 w 7761768"/>
                <a:gd name="connsiteY9" fmla="*/ 1146394 h 1266896"/>
                <a:gd name="connsiteX10" fmla="*/ 7761768 w 7761768"/>
                <a:gd name="connsiteY10" fmla="*/ 1266896 h 1266896"/>
                <a:gd name="connsiteX0" fmla="*/ 0 w 7761768"/>
                <a:gd name="connsiteY0" fmla="*/ 1245631 h 1266896"/>
                <a:gd name="connsiteX1" fmla="*/ 1077432 w 7761768"/>
                <a:gd name="connsiteY1" fmla="*/ 1238544 h 1266896"/>
                <a:gd name="connsiteX2" fmla="*/ 2268278 w 7761768"/>
                <a:gd name="connsiteY2" fmla="*/ 1238543 h 1266896"/>
                <a:gd name="connsiteX3" fmla="*/ 2941674 w 7761768"/>
                <a:gd name="connsiteY3" fmla="*/ 1082598 h 1266896"/>
                <a:gd name="connsiteX4" fmla="*/ 3466213 w 7761768"/>
                <a:gd name="connsiteY4" fmla="*/ 735268 h 1266896"/>
                <a:gd name="connsiteX5" fmla="*/ 3997843 w 7761768"/>
                <a:gd name="connsiteY5" fmla="*/ 317055 h 1266896"/>
                <a:gd name="connsiteX6" fmla="*/ 4416056 w 7761768"/>
                <a:gd name="connsiteY6" fmla="*/ 47695 h 1266896"/>
                <a:gd name="connsiteX7" fmla="*/ 4961861 w 7761768"/>
                <a:gd name="connsiteY7" fmla="*/ 54785 h 1266896"/>
                <a:gd name="connsiteX8" fmla="*/ 5684875 w 7761768"/>
                <a:gd name="connsiteY8" fmla="*/ 593501 h 1266896"/>
                <a:gd name="connsiteX9" fmla="*/ 6542568 w 7761768"/>
                <a:gd name="connsiteY9" fmla="*/ 1146394 h 1266896"/>
                <a:gd name="connsiteX10" fmla="*/ 7761768 w 7761768"/>
                <a:gd name="connsiteY10" fmla="*/ 1266896 h 1266896"/>
                <a:gd name="connsiteX0" fmla="*/ 0 w 7761768"/>
                <a:gd name="connsiteY0" fmla="*/ 1241187 h 1262452"/>
                <a:gd name="connsiteX1" fmla="*/ 1077432 w 7761768"/>
                <a:gd name="connsiteY1" fmla="*/ 1234100 h 1262452"/>
                <a:gd name="connsiteX2" fmla="*/ 2268278 w 7761768"/>
                <a:gd name="connsiteY2" fmla="*/ 1234099 h 1262452"/>
                <a:gd name="connsiteX3" fmla="*/ 2941674 w 7761768"/>
                <a:gd name="connsiteY3" fmla="*/ 1078154 h 1262452"/>
                <a:gd name="connsiteX4" fmla="*/ 3466213 w 7761768"/>
                <a:gd name="connsiteY4" fmla="*/ 730824 h 1262452"/>
                <a:gd name="connsiteX5" fmla="*/ 3997843 w 7761768"/>
                <a:gd name="connsiteY5" fmla="*/ 312611 h 1262452"/>
                <a:gd name="connsiteX6" fmla="*/ 4416056 w 7761768"/>
                <a:gd name="connsiteY6" fmla="*/ 43251 h 1262452"/>
                <a:gd name="connsiteX7" fmla="*/ 4954772 w 7761768"/>
                <a:gd name="connsiteY7" fmla="*/ 57429 h 1262452"/>
                <a:gd name="connsiteX8" fmla="*/ 5684875 w 7761768"/>
                <a:gd name="connsiteY8" fmla="*/ 589057 h 1262452"/>
                <a:gd name="connsiteX9" fmla="*/ 6542568 w 7761768"/>
                <a:gd name="connsiteY9" fmla="*/ 1141950 h 1262452"/>
                <a:gd name="connsiteX10" fmla="*/ 7761768 w 7761768"/>
                <a:gd name="connsiteY10" fmla="*/ 1262452 h 1262452"/>
                <a:gd name="connsiteX0" fmla="*/ 0 w 7761768"/>
                <a:gd name="connsiteY0" fmla="*/ 1237669 h 1258934"/>
                <a:gd name="connsiteX1" fmla="*/ 1077432 w 7761768"/>
                <a:gd name="connsiteY1" fmla="*/ 1230582 h 1258934"/>
                <a:gd name="connsiteX2" fmla="*/ 2268278 w 7761768"/>
                <a:gd name="connsiteY2" fmla="*/ 1230581 h 1258934"/>
                <a:gd name="connsiteX3" fmla="*/ 2941674 w 7761768"/>
                <a:gd name="connsiteY3" fmla="*/ 1074636 h 1258934"/>
                <a:gd name="connsiteX4" fmla="*/ 3466213 w 7761768"/>
                <a:gd name="connsiteY4" fmla="*/ 727306 h 1258934"/>
                <a:gd name="connsiteX5" fmla="*/ 3997843 w 7761768"/>
                <a:gd name="connsiteY5" fmla="*/ 309093 h 1258934"/>
                <a:gd name="connsiteX6" fmla="*/ 4437321 w 7761768"/>
                <a:gd name="connsiteY6" fmla="*/ 46821 h 1258934"/>
                <a:gd name="connsiteX7" fmla="*/ 4954772 w 7761768"/>
                <a:gd name="connsiteY7" fmla="*/ 53911 h 1258934"/>
                <a:gd name="connsiteX8" fmla="*/ 5684875 w 7761768"/>
                <a:gd name="connsiteY8" fmla="*/ 585539 h 1258934"/>
                <a:gd name="connsiteX9" fmla="*/ 6542568 w 7761768"/>
                <a:gd name="connsiteY9" fmla="*/ 1138432 h 1258934"/>
                <a:gd name="connsiteX10" fmla="*/ 7761768 w 7761768"/>
                <a:gd name="connsiteY10" fmla="*/ 1258934 h 1258934"/>
                <a:gd name="connsiteX0" fmla="*/ 0 w 7761768"/>
                <a:gd name="connsiteY0" fmla="*/ 1238443 h 1259708"/>
                <a:gd name="connsiteX1" fmla="*/ 1077432 w 7761768"/>
                <a:gd name="connsiteY1" fmla="*/ 1231356 h 1259708"/>
                <a:gd name="connsiteX2" fmla="*/ 2268278 w 7761768"/>
                <a:gd name="connsiteY2" fmla="*/ 1231355 h 1259708"/>
                <a:gd name="connsiteX3" fmla="*/ 2941674 w 7761768"/>
                <a:gd name="connsiteY3" fmla="*/ 1075410 h 1259708"/>
                <a:gd name="connsiteX4" fmla="*/ 3466213 w 7761768"/>
                <a:gd name="connsiteY4" fmla="*/ 728080 h 1259708"/>
                <a:gd name="connsiteX5" fmla="*/ 4012020 w 7761768"/>
                <a:gd name="connsiteY5" fmla="*/ 324044 h 1259708"/>
                <a:gd name="connsiteX6" fmla="*/ 4437321 w 7761768"/>
                <a:gd name="connsiteY6" fmla="*/ 47595 h 1259708"/>
                <a:gd name="connsiteX7" fmla="*/ 4954772 w 7761768"/>
                <a:gd name="connsiteY7" fmla="*/ 54685 h 1259708"/>
                <a:gd name="connsiteX8" fmla="*/ 5684875 w 7761768"/>
                <a:gd name="connsiteY8" fmla="*/ 586313 h 1259708"/>
                <a:gd name="connsiteX9" fmla="*/ 6542568 w 7761768"/>
                <a:gd name="connsiteY9" fmla="*/ 1139206 h 1259708"/>
                <a:gd name="connsiteX10" fmla="*/ 7761768 w 7761768"/>
                <a:gd name="connsiteY10" fmla="*/ 1259708 h 1259708"/>
                <a:gd name="connsiteX0" fmla="*/ 0 w 7761768"/>
                <a:gd name="connsiteY0" fmla="*/ 1238443 h 1259708"/>
                <a:gd name="connsiteX1" fmla="*/ 1077432 w 7761768"/>
                <a:gd name="connsiteY1" fmla="*/ 1231356 h 1259708"/>
                <a:gd name="connsiteX2" fmla="*/ 2268278 w 7761768"/>
                <a:gd name="connsiteY2" fmla="*/ 1231355 h 1259708"/>
                <a:gd name="connsiteX3" fmla="*/ 2941674 w 7761768"/>
                <a:gd name="connsiteY3" fmla="*/ 1075410 h 1259708"/>
                <a:gd name="connsiteX4" fmla="*/ 3473301 w 7761768"/>
                <a:gd name="connsiteY4" fmla="*/ 770611 h 1259708"/>
                <a:gd name="connsiteX5" fmla="*/ 4012020 w 7761768"/>
                <a:gd name="connsiteY5" fmla="*/ 324044 h 1259708"/>
                <a:gd name="connsiteX6" fmla="*/ 4437321 w 7761768"/>
                <a:gd name="connsiteY6" fmla="*/ 47595 h 1259708"/>
                <a:gd name="connsiteX7" fmla="*/ 4954772 w 7761768"/>
                <a:gd name="connsiteY7" fmla="*/ 54685 h 1259708"/>
                <a:gd name="connsiteX8" fmla="*/ 5684875 w 7761768"/>
                <a:gd name="connsiteY8" fmla="*/ 586313 h 1259708"/>
                <a:gd name="connsiteX9" fmla="*/ 6542568 w 7761768"/>
                <a:gd name="connsiteY9" fmla="*/ 1139206 h 1259708"/>
                <a:gd name="connsiteX10" fmla="*/ 7761768 w 7761768"/>
                <a:gd name="connsiteY10" fmla="*/ 1259708 h 12597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7761768" h="1259708">
                  <a:moveTo>
                    <a:pt x="0" y="1238443"/>
                  </a:moveTo>
                  <a:cubicBezTo>
                    <a:pt x="142358" y="1218950"/>
                    <a:pt x="699386" y="1232537"/>
                    <a:pt x="1077432" y="1231356"/>
                  </a:cubicBezTo>
                  <a:cubicBezTo>
                    <a:pt x="1455478" y="1230175"/>
                    <a:pt x="1957571" y="1257346"/>
                    <a:pt x="2268278" y="1231355"/>
                  </a:cubicBezTo>
                  <a:cubicBezTo>
                    <a:pt x="2578985" y="1205364"/>
                    <a:pt x="2740837" y="1152201"/>
                    <a:pt x="2941674" y="1075410"/>
                  </a:cubicBezTo>
                  <a:cubicBezTo>
                    <a:pt x="3142511" y="998619"/>
                    <a:pt x="3294910" y="895839"/>
                    <a:pt x="3473301" y="770611"/>
                  </a:cubicBezTo>
                  <a:cubicBezTo>
                    <a:pt x="3651692" y="645383"/>
                    <a:pt x="3851350" y="444547"/>
                    <a:pt x="4012020" y="324044"/>
                  </a:cubicBezTo>
                  <a:cubicBezTo>
                    <a:pt x="4172690" y="203541"/>
                    <a:pt x="4280196" y="92488"/>
                    <a:pt x="4437321" y="47595"/>
                  </a:cubicBezTo>
                  <a:cubicBezTo>
                    <a:pt x="4594446" y="2702"/>
                    <a:pt x="4746846" y="-35101"/>
                    <a:pt x="4954772" y="54685"/>
                  </a:cubicBezTo>
                  <a:cubicBezTo>
                    <a:pt x="5162698" y="144471"/>
                    <a:pt x="5420242" y="405560"/>
                    <a:pt x="5684875" y="586313"/>
                  </a:cubicBezTo>
                  <a:cubicBezTo>
                    <a:pt x="5949508" y="767066"/>
                    <a:pt x="6196419" y="1026974"/>
                    <a:pt x="6542568" y="1139206"/>
                  </a:cubicBezTo>
                  <a:cubicBezTo>
                    <a:pt x="6888717" y="1251439"/>
                    <a:pt x="7299252" y="1232536"/>
                    <a:pt x="7761768" y="1259708"/>
                  </a:cubicBezTo>
                </a:path>
              </a:pathLst>
            </a:custGeom>
            <a:noFill/>
            <a:ln w="19050" cap="flat" cmpd="sng" algn="ctr">
              <a:solidFill>
                <a:srgbClr val="FFC000"/>
              </a:solidFill>
              <a:prstDash val="lgDashDot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cxnSp>
          <p:nvCxnSpPr>
            <p:cNvPr id="335" name="Straight Connector 334">
              <a:extLst>
                <a:ext uri="{FF2B5EF4-FFF2-40B4-BE49-F238E27FC236}">
                  <a16:creationId xmlns:a16="http://schemas.microsoft.com/office/drawing/2014/main" id="{6EC9AE90-4756-9CA0-49AF-98BD99FE66BD}"/>
                </a:ext>
              </a:extLst>
            </p:cNvPr>
            <p:cNvCxnSpPr/>
            <p:nvPr/>
          </p:nvCxnSpPr>
          <p:spPr>
            <a:xfrm>
              <a:off x="7607711" y="2583856"/>
              <a:ext cx="0" cy="692493"/>
            </a:xfrm>
            <a:prstGeom prst="line">
              <a:avLst/>
            </a:prstGeom>
            <a:noFill/>
            <a:ln w="19050" cap="flat" cmpd="sng" algn="ctr">
              <a:solidFill>
                <a:srgbClr val="E7E6E6">
                  <a:lumMod val="75000"/>
                </a:srgbClr>
              </a:solidFill>
              <a:prstDash val="dash"/>
              <a:miter lim="800000"/>
            </a:ln>
            <a:effectLst/>
          </p:spPr>
        </p:cxnSp>
        <p:sp>
          <p:nvSpPr>
            <p:cNvPr id="336" name="Freeform 96">
              <a:extLst>
                <a:ext uri="{FF2B5EF4-FFF2-40B4-BE49-F238E27FC236}">
                  <a16:creationId xmlns:a16="http://schemas.microsoft.com/office/drawing/2014/main" id="{EA5F9383-9B8E-1AFB-3F04-5A04B7C92477}"/>
                </a:ext>
              </a:extLst>
            </p:cNvPr>
            <p:cNvSpPr/>
            <p:nvPr/>
          </p:nvSpPr>
          <p:spPr>
            <a:xfrm>
              <a:off x="6647087" y="2276596"/>
              <a:ext cx="1801170" cy="994959"/>
            </a:xfrm>
            <a:custGeom>
              <a:avLst/>
              <a:gdLst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948223 w 7761768"/>
                <a:gd name="connsiteY8" fmla="*/ 2621195 h 4308227"/>
                <a:gd name="connsiteX9" fmla="*/ 4494028 w 7761768"/>
                <a:gd name="connsiteY9" fmla="*/ 2883464 h 4308227"/>
                <a:gd name="connsiteX10" fmla="*/ 4968949 w 7761768"/>
                <a:gd name="connsiteY10" fmla="*/ 3074851 h 4308227"/>
                <a:gd name="connsiteX11" fmla="*/ 5621079 w 7761768"/>
                <a:gd name="connsiteY11" fmla="*/ 3585213 h 4308227"/>
                <a:gd name="connsiteX12" fmla="*/ 5996763 w 7761768"/>
                <a:gd name="connsiteY12" fmla="*/ 3911278 h 4308227"/>
                <a:gd name="connsiteX13" fmla="*/ 6542568 w 7761768"/>
                <a:gd name="connsiteY13" fmla="*/ 4187725 h 4308227"/>
                <a:gd name="connsiteX14" fmla="*/ 7761768 w 7761768"/>
                <a:gd name="connsiteY14" fmla="*/ 4308227 h 4308227"/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948223 w 7761768"/>
                <a:gd name="connsiteY8" fmla="*/ 2621195 h 4308227"/>
                <a:gd name="connsiteX9" fmla="*/ 4494028 w 7761768"/>
                <a:gd name="connsiteY9" fmla="*/ 2883464 h 4308227"/>
                <a:gd name="connsiteX10" fmla="*/ 4968949 w 7761768"/>
                <a:gd name="connsiteY10" fmla="*/ 3074851 h 4308227"/>
                <a:gd name="connsiteX11" fmla="*/ 5621079 w 7761768"/>
                <a:gd name="connsiteY11" fmla="*/ 3585213 h 4308227"/>
                <a:gd name="connsiteX12" fmla="*/ 5996763 w 7761768"/>
                <a:gd name="connsiteY12" fmla="*/ 3911278 h 4308227"/>
                <a:gd name="connsiteX13" fmla="*/ 6542568 w 7761768"/>
                <a:gd name="connsiteY13" fmla="*/ 4187725 h 4308227"/>
                <a:gd name="connsiteX14" fmla="*/ 7761768 w 7761768"/>
                <a:gd name="connsiteY14" fmla="*/ 4308227 h 4308227"/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948223 w 7761768"/>
                <a:gd name="connsiteY8" fmla="*/ 2621195 h 4308227"/>
                <a:gd name="connsiteX9" fmla="*/ 4494028 w 7761768"/>
                <a:gd name="connsiteY9" fmla="*/ 2883464 h 4308227"/>
                <a:gd name="connsiteX10" fmla="*/ 4968949 w 7761768"/>
                <a:gd name="connsiteY10" fmla="*/ 3074851 h 4308227"/>
                <a:gd name="connsiteX11" fmla="*/ 5543107 w 7761768"/>
                <a:gd name="connsiteY11" fmla="*/ 3514329 h 4308227"/>
                <a:gd name="connsiteX12" fmla="*/ 5996763 w 7761768"/>
                <a:gd name="connsiteY12" fmla="*/ 3911278 h 4308227"/>
                <a:gd name="connsiteX13" fmla="*/ 6542568 w 7761768"/>
                <a:gd name="connsiteY13" fmla="*/ 4187725 h 4308227"/>
                <a:gd name="connsiteX14" fmla="*/ 7761768 w 7761768"/>
                <a:gd name="connsiteY14" fmla="*/ 4308227 h 4308227"/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948223 w 7761768"/>
                <a:gd name="connsiteY8" fmla="*/ 2621195 h 4308227"/>
                <a:gd name="connsiteX9" fmla="*/ 4494028 w 7761768"/>
                <a:gd name="connsiteY9" fmla="*/ 2883464 h 4308227"/>
                <a:gd name="connsiteX10" fmla="*/ 4968949 w 7761768"/>
                <a:gd name="connsiteY10" fmla="*/ 3074851 h 4308227"/>
                <a:gd name="connsiteX11" fmla="*/ 5543107 w 7761768"/>
                <a:gd name="connsiteY11" fmla="*/ 3514329 h 4308227"/>
                <a:gd name="connsiteX12" fmla="*/ 5996763 w 7761768"/>
                <a:gd name="connsiteY12" fmla="*/ 3911278 h 4308227"/>
                <a:gd name="connsiteX13" fmla="*/ 6542568 w 7761768"/>
                <a:gd name="connsiteY13" fmla="*/ 4187725 h 4308227"/>
                <a:gd name="connsiteX14" fmla="*/ 7761768 w 7761768"/>
                <a:gd name="connsiteY14" fmla="*/ 4308227 h 4308227"/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948223 w 7761768"/>
                <a:gd name="connsiteY8" fmla="*/ 2621195 h 4308227"/>
                <a:gd name="connsiteX9" fmla="*/ 4494028 w 7761768"/>
                <a:gd name="connsiteY9" fmla="*/ 2883464 h 4308227"/>
                <a:gd name="connsiteX10" fmla="*/ 4968949 w 7761768"/>
                <a:gd name="connsiteY10" fmla="*/ 3074851 h 4308227"/>
                <a:gd name="connsiteX11" fmla="*/ 5543107 w 7761768"/>
                <a:gd name="connsiteY11" fmla="*/ 3514329 h 4308227"/>
                <a:gd name="connsiteX12" fmla="*/ 5996763 w 7761768"/>
                <a:gd name="connsiteY12" fmla="*/ 3911278 h 4308227"/>
                <a:gd name="connsiteX13" fmla="*/ 6542568 w 7761768"/>
                <a:gd name="connsiteY13" fmla="*/ 4187725 h 4308227"/>
                <a:gd name="connsiteX14" fmla="*/ 7761768 w 7761768"/>
                <a:gd name="connsiteY14" fmla="*/ 4308227 h 4308227"/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948223 w 7761768"/>
                <a:gd name="connsiteY8" fmla="*/ 2621195 h 4308227"/>
                <a:gd name="connsiteX9" fmla="*/ 4494028 w 7761768"/>
                <a:gd name="connsiteY9" fmla="*/ 2883464 h 4308227"/>
                <a:gd name="connsiteX10" fmla="*/ 4968949 w 7761768"/>
                <a:gd name="connsiteY10" fmla="*/ 3074851 h 4308227"/>
                <a:gd name="connsiteX11" fmla="*/ 5543107 w 7761768"/>
                <a:gd name="connsiteY11" fmla="*/ 3514329 h 4308227"/>
                <a:gd name="connsiteX12" fmla="*/ 6542568 w 7761768"/>
                <a:gd name="connsiteY12" fmla="*/ 4187725 h 4308227"/>
                <a:gd name="connsiteX13" fmla="*/ 7761768 w 7761768"/>
                <a:gd name="connsiteY13" fmla="*/ 4308227 h 4308227"/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948223 w 7761768"/>
                <a:gd name="connsiteY8" fmla="*/ 2621195 h 4308227"/>
                <a:gd name="connsiteX9" fmla="*/ 4494028 w 7761768"/>
                <a:gd name="connsiteY9" fmla="*/ 2883464 h 4308227"/>
                <a:gd name="connsiteX10" fmla="*/ 4968949 w 7761768"/>
                <a:gd name="connsiteY10" fmla="*/ 3074851 h 4308227"/>
                <a:gd name="connsiteX11" fmla="*/ 5684875 w 7761768"/>
                <a:gd name="connsiteY11" fmla="*/ 3634832 h 4308227"/>
                <a:gd name="connsiteX12" fmla="*/ 6542568 w 7761768"/>
                <a:gd name="connsiteY12" fmla="*/ 4187725 h 4308227"/>
                <a:gd name="connsiteX13" fmla="*/ 7761768 w 7761768"/>
                <a:gd name="connsiteY13" fmla="*/ 4308227 h 4308227"/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948223 w 7761768"/>
                <a:gd name="connsiteY8" fmla="*/ 2621195 h 4308227"/>
                <a:gd name="connsiteX9" fmla="*/ 4494028 w 7761768"/>
                <a:gd name="connsiteY9" fmla="*/ 2883464 h 4308227"/>
                <a:gd name="connsiteX10" fmla="*/ 4968949 w 7761768"/>
                <a:gd name="connsiteY10" fmla="*/ 3074851 h 4308227"/>
                <a:gd name="connsiteX11" fmla="*/ 5684875 w 7761768"/>
                <a:gd name="connsiteY11" fmla="*/ 3634832 h 4308227"/>
                <a:gd name="connsiteX12" fmla="*/ 6542568 w 7761768"/>
                <a:gd name="connsiteY12" fmla="*/ 4187725 h 4308227"/>
                <a:gd name="connsiteX13" fmla="*/ 7761768 w 7761768"/>
                <a:gd name="connsiteY13" fmla="*/ 4308227 h 4308227"/>
                <a:gd name="connsiteX0" fmla="*/ 0 w 7761768"/>
                <a:gd name="connsiteY0" fmla="*/ 4286962 h 4286962"/>
                <a:gd name="connsiteX1" fmla="*/ 425302 w 7761768"/>
                <a:gd name="connsiteY1" fmla="*/ 4180637 h 4286962"/>
                <a:gd name="connsiteX2" fmla="*/ 843516 w 7761768"/>
                <a:gd name="connsiteY2" fmla="*/ 3882925 h 4286962"/>
                <a:gd name="connsiteX3" fmla="*/ 1212112 w 7761768"/>
                <a:gd name="connsiteY3" fmla="*/ 3209530 h 4286962"/>
                <a:gd name="connsiteX4" fmla="*/ 2062716 w 7761768"/>
                <a:gd name="connsiteY4" fmla="*/ 693158 h 4286962"/>
                <a:gd name="connsiteX5" fmla="*/ 2516372 w 7761768"/>
                <a:gd name="connsiteY5" fmla="*/ 5585 h 4286962"/>
                <a:gd name="connsiteX6" fmla="*/ 2955851 w 7761768"/>
                <a:gd name="connsiteY6" fmla="*/ 459241 h 4286962"/>
                <a:gd name="connsiteX7" fmla="*/ 3565451 w 7761768"/>
                <a:gd name="connsiteY7" fmla="*/ 1961976 h 4286962"/>
                <a:gd name="connsiteX8" fmla="*/ 3948223 w 7761768"/>
                <a:gd name="connsiteY8" fmla="*/ 2621195 h 4286962"/>
                <a:gd name="connsiteX9" fmla="*/ 4494028 w 7761768"/>
                <a:gd name="connsiteY9" fmla="*/ 2883464 h 4286962"/>
                <a:gd name="connsiteX10" fmla="*/ 4968949 w 7761768"/>
                <a:gd name="connsiteY10" fmla="*/ 3074851 h 4286962"/>
                <a:gd name="connsiteX11" fmla="*/ 5684875 w 7761768"/>
                <a:gd name="connsiteY11" fmla="*/ 3634832 h 4286962"/>
                <a:gd name="connsiteX12" fmla="*/ 6542568 w 7761768"/>
                <a:gd name="connsiteY12" fmla="*/ 4187725 h 4286962"/>
                <a:gd name="connsiteX13" fmla="*/ 7761768 w 7761768"/>
                <a:gd name="connsiteY13" fmla="*/ 4286961 h 4286962"/>
                <a:gd name="connsiteX0" fmla="*/ 0 w 7761768"/>
                <a:gd name="connsiteY0" fmla="*/ 4286962 h 4287568"/>
                <a:gd name="connsiteX1" fmla="*/ 425302 w 7761768"/>
                <a:gd name="connsiteY1" fmla="*/ 4180637 h 4287568"/>
                <a:gd name="connsiteX2" fmla="*/ 843516 w 7761768"/>
                <a:gd name="connsiteY2" fmla="*/ 3882925 h 4287568"/>
                <a:gd name="connsiteX3" fmla="*/ 1212112 w 7761768"/>
                <a:gd name="connsiteY3" fmla="*/ 3209530 h 4287568"/>
                <a:gd name="connsiteX4" fmla="*/ 2062716 w 7761768"/>
                <a:gd name="connsiteY4" fmla="*/ 693158 h 4287568"/>
                <a:gd name="connsiteX5" fmla="*/ 2516372 w 7761768"/>
                <a:gd name="connsiteY5" fmla="*/ 5585 h 4287568"/>
                <a:gd name="connsiteX6" fmla="*/ 2955851 w 7761768"/>
                <a:gd name="connsiteY6" fmla="*/ 459241 h 4287568"/>
                <a:gd name="connsiteX7" fmla="*/ 3565451 w 7761768"/>
                <a:gd name="connsiteY7" fmla="*/ 1961976 h 4287568"/>
                <a:gd name="connsiteX8" fmla="*/ 3948223 w 7761768"/>
                <a:gd name="connsiteY8" fmla="*/ 2621195 h 4287568"/>
                <a:gd name="connsiteX9" fmla="*/ 4494028 w 7761768"/>
                <a:gd name="connsiteY9" fmla="*/ 2883464 h 4287568"/>
                <a:gd name="connsiteX10" fmla="*/ 4968949 w 7761768"/>
                <a:gd name="connsiteY10" fmla="*/ 3074851 h 4287568"/>
                <a:gd name="connsiteX11" fmla="*/ 5684875 w 7761768"/>
                <a:gd name="connsiteY11" fmla="*/ 3634832 h 4287568"/>
                <a:gd name="connsiteX12" fmla="*/ 6542568 w 7761768"/>
                <a:gd name="connsiteY12" fmla="*/ 4187725 h 4287568"/>
                <a:gd name="connsiteX13" fmla="*/ 7761768 w 7761768"/>
                <a:gd name="connsiteY13" fmla="*/ 4286961 h 42875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7761768" h="4287568">
                  <a:moveTo>
                    <a:pt x="0" y="4286962"/>
                  </a:moveTo>
                  <a:cubicBezTo>
                    <a:pt x="142358" y="4267469"/>
                    <a:pt x="284716" y="4247976"/>
                    <a:pt x="425302" y="4180637"/>
                  </a:cubicBezTo>
                  <a:cubicBezTo>
                    <a:pt x="565888" y="4113298"/>
                    <a:pt x="712381" y="4044776"/>
                    <a:pt x="843516" y="3882925"/>
                  </a:cubicBezTo>
                  <a:cubicBezTo>
                    <a:pt x="974651" y="3721074"/>
                    <a:pt x="1008912" y="3741158"/>
                    <a:pt x="1212112" y="3209530"/>
                  </a:cubicBezTo>
                  <a:cubicBezTo>
                    <a:pt x="1415312" y="2677902"/>
                    <a:pt x="1845339" y="1227149"/>
                    <a:pt x="2062716" y="693158"/>
                  </a:cubicBezTo>
                  <a:cubicBezTo>
                    <a:pt x="2280093" y="159167"/>
                    <a:pt x="2367516" y="44571"/>
                    <a:pt x="2516372" y="5585"/>
                  </a:cubicBezTo>
                  <a:cubicBezTo>
                    <a:pt x="2665228" y="-33401"/>
                    <a:pt x="2781005" y="133176"/>
                    <a:pt x="2955851" y="459241"/>
                  </a:cubicBezTo>
                  <a:cubicBezTo>
                    <a:pt x="3130698" y="785306"/>
                    <a:pt x="3400056" y="1601650"/>
                    <a:pt x="3565451" y="1961976"/>
                  </a:cubicBezTo>
                  <a:cubicBezTo>
                    <a:pt x="3730846" y="2322302"/>
                    <a:pt x="3793460" y="2467614"/>
                    <a:pt x="3948223" y="2621195"/>
                  </a:cubicBezTo>
                  <a:cubicBezTo>
                    <a:pt x="4102986" y="2774776"/>
                    <a:pt x="4309730" y="2814944"/>
                    <a:pt x="4494028" y="2883464"/>
                  </a:cubicBezTo>
                  <a:cubicBezTo>
                    <a:pt x="4678326" y="2951984"/>
                    <a:pt x="4770475" y="2949623"/>
                    <a:pt x="4968949" y="3074851"/>
                  </a:cubicBezTo>
                  <a:cubicBezTo>
                    <a:pt x="5167424" y="3200079"/>
                    <a:pt x="5422605" y="3442265"/>
                    <a:pt x="5684875" y="3634832"/>
                  </a:cubicBezTo>
                  <a:cubicBezTo>
                    <a:pt x="5947145" y="3827399"/>
                    <a:pt x="6196419" y="4079037"/>
                    <a:pt x="6542568" y="4187725"/>
                  </a:cubicBezTo>
                  <a:cubicBezTo>
                    <a:pt x="6888717" y="4296413"/>
                    <a:pt x="7299252" y="4288142"/>
                    <a:pt x="7761768" y="4286961"/>
                  </a:cubicBezTo>
                </a:path>
              </a:pathLst>
            </a:custGeom>
            <a:noFill/>
            <a:ln w="19050" cap="flat" cmpd="sng" algn="ctr">
              <a:solidFill>
                <a:srgbClr val="0BB5DD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cxnSp>
          <p:nvCxnSpPr>
            <p:cNvPr id="337" name="Straight Arrow Connector 336">
              <a:extLst>
                <a:ext uri="{FF2B5EF4-FFF2-40B4-BE49-F238E27FC236}">
                  <a16:creationId xmlns:a16="http://schemas.microsoft.com/office/drawing/2014/main" id="{6966865D-C7FD-8E4B-C727-FCEC649F6EFE}"/>
                </a:ext>
              </a:extLst>
            </p:cNvPr>
            <p:cNvCxnSpPr/>
            <p:nvPr/>
          </p:nvCxnSpPr>
          <p:spPr>
            <a:xfrm>
              <a:off x="6647087" y="3279639"/>
              <a:ext cx="1866632" cy="0"/>
            </a:xfrm>
            <a:prstGeom prst="straightConnector1">
              <a:avLst/>
            </a:prstGeom>
            <a:noFill/>
            <a:ln w="19050" cap="flat" cmpd="sng" algn="ctr">
              <a:solidFill>
                <a:srgbClr val="E7E6E6">
                  <a:lumMod val="75000"/>
                </a:srgbClr>
              </a:solidFill>
              <a:prstDash val="solid"/>
              <a:miter lim="800000"/>
              <a:tailEnd type="triangle"/>
            </a:ln>
            <a:effectLst/>
          </p:spPr>
        </p:cxnSp>
        <p:sp>
          <p:nvSpPr>
            <p:cNvPr id="338" name="Freeform 101">
              <a:extLst>
                <a:ext uri="{FF2B5EF4-FFF2-40B4-BE49-F238E27FC236}">
                  <a16:creationId xmlns:a16="http://schemas.microsoft.com/office/drawing/2014/main" id="{162AE318-7E38-87BD-0144-BFF1141A9D8A}"/>
                </a:ext>
              </a:extLst>
            </p:cNvPr>
            <p:cNvSpPr/>
            <p:nvPr/>
          </p:nvSpPr>
          <p:spPr>
            <a:xfrm>
              <a:off x="6653666" y="2277350"/>
              <a:ext cx="1769917" cy="982045"/>
            </a:xfrm>
            <a:custGeom>
              <a:avLst/>
              <a:gdLst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948223 w 7761768"/>
                <a:gd name="connsiteY8" fmla="*/ 2621195 h 4308227"/>
                <a:gd name="connsiteX9" fmla="*/ 4494028 w 7761768"/>
                <a:gd name="connsiteY9" fmla="*/ 2883464 h 4308227"/>
                <a:gd name="connsiteX10" fmla="*/ 4968949 w 7761768"/>
                <a:gd name="connsiteY10" fmla="*/ 3074851 h 4308227"/>
                <a:gd name="connsiteX11" fmla="*/ 5621079 w 7761768"/>
                <a:gd name="connsiteY11" fmla="*/ 3585213 h 4308227"/>
                <a:gd name="connsiteX12" fmla="*/ 5996763 w 7761768"/>
                <a:gd name="connsiteY12" fmla="*/ 3911278 h 4308227"/>
                <a:gd name="connsiteX13" fmla="*/ 6542568 w 7761768"/>
                <a:gd name="connsiteY13" fmla="*/ 4187725 h 4308227"/>
                <a:gd name="connsiteX14" fmla="*/ 7761768 w 7761768"/>
                <a:gd name="connsiteY14" fmla="*/ 4308227 h 4308227"/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948223 w 7761768"/>
                <a:gd name="connsiteY8" fmla="*/ 2621195 h 4308227"/>
                <a:gd name="connsiteX9" fmla="*/ 4494028 w 7761768"/>
                <a:gd name="connsiteY9" fmla="*/ 2883464 h 4308227"/>
                <a:gd name="connsiteX10" fmla="*/ 4968949 w 7761768"/>
                <a:gd name="connsiteY10" fmla="*/ 3074851 h 4308227"/>
                <a:gd name="connsiteX11" fmla="*/ 5621079 w 7761768"/>
                <a:gd name="connsiteY11" fmla="*/ 3585213 h 4308227"/>
                <a:gd name="connsiteX12" fmla="*/ 5996763 w 7761768"/>
                <a:gd name="connsiteY12" fmla="*/ 3911278 h 4308227"/>
                <a:gd name="connsiteX13" fmla="*/ 6542568 w 7761768"/>
                <a:gd name="connsiteY13" fmla="*/ 4187725 h 4308227"/>
                <a:gd name="connsiteX14" fmla="*/ 7761768 w 7761768"/>
                <a:gd name="connsiteY14" fmla="*/ 4308227 h 4308227"/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948223 w 7761768"/>
                <a:gd name="connsiteY8" fmla="*/ 2621195 h 4308227"/>
                <a:gd name="connsiteX9" fmla="*/ 4494028 w 7761768"/>
                <a:gd name="connsiteY9" fmla="*/ 2883464 h 4308227"/>
                <a:gd name="connsiteX10" fmla="*/ 4968949 w 7761768"/>
                <a:gd name="connsiteY10" fmla="*/ 3074851 h 4308227"/>
                <a:gd name="connsiteX11" fmla="*/ 5543107 w 7761768"/>
                <a:gd name="connsiteY11" fmla="*/ 3514329 h 4308227"/>
                <a:gd name="connsiteX12" fmla="*/ 5996763 w 7761768"/>
                <a:gd name="connsiteY12" fmla="*/ 3911278 h 4308227"/>
                <a:gd name="connsiteX13" fmla="*/ 6542568 w 7761768"/>
                <a:gd name="connsiteY13" fmla="*/ 4187725 h 4308227"/>
                <a:gd name="connsiteX14" fmla="*/ 7761768 w 7761768"/>
                <a:gd name="connsiteY14" fmla="*/ 4308227 h 4308227"/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948223 w 7761768"/>
                <a:gd name="connsiteY8" fmla="*/ 2621195 h 4308227"/>
                <a:gd name="connsiteX9" fmla="*/ 4494028 w 7761768"/>
                <a:gd name="connsiteY9" fmla="*/ 2883464 h 4308227"/>
                <a:gd name="connsiteX10" fmla="*/ 4968949 w 7761768"/>
                <a:gd name="connsiteY10" fmla="*/ 3074851 h 4308227"/>
                <a:gd name="connsiteX11" fmla="*/ 5543107 w 7761768"/>
                <a:gd name="connsiteY11" fmla="*/ 3514329 h 4308227"/>
                <a:gd name="connsiteX12" fmla="*/ 5996763 w 7761768"/>
                <a:gd name="connsiteY12" fmla="*/ 3911278 h 4308227"/>
                <a:gd name="connsiteX13" fmla="*/ 6542568 w 7761768"/>
                <a:gd name="connsiteY13" fmla="*/ 4187725 h 4308227"/>
                <a:gd name="connsiteX14" fmla="*/ 7761768 w 7761768"/>
                <a:gd name="connsiteY14" fmla="*/ 4308227 h 4308227"/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948223 w 7761768"/>
                <a:gd name="connsiteY8" fmla="*/ 2621195 h 4308227"/>
                <a:gd name="connsiteX9" fmla="*/ 4494028 w 7761768"/>
                <a:gd name="connsiteY9" fmla="*/ 2883464 h 4308227"/>
                <a:gd name="connsiteX10" fmla="*/ 4968949 w 7761768"/>
                <a:gd name="connsiteY10" fmla="*/ 3074851 h 4308227"/>
                <a:gd name="connsiteX11" fmla="*/ 5543107 w 7761768"/>
                <a:gd name="connsiteY11" fmla="*/ 3514329 h 4308227"/>
                <a:gd name="connsiteX12" fmla="*/ 5996763 w 7761768"/>
                <a:gd name="connsiteY12" fmla="*/ 3911278 h 4308227"/>
                <a:gd name="connsiteX13" fmla="*/ 6542568 w 7761768"/>
                <a:gd name="connsiteY13" fmla="*/ 4187725 h 4308227"/>
                <a:gd name="connsiteX14" fmla="*/ 7761768 w 7761768"/>
                <a:gd name="connsiteY14" fmla="*/ 4308227 h 4308227"/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948223 w 7761768"/>
                <a:gd name="connsiteY8" fmla="*/ 2621195 h 4308227"/>
                <a:gd name="connsiteX9" fmla="*/ 4494028 w 7761768"/>
                <a:gd name="connsiteY9" fmla="*/ 2883464 h 4308227"/>
                <a:gd name="connsiteX10" fmla="*/ 4968949 w 7761768"/>
                <a:gd name="connsiteY10" fmla="*/ 3074851 h 4308227"/>
                <a:gd name="connsiteX11" fmla="*/ 5543107 w 7761768"/>
                <a:gd name="connsiteY11" fmla="*/ 3514329 h 4308227"/>
                <a:gd name="connsiteX12" fmla="*/ 6542568 w 7761768"/>
                <a:gd name="connsiteY12" fmla="*/ 4187725 h 4308227"/>
                <a:gd name="connsiteX13" fmla="*/ 7761768 w 7761768"/>
                <a:gd name="connsiteY13" fmla="*/ 4308227 h 4308227"/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948223 w 7761768"/>
                <a:gd name="connsiteY8" fmla="*/ 2621195 h 4308227"/>
                <a:gd name="connsiteX9" fmla="*/ 4494028 w 7761768"/>
                <a:gd name="connsiteY9" fmla="*/ 2883464 h 4308227"/>
                <a:gd name="connsiteX10" fmla="*/ 4968949 w 7761768"/>
                <a:gd name="connsiteY10" fmla="*/ 3074851 h 4308227"/>
                <a:gd name="connsiteX11" fmla="*/ 5684875 w 7761768"/>
                <a:gd name="connsiteY11" fmla="*/ 3634832 h 4308227"/>
                <a:gd name="connsiteX12" fmla="*/ 6542568 w 7761768"/>
                <a:gd name="connsiteY12" fmla="*/ 4187725 h 4308227"/>
                <a:gd name="connsiteX13" fmla="*/ 7761768 w 7761768"/>
                <a:gd name="connsiteY13" fmla="*/ 4308227 h 4308227"/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948223 w 7761768"/>
                <a:gd name="connsiteY8" fmla="*/ 2621195 h 4308227"/>
                <a:gd name="connsiteX9" fmla="*/ 4494028 w 7761768"/>
                <a:gd name="connsiteY9" fmla="*/ 2883464 h 4308227"/>
                <a:gd name="connsiteX10" fmla="*/ 4968949 w 7761768"/>
                <a:gd name="connsiteY10" fmla="*/ 3074851 h 4308227"/>
                <a:gd name="connsiteX11" fmla="*/ 5684875 w 7761768"/>
                <a:gd name="connsiteY11" fmla="*/ 3634832 h 4308227"/>
                <a:gd name="connsiteX12" fmla="*/ 6542568 w 7761768"/>
                <a:gd name="connsiteY12" fmla="*/ 4187725 h 4308227"/>
                <a:gd name="connsiteX13" fmla="*/ 7761768 w 7761768"/>
                <a:gd name="connsiteY13" fmla="*/ 4308227 h 4308227"/>
                <a:gd name="connsiteX0" fmla="*/ 0 w 7761768"/>
                <a:gd name="connsiteY0" fmla="*/ 4284376 h 4305641"/>
                <a:gd name="connsiteX1" fmla="*/ 425302 w 7761768"/>
                <a:gd name="connsiteY1" fmla="*/ 4178051 h 4305641"/>
                <a:gd name="connsiteX2" fmla="*/ 843516 w 7761768"/>
                <a:gd name="connsiteY2" fmla="*/ 3880339 h 4305641"/>
                <a:gd name="connsiteX3" fmla="*/ 1212112 w 7761768"/>
                <a:gd name="connsiteY3" fmla="*/ 3206944 h 4305641"/>
                <a:gd name="connsiteX4" fmla="*/ 2062716 w 7761768"/>
                <a:gd name="connsiteY4" fmla="*/ 690572 h 4305641"/>
                <a:gd name="connsiteX5" fmla="*/ 2516372 w 7761768"/>
                <a:gd name="connsiteY5" fmla="*/ 2999 h 4305641"/>
                <a:gd name="connsiteX6" fmla="*/ 2899144 w 7761768"/>
                <a:gd name="connsiteY6" fmla="*/ 506274 h 4305641"/>
                <a:gd name="connsiteX7" fmla="*/ 3565451 w 7761768"/>
                <a:gd name="connsiteY7" fmla="*/ 1959390 h 4305641"/>
                <a:gd name="connsiteX8" fmla="*/ 3948223 w 7761768"/>
                <a:gd name="connsiteY8" fmla="*/ 2618609 h 4305641"/>
                <a:gd name="connsiteX9" fmla="*/ 4494028 w 7761768"/>
                <a:gd name="connsiteY9" fmla="*/ 2880878 h 4305641"/>
                <a:gd name="connsiteX10" fmla="*/ 4968949 w 7761768"/>
                <a:gd name="connsiteY10" fmla="*/ 3072265 h 4305641"/>
                <a:gd name="connsiteX11" fmla="*/ 5684875 w 7761768"/>
                <a:gd name="connsiteY11" fmla="*/ 3632246 h 4305641"/>
                <a:gd name="connsiteX12" fmla="*/ 6542568 w 7761768"/>
                <a:gd name="connsiteY12" fmla="*/ 4185139 h 4305641"/>
                <a:gd name="connsiteX13" fmla="*/ 7761768 w 7761768"/>
                <a:gd name="connsiteY13" fmla="*/ 4305641 h 4305641"/>
                <a:gd name="connsiteX0" fmla="*/ 0 w 7761768"/>
                <a:gd name="connsiteY0" fmla="*/ 4214443 h 4235708"/>
                <a:gd name="connsiteX1" fmla="*/ 425302 w 7761768"/>
                <a:gd name="connsiteY1" fmla="*/ 4108118 h 4235708"/>
                <a:gd name="connsiteX2" fmla="*/ 843516 w 7761768"/>
                <a:gd name="connsiteY2" fmla="*/ 3810406 h 4235708"/>
                <a:gd name="connsiteX3" fmla="*/ 1212112 w 7761768"/>
                <a:gd name="connsiteY3" fmla="*/ 3137011 h 4235708"/>
                <a:gd name="connsiteX4" fmla="*/ 2062716 w 7761768"/>
                <a:gd name="connsiteY4" fmla="*/ 620639 h 4235708"/>
                <a:gd name="connsiteX5" fmla="*/ 2509284 w 7761768"/>
                <a:gd name="connsiteY5" fmla="*/ 3950 h 4235708"/>
                <a:gd name="connsiteX6" fmla="*/ 2899144 w 7761768"/>
                <a:gd name="connsiteY6" fmla="*/ 436341 h 4235708"/>
                <a:gd name="connsiteX7" fmla="*/ 3565451 w 7761768"/>
                <a:gd name="connsiteY7" fmla="*/ 1889457 h 4235708"/>
                <a:gd name="connsiteX8" fmla="*/ 3948223 w 7761768"/>
                <a:gd name="connsiteY8" fmla="*/ 2548676 h 4235708"/>
                <a:gd name="connsiteX9" fmla="*/ 4494028 w 7761768"/>
                <a:gd name="connsiteY9" fmla="*/ 2810945 h 4235708"/>
                <a:gd name="connsiteX10" fmla="*/ 4968949 w 7761768"/>
                <a:gd name="connsiteY10" fmla="*/ 3002332 h 4235708"/>
                <a:gd name="connsiteX11" fmla="*/ 5684875 w 7761768"/>
                <a:gd name="connsiteY11" fmla="*/ 3562313 h 4235708"/>
                <a:gd name="connsiteX12" fmla="*/ 6542568 w 7761768"/>
                <a:gd name="connsiteY12" fmla="*/ 4115206 h 4235708"/>
                <a:gd name="connsiteX13" fmla="*/ 7761768 w 7761768"/>
                <a:gd name="connsiteY13" fmla="*/ 4235708 h 4235708"/>
                <a:gd name="connsiteX0" fmla="*/ 0 w 7761768"/>
                <a:gd name="connsiteY0" fmla="*/ 4210651 h 4231916"/>
                <a:gd name="connsiteX1" fmla="*/ 425302 w 7761768"/>
                <a:gd name="connsiteY1" fmla="*/ 4104326 h 4231916"/>
                <a:gd name="connsiteX2" fmla="*/ 843516 w 7761768"/>
                <a:gd name="connsiteY2" fmla="*/ 3806614 h 4231916"/>
                <a:gd name="connsiteX3" fmla="*/ 1212112 w 7761768"/>
                <a:gd name="connsiteY3" fmla="*/ 3133219 h 4231916"/>
                <a:gd name="connsiteX4" fmla="*/ 2062716 w 7761768"/>
                <a:gd name="connsiteY4" fmla="*/ 616847 h 4231916"/>
                <a:gd name="connsiteX5" fmla="*/ 2509284 w 7761768"/>
                <a:gd name="connsiteY5" fmla="*/ 158 h 4231916"/>
                <a:gd name="connsiteX6" fmla="*/ 2899144 w 7761768"/>
                <a:gd name="connsiteY6" fmla="*/ 432549 h 4231916"/>
                <a:gd name="connsiteX7" fmla="*/ 3565451 w 7761768"/>
                <a:gd name="connsiteY7" fmla="*/ 1885665 h 4231916"/>
                <a:gd name="connsiteX8" fmla="*/ 3948223 w 7761768"/>
                <a:gd name="connsiteY8" fmla="*/ 2544884 h 4231916"/>
                <a:gd name="connsiteX9" fmla="*/ 4494028 w 7761768"/>
                <a:gd name="connsiteY9" fmla="*/ 2807153 h 4231916"/>
                <a:gd name="connsiteX10" fmla="*/ 4968949 w 7761768"/>
                <a:gd name="connsiteY10" fmla="*/ 2998540 h 4231916"/>
                <a:gd name="connsiteX11" fmla="*/ 5684875 w 7761768"/>
                <a:gd name="connsiteY11" fmla="*/ 3558521 h 4231916"/>
                <a:gd name="connsiteX12" fmla="*/ 6542568 w 7761768"/>
                <a:gd name="connsiteY12" fmla="*/ 4111414 h 4231916"/>
                <a:gd name="connsiteX13" fmla="*/ 7761768 w 7761768"/>
                <a:gd name="connsiteY13" fmla="*/ 4231916 h 4231916"/>
                <a:gd name="connsiteX0" fmla="*/ 0 w 7761768"/>
                <a:gd name="connsiteY0" fmla="*/ 4210651 h 4231916"/>
                <a:gd name="connsiteX1" fmla="*/ 425302 w 7761768"/>
                <a:gd name="connsiteY1" fmla="*/ 4104326 h 4231916"/>
                <a:gd name="connsiteX2" fmla="*/ 843516 w 7761768"/>
                <a:gd name="connsiteY2" fmla="*/ 3806614 h 4231916"/>
                <a:gd name="connsiteX3" fmla="*/ 1212112 w 7761768"/>
                <a:gd name="connsiteY3" fmla="*/ 3133219 h 4231916"/>
                <a:gd name="connsiteX4" fmla="*/ 2062716 w 7761768"/>
                <a:gd name="connsiteY4" fmla="*/ 616847 h 4231916"/>
                <a:gd name="connsiteX5" fmla="*/ 2509284 w 7761768"/>
                <a:gd name="connsiteY5" fmla="*/ 158 h 4231916"/>
                <a:gd name="connsiteX6" fmla="*/ 2899144 w 7761768"/>
                <a:gd name="connsiteY6" fmla="*/ 432549 h 4231916"/>
                <a:gd name="connsiteX7" fmla="*/ 3430772 w 7761768"/>
                <a:gd name="connsiteY7" fmla="*/ 1949461 h 4231916"/>
                <a:gd name="connsiteX8" fmla="*/ 3948223 w 7761768"/>
                <a:gd name="connsiteY8" fmla="*/ 2544884 h 4231916"/>
                <a:gd name="connsiteX9" fmla="*/ 4494028 w 7761768"/>
                <a:gd name="connsiteY9" fmla="*/ 2807153 h 4231916"/>
                <a:gd name="connsiteX10" fmla="*/ 4968949 w 7761768"/>
                <a:gd name="connsiteY10" fmla="*/ 2998540 h 4231916"/>
                <a:gd name="connsiteX11" fmla="*/ 5684875 w 7761768"/>
                <a:gd name="connsiteY11" fmla="*/ 3558521 h 4231916"/>
                <a:gd name="connsiteX12" fmla="*/ 6542568 w 7761768"/>
                <a:gd name="connsiteY12" fmla="*/ 4111414 h 4231916"/>
                <a:gd name="connsiteX13" fmla="*/ 7761768 w 7761768"/>
                <a:gd name="connsiteY13" fmla="*/ 4231916 h 4231916"/>
                <a:gd name="connsiteX0" fmla="*/ 0 w 7761768"/>
                <a:gd name="connsiteY0" fmla="*/ 4210651 h 4231916"/>
                <a:gd name="connsiteX1" fmla="*/ 425302 w 7761768"/>
                <a:gd name="connsiteY1" fmla="*/ 4104326 h 4231916"/>
                <a:gd name="connsiteX2" fmla="*/ 843516 w 7761768"/>
                <a:gd name="connsiteY2" fmla="*/ 3806614 h 4231916"/>
                <a:gd name="connsiteX3" fmla="*/ 1212112 w 7761768"/>
                <a:gd name="connsiteY3" fmla="*/ 3133219 h 4231916"/>
                <a:gd name="connsiteX4" fmla="*/ 2062716 w 7761768"/>
                <a:gd name="connsiteY4" fmla="*/ 616847 h 4231916"/>
                <a:gd name="connsiteX5" fmla="*/ 2509284 w 7761768"/>
                <a:gd name="connsiteY5" fmla="*/ 158 h 4231916"/>
                <a:gd name="connsiteX6" fmla="*/ 2899144 w 7761768"/>
                <a:gd name="connsiteY6" fmla="*/ 432549 h 4231916"/>
                <a:gd name="connsiteX7" fmla="*/ 3430772 w 7761768"/>
                <a:gd name="connsiteY7" fmla="*/ 1949461 h 4231916"/>
                <a:gd name="connsiteX8" fmla="*/ 3806455 w 7761768"/>
                <a:gd name="connsiteY8" fmla="*/ 3076512 h 4231916"/>
                <a:gd name="connsiteX9" fmla="*/ 4494028 w 7761768"/>
                <a:gd name="connsiteY9" fmla="*/ 2807153 h 4231916"/>
                <a:gd name="connsiteX10" fmla="*/ 4968949 w 7761768"/>
                <a:gd name="connsiteY10" fmla="*/ 2998540 h 4231916"/>
                <a:gd name="connsiteX11" fmla="*/ 5684875 w 7761768"/>
                <a:gd name="connsiteY11" fmla="*/ 3558521 h 4231916"/>
                <a:gd name="connsiteX12" fmla="*/ 6542568 w 7761768"/>
                <a:gd name="connsiteY12" fmla="*/ 4111414 h 4231916"/>
                <a:gd name="connsiteX13" fmla="*/ 7761768 w 7761768"/>
                <a:gd name="connsiteY13" fmla="*/ 4231916 h 4231916"/>
                <a:gd name="connsiteX0" fmla="*/ 0 w 7761768"/>
                <a:gd name="connsiteY0" fmla="*/ 4210651 h 4231916"/>
                <a:gd name="connsiteX1" fmla="*/ 425302 w 7761768"/>
                <a:gd name="connsiteY1" fmla="*/ 4104326 h 4231916"/>
                <a:gd name="connsiteX2" fmla="*/ 843516 w 7761768"/>
                <a:gd name="connsiteY2" fmla="*/ 3806614 h 4231916"/>
                <a:gd name="connsiteX3" fmla="*/ 1212112 w 7761768"/>
                <a:gd name="connsiteY3" fmla="*/ 3133219 h 4231916"/>
                <a:gd name="connsiteX4" fmla="*/ 2062716 w 7761768"/>
                <a:gd name="connsiteY4" fmla="*/ 616847 h 4231916"/>
                <a:gd name="connsiteX5" fmla="*/ 2509284 w 7761768"/>
                <a:gd name="connsiteY5" fmla="*/ 158 h 4231916"/>
                <a:gd name="connsiteX6" fmla="*/ 2899144 w 7761768"/>
                <a:gd name="connsiteY6" fmla="*/ 432549 h 4231916"/>
                <a:gd name="connsiteX7" fmla="*/ 3430772 w 7761768"/>
                <a:gd name="connsiteY7" fmla="*/ 1949461 h 4231916"/>
                <a:gd name="connsiteX8" fmla="*/ 3806455 w 7761768"/>
                <a:gd name="connsiteY8" fmla="*/ 3076512 h 4231916"/>
                <a:gd name="connsiteX9" fmla="*/ 4245935 w 7761768"/>
                <a:gd name="connsiteY9" fmla="*/ 3764083 h 4231916"/>
                <a:gd name="connsiteX10" fmla="*/ 4968949 w 7761768"/>
                <a:gd name="connsiteY10" fmla="*/ 2998540 h 4231916"/>
                <a:gd name="connsiteX11" fmla="*/ 5684875 w 7761768"/>
                <a:gd name="connsiteY11" fmla="*/ 3558521 h 4231916"/>
                <a:gd name="connsiteX12" fmla="*/ 6542568 w 7761768"/>
                <a:gd name="connsiteY12" fmla="*/ 4111414 h 4231916"/>
                <a:gd name="connsiteX13" fmla="*/ 7761768 w 7761768"/>
                <a:gd name="connsiteY13" fmla="*/ 4231916 h 4231916"/>
                <a:gd name="connsiteX0" fmla="*/ 0 w 7761768"/>
                <a:gd name="connsiteY0" fmla="*/ 4210651 h 4231916"/>
                <a:gd name="connsiteX1" fmla="*/ 425302 w 7761768"/>
                <a:gd name="connsiteY1" fmla="*/ 4104326 h 4231916"/>
                <a:gd name="connsiteX2" fmla="*/ 843516 w 7761768"/>
                <a:gd name="connsiteY2" fmla="*/ 3806614 h 4231916"/>
                <a:gd name="connsiteX3" fmla="*/ 1212112 w 7761768"/>
                <a:gd name="connsiteY3" fmla="*/ 3133219 h 4231916"/>
                <a:gd name="connsiteX4" fmla="*/ 2062716 w 7761768"/>
                <a:gd name="connsiteY4" fmla="*/ 616847 h 4231916"/>
                <a:gd name="connsiteX5" fmla="*/ 2509284 w 7761768"/>
                <a:gd name="connsiteY5" fmla="*/ 158 h 4231916"/>
                <a:gd name="connsiteX6" fmla="*/ 2899144 w 7761768"/>
                <a:gd name="connsiteY6" fmla="*/ 432549 h 4231916"/>
                <a:gd name="connsiteX7" fmla="*/ 3430772 w 7761768"/>
                <a:gd name="connsiteY7" fmla="*/ 1949461 h 4231916"/>
                <a:gd name="connsiteX8" fmla="*/ 3806455 w 7761768"/>
                <a:gd name="connsiteY8" fmla="*/ 3076512 h 4231916"/>
                <a:gd name="connsiteX9" fmla="*/ 4245935 w 7761768"/>
                <a:gd name="connsiteY9" fmla="*/ 3764083 h 4231916"/>
                <a:gd name="connsiteX10" fmla="*/ 5046921 w 7761768"/>
                <a:gd name="connsiteY10" fmla="*/ 4111415 h 4231916"/>
                <a:gd name="connsiteX11" fmla="*/ 5684875 w 7761768"/>
                <a:gd name="connsiteY11" fmla="*/ 3558521 h 4231916"/>
                <a:gd name="connsiteX12" fmla="*/ 6542568 w 7761768"/>
                <a:gd name="connsiteY12" fmla="*/ 4111414 h 4231916"/>
                <a:gd name="connsiteX13" fmla="*/ 7761768 w 7761768"/>
                <a:gd name="connsiteY13" fmla="*/ 4231916 h 4231916"/>
                <a:gd name="connsiteX0" fmla="*/ 0 w 7761768"/>
                <a:gd name="connsiteY0" fmla="*/ 4210651 h 4231916"/>
                <a:gd name="connsiteX1" fmla="*/ 425302 w 7761768"/>
                <a:gd name="connsiteY1" fmla="*/ 4104326 h 4231916"/>
                <a:gd name="connsiteX2" fmla="*/ 843516 w 7761768"/>
                <a:gd name="connsiteY2" fmla="*/ 3806614 h 4231916"/>
                <a:gd name="connsiteX3" fmla="*/ 1212112 w 7761768"/>
                <a:gd name="connsiteY3" fmla="*/ 3133219 h 4231916"/>
                <a:gd name="connsiteX4" fmla="*/ 2062716 w 7761768"/>
                <a:gd name="connsiteY4" fmla="*/ 616847 h 4231916"/>
                <a:gd name="connsiteX5" fmla="*/ 2509284 w 7761768"/>
                <a:gd name="connsiteY5" fmla="*/ 158 h 4231916"/>
                <a:gd name="connsiteX6" fmla="*/ 2899144 w 7761768"/>
                <a:gd name="connsiteY6" fmla="*/ 432549 h 4231916"/>
                <a:gd name="connsiteX7" fmla="*/ 3402418 w 7761768"/>
                <a:gd name="connsiteY7" fmla="*/ 1942373 h 4231916"/>
                <a:gd name="connsiteX8" fmla="*/ 3806455 w 7761768"/>
                <a:gd name="connsiteY8" fmla="*/ 3076512 h 4231916"/>
                <a:gd name="connsiteX9" fmla="*/ 4245935 w 7761768"/>
                <a:gd name="connsiteY9" fmla="*/ 3764083 h 4231916"/>
                <a:gd name="connsiteX10" fmla="*/ 5046921 w 7761768"/>
                <a:gd name="connsiteY10" fmla="*/ 4111415 h 4231916"/>
                <a:gd name="connsiteX11" fmla="*/ 5684875 w 7761768"/>
                <a:gd name="connsiteY11" fmla="*/ 3558521 h 4231916"/>
                <a:gd name="connsiteX12" fmla="*/ 6542568 w 7761768"/>
                <a:gd name="connsiteY12" fmla="*/ 4111414 h 4231916"/>
                <a:gd name="connsiteX13" fmla="*/ 7761768 w 7761768"/>
                <a:gd name="connsiteY13" fmla="*/ 4231916 h 4231916"/>
                <a:gd name="connsiteX0" fmla="*/ 0 w 7761768"/>
                <a:gd name="connsiteY0" fmla="*/ 4210651 h 4231916"/>
                <a:gd name="connsiteX1" fmla="*/ 425302 w 7761768"/>
                <a:gd name="connsiteY1" fmla="*/ 4104326 h 4231916"/>
                <a:gd name="connsiteX2" fmla="*/ 843516 w 7761768"/>
                <a:gd name="connsiteY2" fmla="*/ 3806614 h 4231916"/>
                <a:gd name="connsiteX3" fmla="*/ 1212112 w 7761768"/>
                <a:gd name="connsiteY3" fmla="*/ 3133219 h 4231916"/>
                <a:gd name="connsiteX4" fmla="*/ 2062716 w 7761768"/>
                <a:gd name="connsiteY4" fmla="*/ 616847 h 4231916"/>
                <a:gd name="connsiteX5" fmla="*/ 2509284 w 7761768"/>
                <a:gd name="connsiteY5" fmla="*/ 158 h 4231916"/>
                <a:gd name="connsiteX6" fmla="*/ 2899144 w 7761768"/>
                <a:gd name="connsiteY6" fmla="*/ 432549 h 4231916"/>
                <a:gd name="connsiteX7" fmla="*/ 3402418 w 7761768"/>
                <a:gd name="connsiteY7" fmla="*/ 1942373 h 4231916"/>
                <a:gd name="connsiteX8" fmla="*/ 3806455 w 7761768"/>
                <a:gd name="connsiteY8" fmla="*/ 3076512 h 4231916"/>
                <a:gd name="connsiteX9" fmla="*/ 4245935 w 7761768"/>
                <a:gd name="connsiteY9" fmla="*/ 3764083 h 4231916"/>
                <a:gd name="connsiteX10" fmla="*/ 5046921 w 7761768"/>
                <a:gd name="connsiteY10" fmla="*/ 4111415 h 4231916"/>
                <a:gd name="connsiteX11" fmla="*/ 6542568 w 7761768"/>
                <a:gd name="connsiteY11" fmla="*/ 4111414 h 4231916"/>
                <a:gd name="connsiteX12" fmla="*/ 7761768 w 7761768"/>
                <a:gd name="connsiteY12" fmla="*/ 4231916 h 4231916"/>
                <a:gd name="connsiteX0" fmla="*/ 0 w 7761768"/>
                <a:gd name="connsiteY0" fmla="*/ 4210651 h 4231916"/>
                <a:gd name="connsiteX1" fmla="*/ 425302 w 7761768"/>
                <a:gd name="connsiteY1" fmla="*/ 4104326 h 4231916"/>
                <a:gd name="connsiteX2" fmla="*/ 843516 w 7761768"/>
                <a:gd name="connsiteY2" fmla="*/ 3806614 h 4231916"/>
                <a:gd name="connsiteX3" fmla="*/ 1212112 w 7761768"/>
                <a:gd name="connsiteY3" fmla="*/ 3133219 h 4231916"/>
                <a:gd name="connsiteX4" fmla="*/ 2062716 w 7761768"/>
                <a:gd name="connsiteY4" fmla="*/ 616847 h 4231916"/>
                <a:gd name="connsiteX5" fmla="*/ 2509284 w 7761768"/>
                <a:gd name="connsiteY5" fmla="*/ 158 h 4231916"/>
                <a:gd name="connsiteX6" fmla="*/ 2899144 w 7761768"/>
                <a:gd name="connsiteY6" fmla="*/ 432549 h 4231916"/>
                <a:gd name="connsiteX7" fmla="*/ 3402418 w 7761768"/>
                <a:gd name="connsiteY7" fmla="*/ 1942373 h 4231916"/>
                <a:gd name="connsiteX8" fmla="*/ 3806455 w 7761768"/>
                <a:gd name="connsiteY8" fmla="*/ 3076512 h 4231916"/>
                <a:gd name="connsiteX9" fmla="*/ 4245935 w 7761768"/>
                <a:gd name="connsiteY9" fmla="*/ 3764083 h 4231916"/>
                <a:gd name="connsiteX10" fmla="*/ 5046921 w 7761768"/>
                <a:gd name="connsiteY10" fmla="*/ 4111415 h 4231916"/>
                <a:gd name="connsiteX11" fmla="*/ 7761768 w 7761768"/>
                <a:gd name="connsiteY11" fmla="*/ 4231916 h 4231916"/>
                <a:gd name="connsiteX0" fmla="*/ 0 w 7761768"/>
                <a:gd name="connsiteY0" fmla="*/ 4210651 h 4231916"/>
                <a:gd name="connsiteX1" fmla="*/ 425302 w 7761768"/>
                <a:gd name="connsiteY1" fmla="*/ 4104326 h 4231916"/>
                <a:gd name="connsiteX2" fmla="*/ 843516 w 7761768"/>
                <a:gd name="connsiteY2" fmla="*/ 3806614 h 4231916"/>
                <a:gd name="connsiteX3" fmla="*/ 1212112 w 7761768"/>
                <a:gd name="connsiteY3" fmla="*/ 3133219 h 4231916"/>
                <a:gd name="connsiteX4" fmla="*/ 2062716 w 7761768"/>
                <a:gd name="connsiteY4" fmla="*/ 616847 h 4231916"/>
                <a:gd name="connsiteX5" fmla="*/ 2509284 w 7761768"/>
                <a:gd name="connsiteY5" fmla="*/ 158 h 4231916"/>
                <a:gd name="connsiteX6" fmla="*/ 2899144 w 7761768"/>
                <a:gd name="connsiteY6" fmla="*/ 432549 h 4231916"/>
                <a:gd name="connsiteX7" fmla="*/ 3402418 w 7761768"/>
                <a:gd name="connsiteY7" fmla="*/ 1942373 h 4231916"/>
                <a:gd name="connsiteX8" fmla="*/ 3806455 w 7761768"/>
                <a:gd name="connsiteY8" fmla="*/ 3076512 h 4231916"/>
                <a:gd name="connsiteX9" fmla="*/ 4245935 w 7761768"/>
                <a:gd name="connsiteY9" fmla="*/ 3764083 h 4231916"/>
                <a:gd name="connsiteX10" fmla="*/ 5025656 w 7761768"/>
                <a:gd name="connsiteY10" fmla="*/ 4175210 h 4231916"/>
                <a:gd name="connsiteX11" fmla="*/ 7761768 w 7761768"/>
                <a:gd name="connsiteY11" fmla="*/ 4231916 h 4231916"/>
                <a:gd name="connsiteX0" fmla="*/ 0 w 7761768"/>
                <a:gd name="connsiteY0" fmla="*/ 4210651 h 4231916"/>
                <a:gd name="connsiteX1" fmla="*/ 425302 w 7761768"/>
                <a:gd name="connsiteY1" fmla="*/ 4104326 h 4231916"/>
                <a:gd name="connsiteX2" fmla="*/ 843516 w 7761768"/>
                <a:gd name="connsiteY2" fmla="*/ 3806614 h 4231916"/>
                <a:gd name="connsiteX3" fmla="*/ 1212112 w 7761768"/>
                <a:gd name="connsiteY3" fmla="*/ 3133219 h 4231916"/>
                <a:gd name="connsiteX4" fmla="*/ 2062716 w 7761768"/>
                <a:gd name="connsiteY4" fmla="*/ 616847 h 4231916"/>
                <a:gd name="connsiteX5" fmla="*/ 2509284 w 7761768"/>
                <a:gd name="connsiteY5" fmla="*/ 158 h 4231916"/>
                <a:gd name="connsiteX6" fmla="*/ 2899144 w 7761768"/>
                <a:gd name="connsiteY6" fmla="*/ 432549 h 4231916"/>
                <a:gd name="connsiteX7" fmla="*/ 3402418 w 7761768"/>
                <a:gd name="connsiteY7" fmla="*/ 1942373 h 4231916"/>
                <a:gd name="connsiteX8" fmla="*/ 3806455 w 7761768"/>
                <a:gd name="connsiteY8" fmla="*/ 3076512 h 4231916"/>
                <a:gd name="connsiteX9" fmla="*/ 4210493 w 7761768"/>
                <a:gd name="connsiteY9" fmla="*/ 3806613 h 4231916"/>
                <a:gd name="connsiteX10" fmla="*/ 5025656 w 7761768"/>
                <a:gd name="connsiteY10" fmla="*/ 4175210 h 4231916"/>
                <a:gd name="connsiteX11" fmla="*/ 7761768 w 7761768"/>
                <a:gd name="connsiteY11" fmla="*/ 4231916 h 4231916"/>
                <a:gd name="connsiteX0" fmla="*/ 0 w 7761768"/>
                <a:gd name="connsiteY0" fmla="*/ 4210651 h 4231916"/>
                <a:gd name="connsiteX1" fmla="*/ 425302 w 7761768"/>
                <a:gd name="connsiteY1" fmla="*/ 4104326 h 4231916"/>
                <a:gd name="connsiteX2" fmla="*/ 843516 w 7761768"/>
                <a:gd name="connsiteY2" fmla="*/ 3806614 h 4231916"/>
                <a:gd name="connsiteX3" fmla="*/ 1212112 w 7761768"/>
                <a:gd name="connsiteY3" fmla="*/ 3133219 h 4231916"/>
                <a:gd name="connsiteX4" fmla="*/ 2062716 w 7761768"/>
                <a:gd name="connsiteY4" fmla="*/ 616847 h 4231916"/>
                <a:gd name="connsiteX5" fmla="*/ 2509284 w 7761768"/>
                <a:gd name="connsiteY5" fmla="*/ 158 h 4231916"/>
                <a:gd name="connsiteX6" fmla="*/ 2899144 w 7761768"/>
                <a:gd name="connsiteY6" fmla="*/ 432549 h 4231916"/>
                <a:gd name="connsiteX7" fmla="*/ 3402418 w 7761768"/>
                <a:gd name="connsiteY7" fmla="*/ 1942373 h 4231916"/>
                <a:gd name="connsiteX8" fmla="*/ 3806455 w 7761768"/>
                <a:gd name="connsiteY8" fmla="*/ 3076512 h 4231916"/>
                <a:gd name="connsiteX9" fmla="*/ 4210493 w 7761768"/>
                <a:gd name="connsiteY9" fmla="*/ 3806613 h 4231916"/>
                <a:gd name="connsiteX10" fmla="*/ 5025656 w 7761768"/>
                <a:gd name="connsiteY10" fmla="*/ 4175210 h 4231916"/>
                <a:gd name="connsiteX11" fmla="*/ 7761768 w 7761768"/>
                <a:gd name="connsiteY11" fmla="*/ 4231916 h 4231916"/>
                <a:gd name="connsiteX0" fmla="*/ 0 w 7761768"/>
                <a:gd name="connsiteY0" fmla="*/ 4210651 h 4231916"/>
                <a:gd name="connsiteX1" fmla="*/ 425302 w 7761768"/>
                <a:gd name="connsiteY1" fmla="*/ 4104326 h 4231916"/>
                <a:gd name="connsiteX2" fmla="*/ 843516 w 7761768"/>
                <a:gd name="connsiteY2" fmla="*/ 3806614 h 4231916"/>
                <a:gd name="connsiteX3" fmla="*/ 1212112 w 7761768"/>
                <a:gd name="connsiteY3" fmla="*/ 3133219 h 4231916"/>
                <a:gd name="connsiteX4" fmla="*/ 2062716 w 7761768"/>
                <a:gd name="connsiteY4" fmla="*/ 616847 h 4231916"/>
                <a:gd name="connsiteX5" fmla="*/ 2509284 w 7761768"/>
                <a:gd name="connsiteY5" fmla="*/ 158 h 4231916"/>
                <a:gd name="connsiteX6" fmla="*/ 2899144 w 7761768"/>
                <a:gd name="connsiteY6" fmla="*/ 432549 h 4231916"/>
                <a:gd name="connsiteX7" fmla="*/ 3402418 w 7761768"/>
                <a:gd name="connsiteY7" fmla="*/ 1942373 h 4231916"/>
                <a:gd name="connsiteX8" fmla="*/ 4210493 w 7761768"/>
                <a:gd name="connsiteY8" fmla="*/ 3806613 h 4231916"/>
                <a:gd name="connsiteX9" fmla="*/ 5025656 w 7761768"/>
                <a:gd name="connsiteY9" fmla="*/ 4175210 h 4231916"/>
                <a:gd name="connsiteX10" fmla="*/ 7761768 w 7761768"/>
                <a:gd name="connsiteY10" fmla="*/ 4231916 h 4231916"/>
                <a:gd name="connsiteX0" fmla="*/ 0 w 7761768"/>
                <a:gd name="connsiteY0" fmla="*/ 4210651 h 4231916"/>
                <a:gd name="connsiteX1" fmla="*/ 425302 w 7761768"/>
                <a:gd name="connsiteY1" fmla="*/ 4104326 h 4231916"/>
                <a:gd name="connsiteX2" fmla="*/ 843516 w 7761768"/>
                <a:gd name="connsiteY2" fmla="*/ 3806614 h 4231916"/>
                <a:gd name="connsiteX3" fmla="*/ 1212112 w 7761768"/>
                <a:gd name="connsiteY3" fmla="*/ 3133219 h 4231916"/>
                <a:gd name="connsiteX4" fmla="*/ 2062716 w 7761768"/>
                <a:gd name="connsiteY4" fmla="*/ 616847 h 4231916"/>
                <a:gd name="connsiteX5" fmla="*/ 2509284 w 7761768"/>
                <a:gd name="connsiteY5" fmla="*/ 158 h 4231916"/>
                <a:gd name="connsiteX6" fmla="*/ 2899144 w 7761768"/>
                <a:gd name="connsiteY6" fmla="*/ 432549 h 4231916"/>
                <a:gd name="connsiteX7" fmla="*/ 3402418 w 7761768"/>
                <a:gd name="connsiteY7" fmla="*/ 1942373 h 4231916"/>
                <a:gd name="connsiteX8" fmla="*/ 4132521 w 7761768"/>
                <a:gd name="connsiteY8" fmla="*/ 3671934 h 4231916"/>
                <a:gd name="connsiteX9" fmla="*/ 5025656 w 7761768"/>
                <a:gd name="connsiteY9" fmla="*/ 4175210 h 4231916"/>
                <a:gd name="connsiteX10" fmla="*/ 7761768 w 7761768"/>
                <a:gd name="connsiteY10" fmla="*/ 4231916 h 42319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7761768" h="4231916">
                  <a:moveTo>
                    <a:pt x="0" y="4210651"/>
                  </a:moveTo>
                  <a:cubicBezTo>
                    <a:pt x="142358" y="4191158"/>
                    <a:pt x="284716" y="4171665"/>
                    <a:pt x="425302" y="4104326"/>
                  </a:cubicBezTo>
                  <a:cubicBezTo>
                    <a:pt x="565888" y="4036987"/>
                    <a:pt x="712381" y="3968465"/>
                    <a:pt x="843516" y="3806614"/>
                  </a:cubicBezTo>
                  <a:cubicBezTo>
                    <a:pt x="974651" y="3644763"/>
                    <a:pt x="1008912" y="3664847"/>
                    <a:pt x="1212112" y="3133219"/>
                  </a:cubicBezTo>
                  <a:cubicBezTo>
                    <a:pt x="1415312" y="2601591"/>
                    <a:pt x="1846521" y="1139024"/>
                    <a:pt x="2062716" y="616847"/>
                  </a:cubicBezTo>
                  <a:cubicBezTo>
                    <a:pt x="2278911" y="94670"/>
                    <a:pt x="2369879" y="-4568"/>
                    <a:pt x="2509284" y="158"/>
                  </a:cubicBezTo>
                  <a:cubicBezTo>
                    <a:pt x="2648689" y="4884"/>
                    <a:pt x="2750288" y="108847"/>
                    <a:pt x="2899144" y="432549"/>
                  </a:cubicBezTo>
                  <a:cubicBezTo>
                    <a:pt x="3048000" y="756251"/>
                    <a:pt x="3196855" y="1402475"/>
                    <a:pt x="3402418" y="1942373"/>
                  </a:cubicBezTo>
                  <a:cubicBezTo>
                    <a:pt x="3607981" y="2482271"/>
                    <a:pt x="3861981" y="3299795"/>
                    <a:pt x="4132521" y="3671934"/>
                  </a:cubicBezTo>
                  <a:cubicBezTo>
                    <a:pt x="4321544" y="3876315"/>
                    <a:pt x="4420782" y="4081880"/>
                    <a:pt x="5025656" y="4175210"/>
                  </a:cubicBezTo>
                  <a:cubicBezTo>
                    <a:pt x="5630531" y="4268540"/>
                    <a:pt x="7196175" y="4206812"/>
                    <a:pt x="7761768" y="4231916"/>
                  </a:cubicBezTo>
                </a:path>
              </a:pathLst>
            </a:custGeom>
            <a:noFill/>
            <a:ln w="19050" cap="flat" cmpd="sng" algn="ctr">
              <a:solidFill>
                <a:srgbClr val="1FC2A7"/>
              </a:solidFill>
              <a:prstDash val="sysDot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</p:grpSp>
      <p:grpSp>
        <p:nvGrpSpPr>
          <p:cNvPr id="339" name="Group 338">
            <a:extLst>
              <a:ext uri="{FF2B5EF4-FFF2-40B4-BE49-F238E27FC236}">
                <a16:creationId xmlns:a16="http://schemas.microsoft.com/office/drawing/2014/main" id="{6CC47D85-4774-A248-CB10-56960C226DA5}"/>
              </a:ext>
            </a:extLst>
          </p:cNvPr>
          <p:cNvGrpSpPr/>
          <p:nvPr/>
        </p:nvGrpSpPr>
        <p:grpSpPr>
          <a:xfrm>
            <a:off x="4831556" y="2743761"/>
            <a:ext cx="813221" cy="706905"/>
            <a:chOff x="2203544" y="2701305"/>
            <a:chExt cx="813221" cy="706905"/>
          </a:xfrm>
        </p:grpSpPr>
        <p:pic>
          <p:nvPicPr>
            <p:cNvPr id="340" name="Graphic 339" descr="Folder">
              <a:extLst>
                <a:ext uri="{FF2B5EF4-FFF2-40B4-BE49-F238E27FC236}">
                  <a16:creationId xmlns:a16="http://schemas.microsoft.com/office/drawing/2014/main" id="{D94C97EF-8420-6FD9-AB40-78754B8F3DD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2203544" y="2701305"/>
              <a:ext cx="813221" cy="706905"/>
            </a:xfrm>
            <a:prstGeom prst="rect">
              <a:avLst/>
            </a:prstGeom>
          </p:spPr>
        </p:pic>
        <p:grpSp>
          <p:nvGrpSpPr>
            <p:cNvPr id="341" name="Group 340">
              <a:extLst>
                <a:ext uri="{FF2B5EF4-FFF2-40B4-BE49-F238E27FC236}">
                  <a16:creationId xmlns:a16="http://schemas.microsoft.com/office/drawing/2014/main" id="{1DFE19EB-535A-5BE9-9417-44F7CAA9BF08}"/>
                </a:ext>
              </a:extLst>
            </p:cNvPr>
            <p:cNvGrpSpPr/>
            <p:nvPr/>
          </p:nvGrpSpPr>
          <p:grpSpPr>
            <a:xfrm>
              <a:off x="2399750" y="2940251"/>
              <a:ext cx="408337" cy="257430"/>
              <a:chOff x="2846189" y="2844264"/>
              <a:chExt cx="616235" cy="388496"/>
            </a:xfrm>
          </p:grpSpPr>
          <p:sp>
            <p:nvSpPr>
              <p:cNvPr id="342" name="Freeform: Shape 341">
                <a:extLst>
                  <a:ext uri="{FF2B5EF4-FFF2-40B4-BE49-F238E27FC236}">
                    <a16:creationId xmlns:a16="http://schemas.microsoft.com/office/drawing/2014/main" id="{6F98F778-CE1D-576C-F94A-246390CFCCED}"/>
                  </a:ext>
                </a:extLst>
              </p:cNvPr>
              <p:cNvSpPr/>
              <p:nvPr/>
            </p:nvSpPr>
            <p:spPr>
              <a:xfrm>
                <a:off x="2913171" y="2897850"/>
                <a:ext cx="227739" cy="133964"/>
              </a:xfrm>
              <a:custGeom>
                <a:avLst/>
                <a:gdLst>
                  <a:gd name="connsiteX0" fmla="*/ 113870 w 227739"/>
                  <a:gd name="connsiteY0" fmla="*/ 133964 h 133964"/>
                  <a:gd name="connsiteX1" fmla="*/ 227739 w 227739"/>
                  <a:gd name="connsiteY1" fmla="*/ 66982 h 133964"/>
                  <a:gd name="connsiteX2" fmla="*/ 113870 w 227739"/>
                  <a:gd name="connsiteY2" fmla="*/ 0 h 133964"/>
                  <a:gd name="connsiteX3" fmla="*/ 0 w 227739"/>
                  <a:gd name="connsiteY3" fmla="*/ 66982 h 133964"/>
                  <a:gd name="connsiteX4" fmla="*/ 113870 w 227739"/>
                  <a:gd name="connsiteY4" fmla="*/ 133964 h 133964"/>
                  <a:gd name="connsiteX5" fmla="*/ 113870 w 227739"/>
                  <a:gd name="connsiteY5" fmla="*/ 26793 h 133964"/>
                  <a:gd name="connsiteX6" fmla="*/ 200946 w 227739"/>
                  <a:gd name="connsiteY6" fmla="*/ 66982 h 133964"/>
                  <a:gd name="connsiteX7" fmla="*/ 113870 w 227739"/>
                  <a:gd name="connsiteY7" fmla="*/ 107171 h 133964"/>
                  <a:gd name="connsiteX8" fmla="*/ 26793 w 227739"/>
                  <a:gd name="connsiteY8" fmla="*/ 66982 h 133964"/>
                  <a:gd name="connsiteX9" fmla="*/ 113870 w 227739"/>
                  <a:gd name="connsiteY9" fmla="*/ 26793 h 1339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27739" h="133964">
                    <a:moveTo>
                      <a:pt x="113870" y="133964"/>
                    </a:moveTo>
                    <a:cubicBezTo>
                      <a:pt x="177717" y="133964"/>
                      <a:pt x="227739" y="104539"/>
                      <a:pt x="227739" y="66982"/>
                    </a:cubicBezTo>
                    <a:cubicBezTo>
                      <a:pt x="227739" y="29425"/>
                      <a:pt x="177717" y="0"/>
                      <a:pt x="113870" y="0"/>
                    </a:cubicBezTo>
                    <a:cubicBezTo>
                      <a:pt x="50022" y="0"/>
                      <a:pt x="0" y="29425"/>
                      <a:pt x="0" y="66982"/>
                    </a:cubicBezTo>
                    <a:cubicBezTo>
                      <a:pt x="0" y="104539"/>
                      <a:pt x="50022" y="133964"/>
                      <a:pt x="113870" y="133964"/>
                    </a:cubicBezTo>
                    <a:close/>
                    <a:moveTo>
                      <a:pt x="113870" y="26793"/>
                    </a:moveTo>
                    <a:cubicBezTo>
                      <a:pt x="165185" y="26793"/>
                      <a:pt x="200946" y="47973"/>
                      <a:pt x="200946" y="66982"/>
                    </a:cubicBezTo>
                    <a:cubicBezTo>
                      <a:pt x="200946" y="85992"/>
                      <a:pt x="165185" y="107171"/>
                      <a:pt x="113870" y="107171"/>
                    </a:cubicBezTo>
                    <a:cubicBezTo>
                      <a:pt x="62555" y="107171"/>
                      <a:pt x="26793" y="85992"/>
                      <a:pt x="26793" y="66982"/>
                    </a:cubicBezTo>
                    <a:cubicBezTo>
                      <a:pt x="26793" y="47973"/>
                      <a:pt x="62555" y="26793"/>
                      <a:pt x="113870" y="26793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rgbClr val="FFC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595959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43" name="Freeform: Shape 342">
                <a:extLst>
                  <a:ext uri="{FF2B5EF4-FFF2-40B4-BE49-F238E27FC236}">
                    <a16:creationId xmlns:a16="http://schemas.microsoft.com/office/drawing/2014/main" id="{40A1CB3F-BFB3-7196-7D47-ECAB5BB0C7BA}"/>
                  </a:ext>
                </a:extLst>
              </p:cNvPr>
              <p:cNvSpPr/>
              <p:nvPr/>
            </p:nvSpPr>
            <p:spPr>
              <a:xfrm>
                <a:off x="2966757" y="2938039"/>
                <a:ext cx="120567" cy="53585"/>
              </a:xfrm>
              <a:custGeom>
                <a:avLst/>
                <a:gdLst>
                  <a:gd name="connsiteX0" fmla="*/ 120568 w 120567"/>
                  <a:gd name="connsiteY0" fmla="*/ 26793 h 53585"/>
                  <a:gd name="connsiteX1" fmla="*/ 60284 w 120567"/>
                  <a:gd name="connsiteY1" fmla="*/ 53586 h 53585"/>
                  <a:gd name="connsiteX2" fmla="*/ 0 w 120567"/>
                  <a:gd name="connsiteY2" fmla="*/ 26793 h 53585"/>
                  <a:gd name="connsiteX3" fmla="*/ 60284 w 120567"/>
                  <a:gd name="connsiteY3" fmla="*/ 0 h 53585"/>
                  <a:gd name="connsiteX4" fmla="*/ 120568 w 120567"/>
                  <a:gd name="connsiteY4" fmla="*/ 26793 h 535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0567" h="53585">
                    <a:moveTo>
                      <a:pt x="120568" y="26793"/>
                    </a:moveTo>
                    <a:cubicBezTo>
                      <a:pt x="120568" y="41590"/>
                      <a:pt x="93578" y="53586"/>
                      <a:pt x="60284" y="53586"/>
                    </a:cubicBezTo>
                    <a:cubicBezTo>
                      <a:pt x="26990" y="53586"/>
                      <a:pt x="0" y="41590"/>
                      <a:pt x="0" y="26793"/>
                    </a:cubicBezTo>
                    <a:cubicBezTo>
                      <a:pt x="0" y="11996"/>
                      <a:pt x="26990" y="0"/>
                      <a:pt x="60284" y="0"/>
                    </a:cubicBezTo>
                    <a:cubicBezTo>
                      <a:pt x="93578" y="0"/>
                      <a:pt x="120568" y="11996"/>
                      <a:pt x="120568" y="26793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rgbClr val="FFC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595959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44" name="Freeform: Shape 343">
                <a:extLst>
                  <a:ext uri="{FF2B5EF4-FFF2-40B4-BE49-F238E27FC236}">
                    <a16:creationId xmlns:a16="http://schemas.microsoft.com/office/drawing/2014/main" id="{9F34405C-A7AF-AF64-1A15-4E9077114744}"/>
                  </a:ext>
                </a:extLst>
              </p:cNvPr>
              <p:cNvSpPr/>
              <p:nvPr/>
            </p:nvSpPr>
            <p:spPr>
              <a:xfrm>
                <a:off x="2846189" y="2844264"/>
                <a:ext cx="616235" cy="388496"/>
              </a:xfrm>
              <a:custGeom>
                <a:avLst/>
                <a:gdLst>
                  <a:gd name="connsiteX0" fmla="*/ 587178 w 616235"/>
                  <a:gd name="connsiteY0" fmla="*/ 139242 h 388496"/>
                  <a:gd name="connsiteX1" fmla="*/ 359366 w 616235"/>
                  <a:gd name="connsiteY1" fmla="*/ 140287 h 388496"/>
                  <a:gd name="connsiteX2" fmla="*/ 361703 w 616235"/>
                  <a:gd name="connsiteY2" fmla="*/ 120568 h 388496"/>
                  <a:gd name="connsiteX3" fmla="*/ 180852 w 616235"/>
                  <a:gd name="connsiteY3" fmla="*/ 0 h 388496"/>
                  <a:gd name="connsiteX4" fmla="*/ 0 w 616235"/>
                  <a:gd name="connsiteY4" fmla="*/ 120568 h 388496"/>
                  <a:gd name="connsiteX5" fmla="*/ 0 w 616235"/>
                  <a:gd name="connsiteY5" fmla="*/ 259180 h 388496"/>
                  <a:gd name="connsiteX6" fmla="*/ 188615 w 616235"/>
                  <a:gd name="connsiteY6" fmla="*/ 388496 h 388496"/>
                  <a:gd name="connsiteX7" fmla="*/ 353786 w 616235"/>
                  <a:gd name="connsiteY7" fmla="*/ 334837 h 388496"/>
                  <a:gd name="connsiteX8" fmla="*/ 570674 w 616235"/>
                  <a:gd name="connsiteY8" fmla="*/ 323242 h 388496"/>
                  <a:gd name="connsiteX9" fmla="*/ 616235 w 616235"/>
                  <a:gd name="connsiteY9" fmla="*/ 343772 h 388496"/>
                  <a:gd name="connsiteX10" fmla="*/ 616235 w 616235"/>
                  <a:gd name="connsiteY10" fmla="*/ 152331 h 388496"/>
                  <a:gd name="connsiteX11" fmla="*/ 395194 w 616235"/>
                  <a:gd name="connsiteY11" fmla="*/ 169224 h 388496"/>
                  <a:gd name="connsiteX12" fmla="*/ 421987 w 616235"/>
                  <a:gd name="connsiteY12" fmla="*/ 161333 h 388496"/>
                  <a:gd name="connsiteX13" fmla="*/ 421987 w 616235"/>
                  <a:gd name="connsiteY13" fmla="*/ 247834 h 388496"/>
                  <a:gd name="connsiteX14" fmla="*/ 395194 w 616235"/>
                  <a:gd name="connsiteY14" fmla="*/ 247834 h 388496"/>
                  <a:gd name="connsiteX15" fmla="*/ 60284 w 616235"/>
                  <a:gd name="connsiteY15" fmla="*/ 214343 h 388496"/>
                  <a:gd name="connsiteX16" fmla="*/ 65964 w 616235"/>
                  <a:gd name="connsiteY16" fmla="*/ 214343 h 388496"/>
                  <a:gd name="connsiteX17" fmla="*/ 87077 w 616235"/>
                  <a:gd name="connsiteY17" fmla="*/ 224176 h 388496"/>
                  <a:gd name="connsiteX18" fmla="*/ 87077 w 616235"/>
                  <a:gd name="connsiteY18" fmla="*/ 261230 h 388496"/>
                  <a:gd name="connsiteX19" fmla="*/ 60284 w 616235"/>
                  <a:gd name="connsiteY19" fmla="*/ 261230 h 388496"/>
                  <a:gd name="connsiteX20" fmla="*/ 194248 w 616235"/>
                  <a:gd name="connsiteY20" fmla="*/ 240787 h 388496"/>
                  <a:gd name="connsiteX21" fmla="*/ 221041 w 616235"/>
                  <a:gd name="connsiteY21" fmla="*/ 238235 h 388496"/>
                  <a:gd name="connsiteX22" fmla="*/ 221041 w 616235"/>
                  <a:gd name="connsiteY22" fmla="*/ 281325 h 388496"/>
                  <a:gd name="connsiteX23" fmla="*/ 194248 w 616235"/>
                  <a:gd name="connsiteY23" fmla="*/ 281325 h 388496"/>
                  <a:gd name="connsiteX24" fmla="*/ 261230 w 616235"/>
                  <a:gd name="connsiteY24" fmla="*/ 228978 h 388496"/>
                  <a:gd name="connsiteX25" fmla="*/ 288023 w 616235"/>
                  <a:gd name="connsiteY25" fmla="*/ 218261 h 388496"/>
                  <a:gd name="connsiteX26" fmla="*/ 288023 w 616235"/>
                  <a:gd name="connsiteY26" fmla="*/ 301419 h 388496"/>
                  <a:gd name="connsiteX27" fmla="*/ 261230 w 616235"/>
                  <a:gd name="connsiteY27" fmla="*/ 301419 h 388496"/>
                  <a:gd name="connsiteX28" fmla="*/ 328212 w 616235"/>
                  <a:gd name="connsiteY28" fmla="*/ 199801 h 388496"/>
                  <a:gd name="connsiteX29" fmla="*/ 353786 w 616235"/>
                  <a:gd name="connsiteY29" fmla="*/ 187476 h 388496"/>
                  <a:gd name="connsiteX30" fmla="*/ 355005 w 616235"/>
                  <a:gd name="connsiteY30" fmla="*/ 186867 h 388496"/>
                  <a:gd name="connsiteX31" fmla="*/ 355005 w 616235"/>
                  <a:gd name="connsiteY31" fmla="*/ 234437 h 388496"/>
                  <a:gd name="connsiteX32" fmla="*/ 328212 w 616235"/>
                  <a:gd name="connsiteY32" fmla="*/ 234437 h 388496"/>
                  <a:gd name="connsiteX33" fmla="*/ 154059 w 616235"/>
                  <a:gd name="connsiteY33" fmla="*/ 314816 h 388496"/>
                  <a:gd name="connsiteX34" fmla="*/ 127266 w 616235"/>
                  <a:gd name="connsiteY34" fmla="*/ 314816 h 388496"/>
                  <a:gd name="connsiteX35" fmla="*/ 127266 w 616235"/>
                  <a:gd name="connsiteY35" fmla="*/ 235944 h 388496"/>
                  <a:gd name="connsiteX36" fmla="*/ 154059 w 616235"/>
                  <a:gd name="connsiteY36" fmla="*/ 239863 h 388496"/>
                  <a:gd name="connsiteX37" fmla="*/ 462176 w 616235"/>
                  <a:gd name="connsiteY37" fmla="*/ 200946 h 388496"/>
                  <a:gd name="connsiteX38" fmla="*/ 462176 w 616235"/>
                  <a:gd name="connsiteY38" fmla="*/ 155345 h 388496"/>
                  <a:gd name="connsiteX39" fmla="*/ 488969 w 616235"/>
                  <a:gd name="connsiteY39" fmla="*/ 155345 h 388496"/>
                  <a:gd name="connsiteX40" fmla="*/ 488969 w 616235"/>
                  <a:gd name="connsiteY40" fmla="*/ 200946 h 388496"/>
                  <a:gd name="connsiteX41" fmla="*/ 180852 w 616235"/>
                  <a:gd name="connsiteY41" fmla="*/ 40189 h 388496"/>
                  <a:gd name="connsiteX42" fmla="*/ 321514 w 616235"/>
                  <a:gd name="connsiteY42" fmla="*/ 120568 h 388496"/>
                  <a:gd name="connsiteX43" fmla="*/ 180852 w 616235"/>
                  <a:gd name="connsiteY43" fmla="*/ 200946 h 388496"/>
                  <a:gd name="connsiteX44" fmla="*/ 40189 w 616235"/>
                  <a:gd name="connsiteY44" fmla="*/ 120568 h 388496"/>
                  <a:gd name="connsiteX45" fmla="*/ 180852 w 616235"/>
                  <a:gd name="connsiteY45" fmla="*/ 40189 h 388496"/>
                  <a:gd name="connsiteX46" fmla="*/ 576046 w 616235"/>
                  <a:gd name="connsiteY46" fmla="*/ 281847 h 388496"/>
                  <a:gd name="connsiteX47" fmla="*/ 534216 w 616235"/>
                  <a:gd name="connsiteY47" fmla="*/ 268658 h 388496"/>
                  <a:gd name="connsiteX48" fmla="*/ 522460 w 616235"/>
                  <a:gd name="connsiteY48" fmla="*/ 217390 h 388496"/>
                  <a:gd name="connsiteX49" fmla="*/ 538536 w 616235"/>
                  <a:gd name="connsiteY49" fmla="*/ 164066 h 388496"/>
                  <a:gd name="connsiteX50" fmla="*/ 570687 w 616235"/>
                  <a:gd name="connsiteY50" fmla="*/ 175882 h 388496"/>
                  <a:gd name="connsiteX51" fmla="*/ 576046 w 616235"/>
                  <a:gd name="connsiteY51" fmla="*/ 178300 h 3884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616235" h="388496">
                    <a:moveTo>
                      <a:pt x="587178" y="139242"/>
                    </a:moveTo>
                    <a:cubicBezTo>
                      <a:pt x="513210" y="105932"/>
                      <a:pt x="436683" y="106421"/>
                      <a:pt x="359366" y="140287"/>
                    </a:cubicBezTo>
                    <a:cubicBezTo>
                      <a:pt x="360908" y="133827"/>
                      <a:pt x="361693" y="127210"/>
                      <a:pt x="361703" y="120568"/>
                    </a:cubicBezTo>
                    <a:cubicBezTo>
                      <a:pt x="361703" y="52963"/>
                      <a:pt x="282269" y="0"/>
                      <a:pt x="180852" y="0"/>
                    </a:cubicBezTo>
                    <a:cubicBezTo>
                      <a:pt x="79434" y="0"/>
                      <a:pt x="0" y="52963"/>
                      <a:pt x="0" y="120568"/>
                    </a:cubicBezTo>
                    <a:lnTo>
                      <a:pt x="0" y="259180"/>
                    </a:lnTo>
                    <a:cubicBezTo>
                      <a:pt x="0" y="331695"/>
                      <a:pt x="82850" y="388496"/>
                      <a:pt x="188615" y="388496"/>
                    </a:cubicBezTo>
                    <a:cubicBezTo>
                      <a:pt x="252248" y="388496"/>
                      <a:pt x="318306" y="353592"/>
                      <a:pt x="353786" y="334837"/>
                    </a:cubicBezTo>
                    <a:cubicBezTo>
                      <a:pt x="427848" y="295692"/>
                      <a:pt x="500825" y="291787"/>
                      <a:pt x="570674" y="323242"/>
                    </a:cubicBezTo>
                    <a:lnTo>
                      <a:pt x="616235" y="343772"/>
                    </a:lnTo>
                    <a:lnTo>
                      <a:pt x="616235" y="152331"/>
                    </a:lnTo>
                    <a:close/>
                    <a:moveTo>
                      <a:pt x="395194" y="169224"/>
                    </a:moveTo>
                    <a:cubicBezTo>
                      <a:pt x="403979" y="166121"/>
                      <a:pt x="412922" y="163487"/>
                      <a:pt x="421987" y="161333"/>
                    </a:cubicBezTo>
                    <a:lnTo>
                      <a:pt x="421987" y="247834"/>
                    </a:lnTo>
                    <a:lnTo>
                      <a:pt x="395194" y="247834"/>
                    </a:lnTo>
                    <a:close/>
                    <a:moveTo>
                      <a:pt x="60284" y="214343"/>
                    </a:moveTo>
                    <a:lnTo>
                      <a:pt x="65964" y="214343"/>
                    </a:lnTo>
                    <a:cubicBezTo>
                      <a:pt x="72800" y="218036"/>
                      <a:pt x="79851" y="221320"/>
                      <a:pt x="87077" y="224176"/>
                    </a:cubicBezTo>
                    <a:lnTo>
                      <a:pt x="87077" y="261230"/>
                    </a:lnTo>
                    <a:lnTo>
                      <a:pt x="60284" y="261230"/>
                    </a:lnTo>
                    <a:close/>
                    <a:moveTo>
                      <a:pt x="194248" y="240787"/>
                    </a:moveTo>
                    <a:cubicBezTo>
                      <a:pt x="203402" y="240340"/>
                      <a:pt x="212333" y="239490"/>
                      <a:pt x="221041" y="238235"/>
                    </a:cubicBezTo>
                    <a:lnTo>
                      <a:pt x="221041" y="281325"/>
                    </a:lnTo>
                    <a:lnTo>
                      <a:pt x="194248" y="281325"/>
                    </a:lnTo>
                    <a:close/>
                    <a:moveTo>
                      <a:pt x="261230" y="228978"/>
                    </a:moveTo>
                    <a:cubicBezTo>
                      <a:pt x="270397" y="226025"/>
                      <a:pt x="279349" y="222444"/>
                      <a:pt x="288023" y="218261"/>
                    </a:cubicBezTo>
                    <a:lnTo>
                      <a:pt x="288023" y="301419"/>
                    </a:lnTo>
                    <a:lnTo>
                      <a:pt x="261230" y="301419"/>
                    </a:lnTo>
                    <a:close/>
                    <a:moveTo>
                      <a:pt x="328212" y="199801"/>
                    </a:moveTo>
                    <a:cubicBezTo>
                      <a:pt x="337824" y="195548"/>
                      <a:pt x="346485" y="191334"/>
                      <a:pt x="353786" y="187476"/>
                    </a:cubicBezTo>
                    <a:cubicBezTo>
                      <a:pt x="354195" y="187262"/>
                      <a:pt x="354596" y="187081"/>
                      <a:pt x="355005" y="186867"/>
                    </a:cubicBezTo>
                    <a:lnTo>
                      <a:pt x="355005" y="234437"/>
                    </a:lnTo>
                    <a:lnTo>
                      <a:pt x="328212" y="234437"/>
                    </a:lnTo>
                    <a:close/>
                    <a:moveTo>
                      <a:pt x="154059" y="314816"/>
                    </a:moveTo>
                    <a:lnTo>
                      <a:pt x="127266" y="314816"/>
                    </a:lnTo>
                    <a:lnTo>
                      <a:pt x="127266" y="235944"/>
                    </a:lnTo>
                    <a:cubicBezTo>
                      <a:pt x="136124" y="237705"/>
                      <a:pt x="145067" y="239012"/>
                      <a:pt x="154059" y="239863"/>
                    </a:cubicBezTo>
                    <a:close/>
                    <a:moveTo>
                      <a:pt x="462176" y="200946"/>
                    </a:moveTo>
                    <a:lnTo>
                      <a:pt x="462176" y="155345"/>
                    </a:lnTo>
                    <a:cubicBezTo>
                      <a:pt x="471099" y="154802"/>
                      <a:pt x="480047" y="154802"/>
                      <a:pt x="488969" y="155345"/>
                    </a:cubicBezTo>
                    <a:lnTo>
                      <a:pt x="488969" y="200946"/>
                    </a:lnTo>
                    <a:close/>
                    <a:moveTo>
                      <a:pt x="180852" y="40189"/>
                    </a:moveTo>
                    <a:cubicBezTo>
                      <a:pt x="257097" y="40189"/>
                      <a:pt x="321514" y="77029"/>
                      <a:pt x="321514" y="120568"/>
                    </a:cubicBezTo>
                    <a:cubicBezTo>
                      <a:pt x="321514" y="164106"/>
                      <a:pt x="257097" y="200946"/>
                      <a:pt x="180852" y="200946"/>
                    </a:cubicBezTo>
                    <a:cubicBezTo>
                      <a:pt x="104606" y="200946"/>
                      <a:pt x="40189" y="164140"/>
                      <a:pt x="40189" y="120568"/>
                    </a:cubicBezTo>
                    <a:cubicBezTo>
                      <a:pt x="40189" y="76996"/>
                      <a:pt x="104606" y="40189"/>
                      <a:pt x="180852" y="40189"/>
                    </a:cubicBezTo>
                    <a:close/>
                    <a:moveTo>
                      <a:pt x="576046" y="281847"/>
                    </a:moveTo>
                    <a:cubicBezTo>
                      <a:pt x="562467" y="276370"/>
                      <a:pt x="548481" y="271961"/>
                      <a:pt x="534216" y="268658"/>
                    </a:cubicBezTo>
                    <a:cubicBezTo>
                      <a:pt x="526890" y="252533"/>
                      <a:pt x="522892" y="235096"/>
                      <a:pt x="522460" y="217390"/>
                    </a:cubicBezTo>
                    <a:cubicBezTo>
                      <a:pt x="522723" y="198461"/>
                      <a:pt x="528292" y="179986"/>
                      <a:pt x="538536" y="164066"/>
                    </a:cubicBezTo>
                    <a:cubicBezTo>
                      <a:pt x="549513" y="167257"/>
                      <a:pt x="560256" y="171205"/>
                      <a:pt x="570687" y="175882"/>
                    </a:cubicBezTo>
                    <a:lnTo>
                      <a:pt x="576046" y="178300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rgbClr val="FFC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595959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</p:grpSp>
      <p:grpSp>
        <p:nvGrpSpPr>
          <p:cNvPr id="345" name="Group 344">
            <a:extLst>
              <a:ext uri="{FF2B5EF4-FFF2-40B4-BE49-F238E27FC236}">
                <a16:creationId xmlns:a16="http://schemas.microsoft.com/office/drawing/2014/main" id="{795471B1-28BB-7A58-DA50-2F90D63270B7}"/>
              </a:ext>
            </a:extLst>
          </p:cNvPr>
          <p:cNvGrpSpPr/>
          <p:nvPr/>
        </p:nvGrpSpPr>
        <p:grpSpPr>
          <a:xfrm>
            <a:off x="7059134" y="2743761"/>
            <a:ext cx="813221" cy="706905"/>
            <a:chOff x="2203544" y="2701305"/>
            <a:chExt cx="813221" cy="706905"/>
          </a:xfrm>
        </p:grpSpPr>
        <p:pic>
          <p:nvPicPr>
            <p:cNvPr id="346" name="Graphic 345" descr="Folder">
              <a:extLst>
                <a:ext uri="{FF2B5EF4-FFF2-40B4-BE49-F238E27FC236}">
                  <a16:creationId xmlns:a16="http://schemas.microsoft.com/office/drawing/2014/main" id="{83511EF7-A22F-5189-BE98-D29C7072330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2203544" y="2701305"/>
              <a:ext cx="813221" cy="706905"/>
            </a:xfrm>
            <a:prstGeom prst="rect">
              <a:avLst/>
            </a:prstGeom>
          </p:spPr>
        </p:pic>
        <p:grpSp>
          <p:nvGrpSpPr>
            <p:cNvPr id="347" name="Group 346">
              <a:extLst>
                <a:ext uri="{FF2B5EF4-FFF2-40B4-BE49-F238E27FC236}">
                  <a16:creationId xmlns:a16="http://schemas.microsoft.com/office/drawing/2014/main" id="{D612D847-D9B4-73AA-BF94-BEC370BE6811}"/>
                </a:ext>
              </a:extLst>
            </p:cNvPr>
            <p:cNvGrpSpPr/>
            <p:nvPr/>
          </p:nvGrpSpPr>
          <p:grpSpPr>
            <a:xfrm>
              <a:off x="2399750" y="2940251"/>
              <a:ext cx="408337" cy="257430"/>
              <a:chOff x="2846189" y="2844264"/>
              <a:chExt cx="616235" cy="388496"/>
            </a:xfrm>
          </p:grpSpPr>
          <p:sp>
            <p:nvSpPr>
              <p:cNvPr id="348" name="Freeform: Shape 347">
                <a:extLst>
                  <a:ext uri="{FF2B5EF4-FFF2-40B4-BE49-F238E27FC236}">
                    <a16:creationId xmlns:a16="http://schemas.microsoft.com/office/drawing/2014/main" id="{C87689EA-C399-22AD-0097-34B2A5AAC3CE}"/>
                  </a:ext>
                </a:extLst>
              </p:cNvPr>
              <p:cNvSpPr/>
              <p:nvPr/>
            </p:nvSpPr>
            <p:spPr>
              <a:xfrm>
                <a:off x="2913171" y="2897850"/>
                <a:ext cx="227739" cy="133964"/>
              </a:xfrm>
              <a:custGeom>
                <a:avLst/>
                <a:gdLst>
                  <a:gd name="connsiteX0" fmla="*/ 113870 w 227739"/>
                  <a:gd name="connsiteY0" fmla="*/ 133964 h 133964"/>
                  <a:gd name="connsiteX1" fmla="*/ 227739 w 227739"/>
                  <a:gd name="connsiteY1" fmla="*/ 66982 h 133964"/>
                  <a:gd name="connsiteX2" fmla="*/ 113870 w 227739"/>
                  <a:gd name="connsiteY2" fmla="*/ 0 h 133964"/>
                  <a:gd name="connsiteX3" fmla="*/ 0 w 227739"/>
                  <a:gd name="connsiteY3" fmla="*/ 66982 h 133964"/>
                  <a:gd name="connsiteX4" fmla="*/ 113870 w 227739"/>
                  <a:gd name="connsiteY4" fmla="*/ 133964 h 133964"/>
                  <a:gd name="connsiteX5" fmla="*/ 113870 w 227739"/>
                  <a:gd name="connsiteY5" fmla="*/ 26793 h 133964"/>
                  <a:gd name="connsiteX6" fmla="*/ 200946 w 227739"/>
                  <a:gd name="connsiteY6" fmla="*/ 66982 h 133964"/>
                  <a:gd name="connsiteX7" fmla="*/ 113870 w 227739"/>
                  <a:gd name="connsiteY7" fmla="*/ 107171 h 133964"/>
                  <a:gd name="connsiteX8" fmla="*/ 26793 w 227739"/>
                  <a:gd name="connsiteY8" fmla="*/ 66982 h 133964"/>
                  <a:gd name="connsiteX9" fmla="*/ 113870 w 227739"/>
                  <a:gd name="connsiteY9" fmla="*/ 26793 h 1339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27739" h="133964">
                    <a:moveTo>
                      <a:pt x="113870" y="133964"/>
                    </a:moveTo>
                    <a:cubicBezTo>
                      <a:pt x="177717" y="133964"/>
                      <a:pt x="227739" y="104539"/>
                      <a:pt x="227739" y="66982"/>
                    </a:cubicBezTo>
                    <a:cubicBezTo>
                      <a:pt x="227739" y="29425"/>
                      <a:pt x="177717" y="0"/>
                      <a:pt x="113870" y="0"/>
                    </a:cubicBezTo>
                    <a:cubicBezTo>
                      <a:pt x="50022" y="0"/>
                      <a:pt x="0" y="29425"/>
                      <a:pt x="0" y="66982"/>
                    </a:cubicBezTo>
                    <a:cubicBezTo>
                      <a:pt x="0" y="104539"/>
                      <a:pt x="50022" y="133964"/>
                      <a:pt x="113870" y="133964"/>
                    </a:cubicBezTo>
                    <a:close/>
                    <a:moveTo>
                      <a:pt x="113870" y="26793"/>
                    </a:moveTo>
                    <a:cubicBezTo>
                      <a:pt x="165185" y="26793"/>
                      <a:pt x="200946" y="47973"/>
                      <a:pt x="200946" y="66982"/>
                    </a:cubicBezTo>
                    <a:cubicBezTo>
                      <a:pt x="200946" y="85992"/>
                      <a:pt x="165185" y="107171"/>
                      <a:pt x="113870" y="107171"/>
                    </a:cubicBezTo>
                    <a:cubicBezTo>
                      <a:pt x="62555" y="107171"/>
                      <a:pt x="26793" y="85992"/>
                      <a:pt x="26793" y="66982"/>
                    </a:cubicBezTo>
                    <a:cubicBezTo>
                      <a:pt x="26793" y="47973"/>
                      <a:pt x="62555" y="26793"/>
                      <a:pt x="113870" y="26793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rgbClr val="FFC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595959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49" name="Freeform: Shape 348">
                <a:extLst>
                  <a:ext uri="{FF2B5EF4-FFF2-40B4-BE49-F238E27FC236}">
                    <a16:creationId xmlns:a16="http://schemas.microsoft.com/office/drawing/2014/main" id="{22FD2142-A773-83A2-3C0A-5CD92CB68FB1}"/>
                  </a:ext>
                </a:extLst>
              </p:cNvPr>
              <p:cNvSpPr/>
              <p:nvPr/>
            </p:nvSpPr>
            <p:spPr>
              <a:xfrm>
                <a:off x="2966757" y="2938039"/>
                <a:ext cx="120567" cy="53585"/>
              </a:xfrm>
              <a:custGeom>
                <a:avLst/>
                <a:gdLst>
                  <a:gd name="connsiteX0" fmla="*/ 120568 w 120567"/>
                  <a:gd name="connsiteY0" fmla="*/ 26793 h 53585"/>
                  <a:gd name="connsiteX1" fmla="*/ 60284 w 120567"/>
                  <a:gd name="connsiteY1" fmla="*/ 53586 h 53585"/>
                  <a:gd name="connsiteX2" fmla="*/ 0 w 120567"/>
                  <a:gd name="connsiteY2" fmla="*/ 26793 h 53585"/>
                  <a:gd name="connsiteX3" fmla="*/ 60284 w 120567"/>
                  <a:gd name="connsiteY3" fmla="*/ 0 h 53585"/>
                  <a:gd name="connsiteX4" fmla="*/ 120568 w 120567"/>
                  <a:gd name="connsiteY4" fmla="*/ 26793 h 535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0567" h="53585">
                    <a:moveTo>
                      <a:pt x="120568" y="26793"/>
                    </a:moveTo>
                    <a:cubicBezTo>
                      <a:pt x="120568" y="41590"/>
                      <a:pt x="93578" y="53586"/>
                      <a:pt x="60284" y="53586"/>
                    </a:cubicBezTo>
                    <a:cubicBezTo>
                      <a:pt x="26990" y="53586"/>
                      <a:pt x="0" y="41590"/>
                      <a:pt x="0" y="26793"/>
                    </a:cubicBezTo>
                    <a:cubicBezTo>
                      <a:pt x="0" y="11996"/>
                      <a:pt x="26990" y="0"/>
                      <a:pt x="60284" y="0"/>
                    </a:cubicBezTo>
                    <a:cubicBezTo>
                      <a:pt x="93578" y="0"/>
                      <a:pt x="120568" y="11996"/>
                      <a:pt x="120568" y="26793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rgbClr val="FFC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595959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50" name="Freeform: Shape 349">
                <a:extLst>
                  <a:ext uri="{FF2B5EF4-FFF2-40B4-BE49-F238E27FC236}">
                    <a16:creationId xmlns:a16="http://schemas.microsoft.com/office/drawing/2014/main" id="{1EB1FF2D-FBE3-F52C-F8AB-E8491EE19DCC}"/>
                  </a:ext>
                </a:extLst>
              </p:cNvPr>
              <p:cNvSpPr/>
              <p:nvPr/>
            </p:nvSpPr>
            <p:spPr>
              <a:xfrm>
                <a:off x="2846189" y="2844264"/>
                <a:ext cx="616235" cy="388496"/>
              </a:xfrm>
              <a:custGeom>
                <a:avLst/>
                <a:gdLst>
                  <a:gd name="connsiteX0" fmla="*/ 587178 w 616235"/>
                  <a:gd name="connsiteY0" fmla="*/ 139242 h 388496"/>
                  <a:gd name="connsiteX1" fmla="*/ 359366 w 616235"/>
                  <a:gd name="connsiteY1" fmla="*/ 140287 h 388496"/>
                  <a:gd name="connsiteX2" fmla="*/ 361703 w 616235"/>
                  <a:gd name="connsiteY2" fmla="*/ 120568 h 388496"/>
                  <a:gd name="connsiteX3" fmla="*/ 180852 w 616235"/>
                  <a:gd name="connsiteY3" fmla="*/ 0 h 388496"/>
                  <a:gd name="connsiteX4" fmla="*/ 0 w 616235"/>
                  <a:gd name="connsiteY4" fmla="*/ 120568 h 388496"/>
                  <a:gd name="connsiteX5" fmla="*/ 0 w 616235"/>
                  <a:gd name="connsiteY5" fmla="*/ 259180 h 388496"/>
                  <a:gd name="connsiteX6" fmla="*/ 188615 w 616235"/>
                  <a:gd name="connsiteY6" fmla="*/ 388496 h 388496"/>
                  <a:gd name="connsiteX7" fmla="*/ 353786 w 616235"/>
                  <a:gd name="connsiteY7" fmla="*/ 334837 h 388496"/>
                  <a:gd name="connsiteX8" fmla="*/ 570674 w 616235"/>
                  <a:gd name="connsiteY8" fmla="*/ 323242 h 388496"/>
                  <a:gd name="connsiteX9" fmla="*/ 616235 w 616235"/>
                  <a:gd name="connsiteY9" fmla="*/ 343772 h 388496"/>
                  <a:gd name="connsiteX10" fmla="*/ 616235 w 616235"/>
                  <a:gd name="connsiteY10" fmla="*/ 152331 h 388496"/>
                  <a:gd name="connsiteX11" fmla="*/ 395194 w 616235"/>
                  <a:gd name="connsiteY11" fmla="*/ 169224 h 388496"/>
                  <a:gd name="connsiteX12" fmla="*/ 421987 w 616235"/>
                  <a:gd name="connsiteY12" fmla="*/ 161333 h 388496"/>
                  <a:gd name="connsiteX13" fmla="*/ 421987 w 616235"/>
                  <a:gd name="connsiteY13" fmla="*/ 247834 h 388496"/>
                  <a:gd name="connsiteX14" fmla="*/ 395194 w 616235"/>
                  <a:gd name="connsiteY14" fmla="*/ 247834 h 388496"/>
                  <a:gd name="connsiteX15" fmla="*/ 60284 w 616235"/>
                  <a:gd name="connsiteY15" fmla="*/ 214343 h 388496"/>
                  <a:gd name="connsiteX16" fmla="*/ 65964 w 616235"/>
                  <a:gd name="connsiteY16" fmla="*/ 214343 h 388496"/>
                  <a:gd name="connsiteX17" fmla="*/ 87077 w 616235"/>
                  <a:gd name="connsiteY17" fmla="*/ 224176 h 388496"/>
                  <a:gd name="connsiteX18" fmla="*/ 87077 w 616235"/>
                  <a:gd name="connsiteY18" fmla="*/ 261230 h 388496"/>
                  <a:gd name="connsiteX19" fmla="*/ 60284 w 616235"/>
                  <a:gd name="connsiteY19" fmla="*/ 261230 h 388496"/>
                  <a:gd name="connsiteX20" fmla="*/ 194248 w 616235"/>
                  <a:gd name="connsiteY20" fmla="*/ 240787 h 388496"/>
                  <a:gd name="connsiteX21" fmla="*/ 221041 w 616235"/>
                  <a:gd name="connsiteY21" fmla="*/ 238235 h 388496"/>
                  <a:gd name="connsiteX22" fmla="*/ 221041 w 616235"/>
                  <a:gd name="connsiteY22" fmla="*/ 281325 h 388496"/>
                  <a:gd name="connsiteX23" fmla="*/ 194248 w 616235"/>
                  <a:gd name="connsiteY23" fmla="*/ 281325 h 388496"/>
                  <a:gd name="connsiteX24" fmla="*/ 261230 w 616235"/>
                  <a:gd name="connsiteY24" fmla="*/ 228978 h 388496"/>
                  <a:gd name="connsiteX25" fmla="*/ 288023 w 616235"/>
                  <a:gd name="connsiteY25" fmla="*/ 218261 h 388496"/>
                  <a:gd name="connsiteX26" fmla="*/ 288023 w 616235"/>
                  <a:gd name="connsiteY26" fmla="*/ 301419 h 388496"/>
                  <a:gd name="connsiteX27" fmla="*/ 261230 w 616235"/>
                  <a:gd name="connsiteY27" fmla="*/ 301419 h 388496"/>
                  <a:gd name="connsiteX28" fmla="*/ 328212 w 616235"/>
                  <a:gd name="connsiteY28" fmla="*/ 199801 h 388496"/>
                  <a:gd name="connsiteX29" fmla="*/ 353786 w 616235"/>
                  <a:gd name="connsiteY29" fmla="*/ 187476 h 388496"/>
                  <a:gd name="connsiteX30" fmla="*/ 355005 w 616235"/>
                  <a:gd name="connsiteY30" fmla="*/ 186867 h 388496"/>
                  <a:gd name="connsiteX31" fmla="*/ 355005 w 616235"/>
                  <a:gd name="connsiteY31" fmla="*/ 234437 h 388496"/>
                  <a:gd name="connsiteX32" fmla="*/ 328212 w 616235"/>
                  <a:gd name="connsiteY32" fmla="*/ 234437 h 388496"/>
                  <a:gd name="connsiteX33" fmla="*/ 154059 w 616235"/>
                  <a:gd name="connsiteY33" fmla="*/ 314816 h 388496"/>
                  <a:gd name="connsiteX34" fmla="*/ 127266 w 616235"/>
                  <a:gd name="connsiteY34" fmla="*/ 314816 h 388496"/>
                  <a:gd name="connsiteX35" fmla="*/ 127266 w 616235"/>
                  <a:gd name="connsiteY35" fmla="*/ 235944 h 388496"/>
                  <a:gd name="connsiteX36" fmla="*/ 154059 w 616235"/>
                  <a:gd name="connsiteY36" fmla="*/ 239863 h 388496"/>
                  <a:gd name="connsiteX37" fmla="*/ 462176 w 616235"/>
                  <a:gd name="connsiteY37" fmla="*/ 200946 h 388496"/>
                  <a:gd name="connsiteX38" fmla="*/ 462176 w 616235"/>
                  <a:gd name="connsiteY38" fmla="*/ 155345 h 388496"/>
                  <a:gd name="connsiteX39" fmla="*/ 488969 w 616235"/>
                  <a:gd name="connsiteY39" fmla="*/ 155345 h 388496"/>
                  <a:gd name="connsiteX40" fmla="*/ 488969 w 616235"/>
                  <a:gd name="connsiteY40" fmla="*/ 200946 h 388496"/>
                  <a:gd name="connsiteX41" fmla="*/ 180852 w 616235"/>
                  <a:gd name="connsiteY41" fmla="*/ 40189 h 388496"/>
                  <a:gd name="connsiteX42" fmla="*/ 321514 w 616235"/>
                  <a:gd name="connsiteY42" fmla="*/ 120568 h 388496"/>
                  <a:gd name="connsiteX43" fmla="*/ 180852 w 616235"/>
                  <a:gd name="connsiteY43" fmla="*/ 200946 h 388496"/>
                  <a:gd name="connsiteX44" fmla="*/ 40189 w 616235"/>
                  <a:gd name="connsiteY44" fmla="*/ 120568 h 388496"/>
                  <a:gd name="connsiteX45" fmla="*/ 180852 w 616235"/>
                  <a:gd name="connsiteY45" fmla="*/ 40189 h 388496"/>
                  <a:gd name="connsiteX46" fmla="*/ 576046 w 616235"/>
                  <a:gd name="connsiteY46" fmla="*/ 281847 h 388496"/>
                  <a:gd name="connsiteX47" fmla="*/ 534216 w 616235"/>
                  <a:gd name="connsiteY47" fmla="*/ 268658 h 388496"/>
                  <a:gd name="connsiteX48" fmla="*/ 522460 w 616235"/>
                  <a:gd name="connsiteY48" fmla="*/ 217390 h 388496"/>
                  <a:gd name="connsiteX49" fmla="*/ 538536 w 616235"/>
                  <a:gd name="connsiteY49" fmla="*/ 164066 h 388496"/>
                  <a:gd name="connsiteX50" fmla="*/ 570687 w 616235"/>
                  <a:gd name="connsiteY50" fmla="*/ 175882 h 388496"/>
                  <a:gd name="connsiteX51" fmla="*/ 576046 w 616235"/>
                  <a:gd name="connsiteY51" fmla="*/ 178300 h 3884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616235" h="388496">
                    <a:moveTo>
                      <a:pt x="587178" y="139242"/>
                    </a:moveTo>
                    <a:cubicBezTo>
                      <a:pt x="513210" y="105932"/>
                      <a:pt x="436683" y="106421"/>
                      <a:pt x="359366" y="140287"/>
                    </a:cubicBezTo>
                    <a:cubicBezTo>
                      <a:pt x="360908" y="133827"/>
                      <a:pt x="361693" y="127210"/>
                      <a:pt x="361703" y="120568"/>
                    </a:cubicBezTo>
                    <a:cubicBezTo>
                      <a:pt x="361703" y="52963"/>
                      <a:pt x="282269" y="0"/>
                      <a:pt x="180852" y="0"/>
                    </a:cubicBezTo>
                    <a:cubicBezTo>
                      <a:pt x="79434" y="0"/>
                      <a:pt x="0" y="52963"/>
                      <a:pt x="0" y="120568"/>
                    </a:cubicBezTo>
                    <a:lnTo>
                      <a:pt x="0" y="259180"/>
                    </a:lnTo>
                    <a:cubicBezTo>
                      <a:pt x="0" y="331695"/>
                      <a:pt x="82850" y="388496"/>
                      <a:pt x="188615" y="388496"/>
                    </a:cubicBezTo>
                    <a:cubicBezTo>
                      <a:pt x="252248" y="388496"/>
                      <a:pt x="318306" y="353592"/>
                      <a:pt x="353786" y="334837"/>
                    </a:cubicBezTo>
                    <a:cubicBezTo>
                      <a:pt x="427848" y="295692"/>
                      <a:pt x="500825" y="291787"/>
                      <a:pt x="570674" y="323242"/>
                    </a:cubicBezTo>
                    <a:lnTo>
                      <a:pt x="616235" y="343772"/>
                    </a:lnTo>
                    <a:lnTo>
                      <a:pt x="616235" y="152331"/>
                    </a:lnTo>
                    <a:close/>
                    <a:moveTo>
                      <a:pt x="395194" y="169224"/>
                    </a:moveTo>
                    <a:cubicBezTo>
                      <a:pt x="403979" y="166121"/>
                      <a:pt x="412922" y="163487"/>
                      <a:pt x="421987" y="161333"/>
                    </a:cubicBezTo>
                    <a:lnTo>
                      <a:pt x="421987" y="247834"/>
                    </a:lnTo>
                    <a:lnTo>
                      <a:pt x="395194" y="247834"/>
                    </a:lnTo>
                    <a:close/>
                    <a:moveTo>
                      <a:pt x="60284" y="214343"/>
                    </a:moveTo>
                    <a:lnTo>
                      <a:pt x="65964" y="214343"/>
                    </a:lnTo>
                    <a:cubicBezTo>
                      <a:pt x="72800" y="218036"/>
                      <a:pt x="79851" y="221320"/>
                      <a:pt x="87077" y="224176"/>
                    </a:cubicBezTo>
                    <a:lnTo>
                      <a:pt x="87077" y="261230"/>
                    </a:lnTo>
                    <a:lnTo>
                      <a:pt x="60284" y="261230"/>
                    </a:lnTo>
                    <a:close/>
                    <a:moveTo>
                      <a:pt x="194248" y="240787"/>
                    </a:moveTo>
                    <a:cubicBezTo>
                      <a:pt x="203402" y="240340"/>
                      <a:pt x="212333" y="239490"/>
                      <a:pt x="221041" y="238235"/>
                    </a:cubicBezTo>
                    <a:lnTo>
                      <a:pt x="221041" y="281325"/>
                    </a:lnTo>
                    <a:lnTo>
                      <a:pt x="194248" y="281325"/>
                    </a:lnTo>
                    <a:close/>
                    <a:moveTo>
                      <a:pt x="261230" y="228978"/>
                    </a:moveTo>
                    <a:cubicBezTo>
                      <a:pt x="270397" y="226025"/>
                      <a:pt x="279349" y="222444"/>
                      <a:pt x="288023" y="218261"/>
                    </a:cubicBezTo>
                    <a:lnTo>
                      <a:pt x="288023" y="301419"/>
                    </a:lnTo>
                    <a:lnTo>
                      <a:pt x="261230" y="301419"/>
                    </a:lnTo>
                    <a:close/>
                    <a:moveTo>
                      <a:pt x="328212" y="199801"/>
                    </a:moveTo>
                    <a:cubicBezTo>
                      <a:pt x="337824" y="195548"/>
                      <a:pt x="346485" y="191334"/>
                      <a:pt x="353786" y="187476"/>
                    </a:cubicBezTo>
                    <a:cubicBezTo>
                      <a:pt x="354195" y="187262"/>
                      <a:pt x="354596" y="187081"/>
                      <a:pt x="355005" y="186867"/>
                    </a:cubicBezTo>
                    <a:lnTo>
                      <a:pt x="355005" y="234437"/>
                    </a:lnTo>
                    <a:lnTo>
                      <a:pt x="328212" y="234437"/>
                    </a:lnTo>
                    <a:close/>
                    <a:moveTo>
                      <a:pt x="154059" y="314816"/>
                    </a:moveTo>
                    <a:lnTo>
                      <a:pt x="127266" y="314816"/>
                    </a:lnTo>
                    <a:lnTo>
                      <a:pt x="127266" y="235944"/>
                    </a:lnTo>
                    <a:cubicBezTo>
                      <a:pt x="136124" y="237705"/>
                      <a:pt x="145067" y="239012"/>
                      <a:pt x="154059" y="239863"/>
                    </a:cubicBezTo>
                    <a:close/>
                    <a:moveTo>
                      <a:pt x="462176" y="200946"/>
                    </a:moveTo>
                    <a:lnTo>
                      <a:pt x="462176" y="155345"/>
                    </a:lnTo>
                    <a:cubicBezTo>
                      <a:pt x="471099" y="154802"/>
                      <a:pt x="480047" y="154802"/>
                      <a:pt x="488969" y="155345"/>
                    </a:cubicBezTo>
                    <a:lnTo>
                      <a:pt x="488969" y="200946"/>
                    </a:lnTo>
                    <a:close/>
                    <a:moveTo>
                      <a:pt x="180852" y="40189"/>
                    </a:moveTo>
                    <a:cubicBezTo>
                      <a:pt x="257097" y="40189"/>
                      <a:pt x="321514" y="77029"/>
                      <a:pt x="321514" y="120568"/>
                    </a:cubicBezTo>
                    <a:cubicBezTo>
                      <a:pt x="321514" y="164106"/>
                      <a:pt x="257097" y="200946"/>
                      <a:pt x="180852" y="200946"/>
                    </a:cubicBezTo>
                    <a:cubicBezTo>
                      <a:pt x="104606" y="200946"/>
                      <a:pt x="40189" y="164140"/>
                      <a:pt x="40189" y="120568"/>
                    </a:cubicBezTo>
                    <a:cubicBezTo>
                      <a:pt x="40189" y="76996"/>
                      <a:pt x="104606" y="40189"/>
                      <a:pt x="180852" y="40189"/>
                    </a:cubicBezTo>
                    <a:close/>
                    <a:moveTo>
                      <a:pt x="576046" y="281847"/>
                    </a:moveTo>
                    <a:cubicBezTo>
                      <a:pt x="562467" y="276370"/>
                      <a:pt x="548481" y="271961"/>
                      <a:pt x="534216" y="268658"/>
                    </a:cubicBezTo>
                    <a:cubicBezTo>
                      <a:pt x="526890" y="252533"/>
                      <a:pt x="522892" y="235096"/>
                      <a:pt x="522460" y="217390"/>
                    </a:cubicBezTo>
                    <a:cubicBezTo>
                      <a:pt x="522723" y="198461"/>
                      <a:pt x="528292" y="179986"/>
                      <a:pt x="538536" y="164066"/>
                    </a:cubicBezTo>
                    <a:cubicBezTo>
                      <a:pt x="549513" y="167257"/>
                      <a:pt x="560256" y="171205"/>
                      <a:pt x="570687" y="175882"/>
                    </a:cubicBezTo>
                    <a:lnTo>
                      <a:pt x="576046" y="178300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rgbClr val="FFC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595959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</p:grpSp>
      <p:grpSp>
        <p:nvGrpSpPr>
          <p:cNvPr id="351" name="Group 350">
            <a:extLst>
              <a:ext uri="{FF2B5EF4-FFF2-40B4-BE49-F238E27FC236}">
                <a16:creationId xmlns:a16="http://schemas.microsoft.com/office/drawing/2014/main" id="{77B84C8D-4B70-0B97-14B7-98BF4526025C}"/>
              </a:ext>
            </a:extLst>
          </p:cNvPr>
          <p:cNvGrpSpPr/>
          <p:nvPr/>
        </p:nvGrpSpPr>
        <p:grpSpPr>
          <a:xfrm>
            <a:off x="9407857" y="2743761"/>
            <a:ext cx="813221" cy="706905"/>
            <a:chOff x="2203544" y="2701305"/>
            <a:chExt cx="813221" cy="706905"/>
          </a:xfrm>
        </p:grpSpPr>
        <p:pic>
          <p:nvPicPr>
            <p:cNvPr id="352" name="Graphic 351" descr="Folder">
              <a:extLst>
                <a:ext uri="{FF2B5EF4-FFF2-40B4-BE49-F238E27FC236}">
                  <a16:creationId xmlns:a16="http://schemas.microsoft.com/office/drawing/2014/main" id="{A84B246E-0990-5F74-04A5-B9ACFF8D9508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2203544" y="2701305"/>
              <a:ext cx="813221" cy="706905"/>
            </a:xfrm>
            <a:prstGeom prst="rect">
              <a:avLst/>
            </a:prstGeom>
          </p:spPr>
        </p:pic>
        <p:grpSp>
          <p:nvGrpSpPr>
            <p:cNvPr id="353" name="Group 352">
              <a:extLst>
                <a:ext uri="{FF2B5EF4-FFF2-40B4-BE49-F238E27FC236}">
                  <a16:creationId xmlns:a16="http://schemas.microsoft.com/office/drawing/2014/main" id="{DED78A4E-F153-3163-2276-53821E434EE4}"/>
                </a:ext>
              </a:extLst>
            </p:cNvPr>
            <p:cNvGrpSpPr/>
            <p:nvPr/>
          </p:nvGrpSpPr>
          <p:grpSpPr>
            <a:xfrm>
              <a:off x="2399750" y="2940251"/>
              <a:ext cx="408337" cy="257430"/>
              <a:chOff x="2846189" y="2844264"/>
              <a:chExt cx="616235" cy="388496"/>
            </a:xfrm>
          </p:grpSpPr>
          <p:sp>
            <p:nvSpPr>
              <p:cNvPr id="354" name="Freeform: Shape 353">
                <a:extLst>
                  <a:ext uri="{FF2B5EF4-FFF2-40B4-BE49-F238E27FC236}">
                    <a16:creationId xmlns:a16="http://schemas.microsoft.com/office/drawing/2014/main" id="{78A52187-57F9-0253-A0C2-6439BB62D380}"/>
                  </a:ext>
                </a:extLst>
              </p:cNvPr>
              <p:cNvSpPr/>
              <p:nvPr/>
            </p:nvSpPr>
            <p:spPr>
              <a:xfrm>
                <a:off x="2913171" y="2897850"/>
                <a:ext cx="227739" cy="133964"/>
              </a:xfrm>
              <a:custGeom>
                <a:avLst/>
                <a:gdLst>
                  <a:gd name="connsiteX0" fmla="*/ 113870 w 227739"/>
                  <a:gd name="connsiteY0" fmla="*/ 133964 h 133964"/>
                  <a:gd name="connsiteX1" fmla="*/ 227739 w 227739"/>
                  <a:gd name="connsiteY1" fmla="*/ 66982 h 133964"/>
                  <a:gd name="connsiteX2" fmla="*/ 113870 w 227739"/>
                  <a:gd name="connsiteY2" fmla="*/ 0 h 133964"/>
                  <a:gd name="connsiteX3" fmla="*/ 0 w 227739"/>
                  <a:gd name="connsiteY3" fmla="*/ 66982 h 133964"/>
                  <a:gd name="connsiteX4" fmla="*/ 113870 w 227739"/>
                  <a:gd name="connsiteY4" fmla="*/ 133964 h 133964"/>
                  <a:gd name="connsiteX5" fmla="*/ 113870 w 227739"/>
                  <a:gd name="connsiteY5" fmla="*/ 26793 h 133964"/>
                  <a:gd name="connsiteX6" fmla="*/ 200946 w 227739"/>
                  <a:gd name="connsiteY6" fmla="*/ 66982 h 133964"/>
                  <a:gd name="connsiteX7" fmla="*/ 113870 w 227739"/>
                  <a:gd name="connsiteY7" fmla="*/ 107171 h 133964"/>
                  <a:gd name="connsiteX8" fmla="*/ 26793 w 227739"/>
                  <a:gd name="connsiteY8" fmla="*/ 66982 h 133964"/>
                  <a:gd name="connsiteX9" fmla="*/ 113870 w 227739"/>
                  <a:gd name="connsiteY9" fmla="*/ 26793 h 1339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27739" h="133964">
                    <a:moveTo>
                      <a:pt x="113870" y="133964"/>
                    </a:moveTo>
                    <a:cubicBezTo>
                      <a:pt x="177717" y="133964"/>
                      <a:pt x="227739" y="104539"/>
                      <a:pt x="227739" y="66982"/>
                    </a:cubicBezTo>
                    <a:cubicBezTo>
                      <a:pt x="227739" y="29425"/>
                      <a:pt x="177717" y="0"/>
                      <a:pt x="113870" y="0"/>
                    </a:cubicBezTo>
                    <a:cubicBezTo>
                      <a:pt x="50022" y="0"/>
                      <a:pt x="0" y="29425"/>
                      <a:pt x="0" y="66982"/>
                    </a:cubicBezTo>
                    <a:cubicBezTo>
                      <a:pt x="0" y="104539"/>
                      <a:pt x="50022" y="133964"/>
                      <a:pt x="113870" y="133964"/>
                    </a:cubicBezTo>
                    <a:close/>
                    <a:moveTo>
                      <a:pt x="113870" y="26793"/>
                    </a:moveTo>
                    <a:cubicBezTo>
                      <a:pt x="165185" y="26793"/>
                      <a:pt x="200946" y="47973"/>
                      <a:pt x="200946" y="66982"/>
                    </a:cubicBezTo>
                    <a:cubicBezTo>
                      <a:pt x="200946" y="85992"/>
                      <a:pt x="165185" y="107171"/>
                      <a:pt x="113870" y="107171"/>
                    </a:cubicBezTo>
                    <a:cubicBezTo>
                      <a:pt x="62555" y="107171"/>
                      <a:pt x="26793" y="85992"/>
                      <a:pt x="26793" y="66982"/>
                    </a:cubicBezTo>
                    <a:cubicBezTo>
                      <a:pt x="26793" y="47973"/>
                      <a:pt x="62555" y="26793"/>
                      <a:pt x="113870" y="26793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rgbClr val="FFC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595959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55" name="Freeform: Shape 354">
                <a:extLst>
                  <a:ext uri="{FF2B5EF4-FFF2-40B4-BE49-F238E27FC236}">
                    <a16:creationId xmlns:a16="http://schemas.microsoft.com/office/drawing/2014/main" id="{AB65D4BA-F50B-DF75-7B88-16454BA97F0A}"/>
                  </a:ext>
                </a:extLst>
              </p:cNvPr>
              <p:cNvSpPr/>
              <p:nvPr/>
            </p:nvSpPr>
            <p:spPr>
              <a:xfrm>
                <a:off x="2966757" y="2938039"/>
                <a:ext cx="120567" cy="53585"/>
              </a:xfrm>
              <a:custGeom>
                <a:avLst/>
                <a:gdLst>
                  <a:gd name="connsiteX0" fmla="*/ 120568 w 120567"/>
                  <a:gd name="connsiteY0" fmla="*/ 26793 h 53585"/>
                  <a:gd name="connsiteX1" fmla="*/ 60284 w 120567"/>
                  <a:gd name="connsiteY1" fmla="*/ 53586 h 53585"/>
                  <a:gd name="connsiteX2" fmla="*/ 0 w 120567"/>
                  <a:gd name="connsiteY2" fmla="*/ 26793 h 53585"/>
                  <a:gd name="connsiteX3" fmla="*/ 60284 w 120567"/>
                  <a:gd name="connsiteY3" fmla="*/ 0 h 53585"/>
                  <a:gd name="connsiteX4" fmla="*/ 120568 w 120567"/>
                  <a:gd name="connsiteY4" fmla="*/ 26793 h 535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0567" h="53585">
                    <a:moveTo>
                      <a:pt x="120568" y="26793"/>
                    </a:moveTo>
                    <a:cubicBezTo>
                      <a:pt x="120568" y="41590"/>
                      <a:pt x="93578" y="53586"/>
                      <a:pt x="60284" y="53586"/>
                    </a:cubicBezTo>
                    <a:cubicBezTo>
                      <a:pt x="26990" y="53586"/>
                      <a:pt x="0" y="41590"/>
                      <a:pt x="0" y="26793"/>
                    </a:cubicBezTo>
                    <a:cubicBezTo>
                      <a:pt x="0" y="11996"/>
                      <a:pt x="26990" y="0"/>
                      <a:pt x="60284" y="0"/>
                    </a:cubicBezTo>
                    <a:cubicBezTo>
                      <a:pt x="93578" y="0"/>
                      <a:pt x="120568" y="11996"/>
                      <a:pt x="120568" y="26793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rgbClr val="FFC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595959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56" name="Freeform: Shape 355">
                <a:extLst>
                  <a:ext uri="{FF2B5EF4-FFF2-40B4-BE49-F238E27FC236}">
                    <a16:creationId xmlns:a16="http://schemas.microsoft.com/office/drawing/2014/main" id="{42593B1D-D077-D948-21DC-217B5508871E}"/>
                  </a:ext>
                </a:extLst>
              </p:cNvPr>
              <p:cNvSpPr/>
              <p:nvPr/>
            </p:nvSpPr>
            <p:spPr>
              <a:xfrm>
                <a:off x="2846189" y="2844264"/>
                <a:ext cx="616235" cy="388496"/>
              </a:xfrm>
              <a:custGeom>
                <a:avLst/>
                <a:gdLst>
                  <a:gd name="connsiteX0" fmla="*/ 587178 w 616235"/>
                  <a:gd name="connsiteY0" fmla="*/ 139242 h 388496"/>
                  <a:gd name="connsiteX1" fmla="*/ 359366 w 616235"/>
                  <a:gd name="connsiteY1" fmla="*/ 140287 h 388496"/>
                  <a:gd name="connsiteX2" fmla="*/ 361703 w 616235"/>
                  <a:gd name="connsiteY2" fmla="*/ 120568 h 388496"/>
                  <a:gd name="connsiteX3" fmla="*/ 180852 w 616235"/>
                  <a:gd name="connsiteY3" fmla="*/ 0 h 388496"/>
                  <a:gd name="connsiteX4" fmla="*/ 0 w 616235"/>
                  <a:gd name="connsiteY4" fmla="*/ 120568 h 388496"/>
                  <a:gd name="connsiteX5" fmla="*/ 0 w 616235"/>
                  <a:gd name="connsiteY5" fmla="*/ 259180 h 388496"/>
                  <a:gd name="connsiteX6" fmla="*/ 188615 w 616235"/>
                  <a:gd name="connsiteY6" fmla="*/ 388496 h 388496"/>
                  <a:gd name="connsiteX7" fmla="*/ 353786 w 616235"/>
                  <a:gd name="connsiteY7" fmla="*/ 334837 h 388496"/>
                  <a:gd name="connsiteX8" fmla="*/ 570674 w 616235"/>
                  <a:gd name="connsiteY8" fmla="*/ 323242 h 388496"/>
                  <a:gd name="connsiteX9" fmla="*/ 616235 w 616235"/>
                  <a:gd name="connsiteY9" fmla="*/ 343772 h 388496"/>
                  <a:gd name="connsiteX10" fmla="*/ 616235 w 616235"/>
                  <a:gd name="connsiteY10" fmla="*/ 152331 h 388496"/>
                  <a:gd name="connsiteX11" fmla="*/ 395194 w 616235"/>
                  <a:gd name="connsiteY11" fmla="*/ 169224 h 388496"/>
                  <a:gd name="connsiteX12" fmla="*/ 421987 w 616235"/>
                  <a:gd name="connsiteY12" fmla="*/ 161333 h 388496"/>
                  <a:gd name="connsiteX13" fmla="*/ 421987 w 616235"/>
                  <a:gd name="connsiteY13" fmla="*/ 247834 h 388496"/>
                  <a:gd name="connsiteX14" fmla="*/ 395194 w 616235"/>
                  <a:gd name="connsiteY14" fmla="*/ 247834 h 388496"/>
                  <a:gd name="connsiteX15" fmla="*/ 60284 w 616235"/>
                  <a:gd name="connsiteY15" fmla="*/ 214343 h 388496"/>
                  <a:gd name="connsiteX16" fmla="*/ 65964 w 616235"/>
                  <a:gd name="connsiteY16" fmla="*/ 214343 h 388496"/>
                  <a:gd name="connsiteX17" fmla="*/ 87077 w 616235"/>
                  <a:gd name="connsiteY17" fmla="*/ 224176 h 388496"/>
                  <a:gd name="connsiteX18" fmla="*/ 87077 w 616235"/>
                  <a:gd name="connsiteY18" fmla="*/ 261230 h 388496"/>
                  <a:gd name="connsiteX19" fmla="*/ 60284 w 616235"/>
                  <a:gd name="connsiteY19" fmla="*/ 261230 h 388496"/>
                  <a:gd name="connsiteX20" fmla="*/ 194248 w 616235"/>
                  <a:gd name="connsiteY20" fmla="*/ 240787 h 388496"/>
                  <a:gd name="connsiteX21" fmla="*/ 221041 w 616235"/>
                  <a:gd name="connsiteY21" fmla="*/ 238235 h 388496"/>
                  <a:gd name="connsiteX22" fmla="*/ 221041 w 616235"/>
                  <a:gd name="connsiteY22" fmla="*/ 281325 h 388496"/>
                  <a:gd name="connsiteX23" fmla="*/ 194248 w 616235"/>
                  <a:gd name="connsiteY23" fmla="*/ 281325 h 388496"/>
                  <a:gd name="connsiteX24" fmla="*/ 261230 w 616235"/>
                  <a:gd name="connsiteY24" fmla="*/ 228978 h 388496"/>
                  <a:gd name="connsiteX25" fmla="*/ 288023 w 616235"/>
                  <a:gd name="connsiteY25" fmla="*/ 218261 h 388496"/>
                  <a:gd name="connsiteX26" fmla="*/ 288023 w 616235"/>
                  <a:gd name="connsiteY26" fmla="*/ 301419 h 388496"/>
                  <a:gd name="connsiteX27" fmla="*/ 261230 w 616235"/>
                  <a:gd name="connsiteY27" fmla="*/ 301419 h 388496"/>
                  <a:gd name="connsiteX28" fmla="*/ 328212 w 616235"/>
                  <a:gd name="connsiteY28" fmla="*/ 199801 h 388496"/>
                  <a:gd name="connsiteX29" fmla="*/ 353786 w 616235"/>
                  <a:gd name="connsiteY29" fmla="*/ 187476 h 388496"/>
                  <a:gd name="connsiteX30" fmla="*/ 355005 w 616235"/>
                  <a:gd name="connsiteY30" fmla="*/ 186867 h 388496"/>
                  <a:gd name="connsiteX31" fmla="*/ 355005 w 616235"/>
                  <a:gd name="connsiteY31" fmla="*/ 234437 h 388496"/>
                  <a:gd name="connsiteX32" fmla="*/ 328212 w 616235"/>
                  <a:gd name="connsiteY32" fmla="*/ 234437 h 388496"/>
                  <a:gd name="connsiteX33" fmla="*/ 154059 w 616235"/>
                  <a:gd name="connsiteY33" fmla="*/ 314816 h 388496"/>
                  <a:gd name="connsiteX34" fmla="*/ 127266 w 616235"/>
                  <a:gd name="connsiteY34" fmla="*/ 314816 h 388496"/>
                  <a:gd name="connsiteX35" fmla="*/ 127266 w 616235"/>
                  <a:gd name="connsiteY35" fmla="*/ 235944 h 388496"/>
                  <a:gd name="connsiteX36" fmla="*/ 154059 w 616235"/>
                  <a:gd name="connsiteY36" fmla="*/ 239863 h 388496"/>
                  <a:gd name="connsiteX37" fmla="*/ 462176 w 616235"/>
                  <a:gd name="connsiteY37" fmla="*/ 200946 h 388496"/>
                  <a:gd name="connsiteX38" fmla="*/ 462176 w 616235"/>
                  <a:gd name="connsiteY38" fmla="*/ 155345 h 388496"/>
                  <a:gd name="connsiteX39" fmla="*/ 488969 w 616235"/>
                  <a:gd name="connsiteY39" fmla="*/ 155345 h 388496"/>
                  <a:gd name="connsiteX40" fmla="*/ 488969 w 616235"/>
                  <a:gd name="connsiteY40" fmla="*/ 200946 h 388496"/>
                  <a:gd name="connsiteX41" fmla="*/ 180852 w 616235"/>
                  <a:gd name="connsiteY41" fmla="*/ 40189 h 388496"/>
                  <a:gd name="connsiteX42" fmla="*/ 321514 w 616235"/>
                  <a:gd name="connsiteY42" fmla="*/ 120568 h 388496"/>
                  <a:gd name="connsiteX43" fmla="*/ 180852 w 616235"/>
                  <a:gd name="connsiteY43" fmla="*/ 200946 h 388496"/>
                  <a:gd name="connsiteX44" fmla="*/ 40189 w 616235"/>
                  <a:gd name="connsiteY44" fmla="*/ 120568 h 388496"/>
                  <a:gd name="connsiteX45" fmla="*/ 180852 w 616235"/>
                  <a:gd name="connsiteY45" fmla="*/ 40189 h 388496"/>
                  <a:gd name="connsiteX46" fmla="*/ 576046 w 616235"/>
                  <a:gd name="connsiteY46" fmla="*/ 281847 h 388496"/>
                  <a:gd name="connsiteX47" fmla="*/ 534216 w 616235"/>
                  <a:gd name="connsiteY47" fmla="*/ 268658 h 388496"/>
                  <a:gd name="connsiteX48" fmla="*/ 522460 w 616235"/>
                  <a:gd name="connsiteY48" fmla="*/ 217390 h 388496"/>
                  <a:gd name="connsiteX49" fmla="*/ 538536 w 616235"/>
                  <a:gd name="connsiteY49" fmla="*/ 164066 h 388496"/>
                  <a:gd name="connsiteX50" fmla="*/ 570687 w 616235"/>
                  <a:gd name="connsiteY50" fmla="*/ 175882 h 388496"/>
                  <a:gd name="connsiteX51" fmla="*/ 576046 w 616235"/>
                  <a:gd name="connsiteY51" fmla="*/ 178300 h 3884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616235" h="388496">
                    <a:moveTo>
                      <a:pt x="587178" y="139242"/>
                    </a:moveTo>
                    <a:cubicBezTo>
                      <a:pt x="513210" y="105932"/>
                      <a:pt x="436683" y="106421"/>
                      <a:pt x="359366" y="140287"/>
                    </a:cubicBezTo>
                    <a:cubicBezTo>
                      <a:pt x="360908" y="133827"/>
                      <a:pt x="361693" y="127210"/>
                      <a:pt x="361703" y="120568"/>
                    </a:cubicBezTo>
                    <a:cubicBezTo>
                      <a:pt x="361703" y="52963"/>
                      <a:pt x="282269" y="0"/>
                      <a:pt x="180852" y="0"/>
                    </a:cubicBezTo>
                    <a:cubicBezTo>
                      <a:pt x="79434" y="0"/>
                      <a:pt x="0" y="52963"/>
                      <a:pt x="0" y="120568"/>
                    </a:cubicBezTo>
                    <a:lnTo>
                      <a:pt x="0" y="259180"/>
                    </a:lnTo>
                    <a:cubicBezTo>
                      <a:pt x="0" y="331695"/>
                      <a:pt x="82850" y="388496"/>
                      <a:pt x="188615" y="388496"/>
                    </a:cubicBezTo>
                    <a:cubicBezTo>
                      <a:pt x="252248" y="388496"/>
                      <a:pt x="318306" y="353592"/>
                      <a:pt x="353786" y="334837"/>
                    </a:cubicBezTo>
                    <a:cubicBezTo>
                      <a:pt x="427848" y="295692"/>
                      <a:pt x="500825" y="291787"/>
                      <a:pt x="570674" y="323242"/>
                    </a:cubicBezTo>
                    <a:lnTo>
                      <a:pt x="616235" y="343772"/>
                    </a:lnTo>
                    <a:lnTo>
                      <a:pt x="616235" y="152331"/>
                    </a:lnTo>
                    <a:close/>
                    <a:moveTo>
                      <a:pt x="395194" y="169224"/>
                    </a:moveTo>
                    <a:cubicBezTo>
                      <a:pt x="403979" y="166121"/>
                      <a:pt x="412922" y="163487"/>
                      <a:pt x="421987" y="161333"/>
                    </a:cubicBezTo>
                    <a:lnTo>
                      <a:pt x="421987" y="247834"/>
                    </a:lnTo>
                    <a:lnTo>
                      <a:pt x="395194" y="247834"/>
                    </a:lnTo>
                    <a:close/>
                    <a:moveTo>
                      <a:pt x="60284" y="214343"/>
                    </a:moveTo>
                    <a:lnTo>
                      <a:pt x="65964" y="214343"/>
                    </a:lnTo>
                    <a:cubicBezTo>
                      <a:pt x="72800" y="218036"/>
                      <a:pt x="79851" y="221320"/>
                      <a:pt x="87077" y="224176"/>
                    </a:cubicBezTo>
                    <a:lnTo>
                      <a:pt x="87077" y="261230"/>
                    </a:lnTo>
                    <a:lnTo>
                      <a:pt x="60284" y="261230"/>
                    </a:lnTo>
                    <a:close/>
                    <a:moveTo>
                      <a:pt x="194248" y="240787"/>
                    </a:moveTo>
                    <a:cubicBezTo>
                      <a:pt x="203402" y="240340"/>
                      <a:pt x="212333" y="239490"/>
                      <a:pt x="221041" y="238235"/>
                    </a:cubicBezTo>
                    <a:lnTo>
                      <a:pt x="221041" y="281325"/>
                    </a:lnTo>
                    <a:lnTo>
                      <a:pt x="194248" y="281325"/>
                    </a:lnTo>
                    <a:close/>
                    <a:moveTo>
                      <a:pt x="261230" y="228978"/>
                    </a:moveTo>
                    <a:cubicBezTo>
                      <a:pt x="270397" y="226025"/>
                      <a:pt x="279349" y="222444"/>
                      <a:pt x="288023" y="218261"/>
                    </a:cubicBezTo>
                    <a:lnTo>
                      <a:pt x="288023" y="301419"/>
                    </a:lnTo>
                    <a:lnTo>
                      <a:pt x="261230" y="301419"/>
                    </a:lnTo>
                    <a:close/>
                    <a:moveTo>
                      <a:pt x="328212" y="199801"/>
                    </a:moveTo>
                    <a:cubicBezTo>
                      <a:pt x="337824" y="195548"/>
                      <a:pt x="346485" y="191334"/>
                      <a:pt x="353786" y="187476"/>
                    </a:cubicBezTo>
                    <a:cubicBezTo>
                      <a:pt x="354195" y="187262"/>
                      <a:pt x="354596" y="187081"/>
                      <a:pt x="355005" y="186867"/>
                    </a:cubicBezTo>
                    <a:lnTo>
                      <a:pt x="355005" y="234437"/>
                    </a:lnTo>
                    <a:lnTo>
                      <a:pt x="328212" y="234437"/>
                    </a:lnTo>
                    <a:close/>
                    <a:moveTo>
                      <a:pt x="154059" y="314816"/>
                    </a:moveTo>
                    <a:lnTo>
                      <a:pt x="127266" y="314816"/>
                    </a:lnTo>
                    <a:lnTo>
                      <a:pt x="127266" y="235944"/>
                    </a:lnTo>
                    <a:cubicBezTo>
                      <a:pt x="136124" y="237705"/>
                      <a:pt x="145067" y="239012"/>
                      <a:pt x="154059" y="239863"/>
                    </a:cubicBezTo>
                    <a:close/>
                    <a:moveTo>
                      <a:pt x="462176" y="200946"/>
                    </a:moveTo>
                    <a:lnTo>
                      <a:pt x="462176" y="155345"/>
                    </a:lnTo>
                    <a:cubicBezTo>
                      <a:pt x="471099" y="154802"/>
                      <a:pt x="480047" y="154802"/>
                      <a:pt x="488969" y="155345"/>
                    </a:cubicBezTo>
                    <a:lnTo>
                      <a:pt x="488969" y="200946"/>
                    </a:lnTo>
                    <a:close/>
                    <a:moveTo>
                      <a:pt x="180852" y="40189"/>
                    </a:moveTo>
                    <a:cubicBezTo>
                      <a:pt x="257097" y="40189"/>
                      <a:pt x="321514" y="77029"/>
                      <a:pt x="321514" y="120568"/>
                    </a:cubicBezTo>
                    <a:cubicBezTo>
                      <a:pt x="321514" y="164106"/>
                      <a:pt x="257097" y="200946"/>
                      <a:pt x="180852" y="200946"/>
                    </a:cubicBezTo>
                    <a:cubicBezTo>
                      <a:pt x="104606" y="200946"/>
                      <a:pt x="40189" y="164140"/>
                      <a:pt x="40189" y="120568"/>
                    </a:cubicBezTo>
                    <a:cubicBezTo>
                      <a:pt x="40189" y="76996"/>
                      <a:pt x="104606" y="40189"/>
                      <a:pt x="180852" y="40189"/>
                    </a:cubicBezTo>
                    <a:close/>
                    <a:moveTo>
                      <a:pt x="576046" y="281847"/>
                    </a:moveTo>
                    <a:cubicBezTo>
                      <a:pt x="562467" y="276370"/>
                      <a:pt x="548481" y="271961"/>
                      <a:pt x="534216" y="268658"/>
                    </a:cubicBezTo>
                    <a:cubicBezTo>
                      <a:pt x="526890" y="252533"/>
                      <a:pt x="522892" y="235096"/>
                      <a:pt x="522460" y="217390"/>
                    </a:cubicBezTo>
                    <a:cubicBezTo>
                      <a:pt x="522723" y="198461"/>
                      <a:pt x="528292" y="179986"/>
                      <a:pt x="538536" y="164066"/>
                    </a:cubicBezTo>
                    <a:cubicBezTo>
                      <a:pt x="549513" y="167257"/>
                      <a:pt x="560256" y="171205"/>
                      <a:pt x="570687" y="175882"/>
                    </a:cubicBezTo>
                    <a:lnTo>
                      <a:pt x="576046" y="178300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rgbClr val="FFC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595959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</p:grpSp>
      <p:sp>
        <p:nvSpPr>
          <p:cNvPr id="357" name="TextBox 356">
            <a:extLst>
              <a:ext uri="{FF2B5EF4-FFF2-40B4-BE49-F238E27FC236}">
                <a16:creationId xmlns:a16="http://schemas.microsoft.com/office/drawing/2014/main" id="{F10866E1-3CCF-8FE6-1539-D19ABC7D1EFA}"/>
              </a:ext>
            </a:extLst>
          </p:cNvPr>
          <p:cNvSpPr txBox="1"/>
          <p:nvPr/>
        </p:nvSpPr>
        <p:spPr>
          <a:xfrm>
            <a:off x="4958283" y="3280561"/>
            <a:ext cx="104227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 err="1">
                <a:ln>
                  <a:noFill/>
                </a:ln>
                <a:solidFill>
                  <a:srgbClr val="3A3838"/>
                </a:solidFill>
                <a:effectLst/>
                <a:uLnTx/>
                <a:uFillTx/>
                <a:latin typeface="Calibri" panose="020F0502020204030204"/>
              </a:rPr>
              <a:t>TurboIDAssay</a:t>
            </a:r>
            <a:endParaRPr kumimoji="0" lang="en-US" sz="1200" b="0" i="0" u="none" strike="noStrike" kern="0" cap="none" spc="0" normalizeH="0" baseline="0" noProof="0" dirty="0">
              <a:ln>
                <a:noFill/>
              </a:ln>
              <a:solidFill>
                <a:srgbClr val="3A3838"/>
              </a:solidFill>
              <a:effectLst/>
              <a:uLnTx/>
              <a:uFillTx/>
              <a:latin typeface="Calibri" panose="020F0502020204030204"/>
            </a:endParaRPr>
          </a:p>
        </p:txBody>
      </p:sp>
      <p:sp>
        <p:nvSpPr>
          <p:cNvPr id="358" name="TextBox 357">
            <a:extLst>
              <a:ext uri="{FF2B5EF4-FFF2-40B4-BE49-F238E27FC236}">
                <a16:creationId xmlns:a16="http://schemas.microsoft.com/office/drawing/2014/main" id="{6E7E745B-558C-CB28-6D07-718706A25E60}"/>
              </a:ext>
            </a:extLst>
          </p:cNvPr>
          <p:cNvSpPr txBox="1"/>
          <p:nvPr/>
        </p:nvSpPr>
        <p:spPr>
          <a:xfrm>
            <a:off x="7591333" y="3280561"/>
            <a:ext cx="38664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3A3838"/>
                </a:solidFill>
                <a:effectLst/>
                <a:uLnTx/>
                <a:uFillTx/>
                <a:latin typeface="Calibri" panose="020F0502020204030204"/>
              </a:rPr>
              <a:t>MS</a:t>
            </a:r>
          </a:p>
        </p:txBody>
      </p:sp>
      <p:sp>
        <p:nvSpPr>
          <p:cNvPr id="359" name="TextBox 358">
            <a:extLst>
              <a:ext uri="{FF2B5EF4-FFF2-40B4-BE49-F238E27FC236}">
                <a16:creationId xmlns:a16="http://schemas.microsoft.com/office/drawing/2014/main" id="{5F2FDD25-71CC-AE76-CDD0-E4113BF5E368}"/>
              </a:ext>
            </a:extLst>
          </p:cNvPr>
          <p:cNvSpPr txBox="1"/>
          <p:nvPr/>
        </p:nvSpPr>
        <p:spPr>
          <a:xfrm>
            <a:off x="9902797" y="3280561"/>
            <a:ext cx="63992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 err="1">
                <a:ln>
                  <a:noFill/>
                </a:ln>
                <a:solidFill>
                  <a:srgbClr val="3A3838"/>
                </a:solidFill>
                <a:effectLst/>
                <a:uLnTx/>
                <a:uFillTx/>
                <a:latin typeface="Calibri" panose="020F0502020204030204"/>
              </a:rPr>
              <a:t>MSEval</a:t>
            </a:r>
            <a:endParaRPr kumimoji="0" lang="en-US" sz="1200" b="0" i="0" u="none" strike="noStrike" kern="0" cap="none" spc="0" normalizeH="0" baseline="0" noProof="0" dirty="0">
              <a:ln>
                <a:noFill/>
              </a:ln>
              <a:solidFill>
                <a:srgbClr val="3A3838"/>
              </a:solidFill>
              <a:effectLst/>
              <a:uLnTx/>
              <a:uFillTx/>
              <a:latin typeface="Calibri" panose="020F0502020204030204"/>
            </a:endParaRPr>
          </a:p>
        </p:txBody>
      </p:sp>
      <p:sp>
        <p:nvSpPr>
          <p:cNvPr id="360" name="TextBox 359">
            <a:extLst>
              <a:ext uri="{FF2B5EF4-FFF2-40B4-BE49-F238E27FC236}">
                <a16:creationId xmlns:a16="http://schemas.microsoft.com/office/drawing/2014/main" id="{377495A6-6390-634D-E3FC-26B6AE2E95CF}"/>
              </a:ext>
            </a:extLst>
          </p:cNvPr>
          <p:cNvSpPr txBox="1"/>
          <p:nvPr/>
        </p:nvSpPr>
        <p:spPr>
          <a:xfrm>
            <a:off x="9354598" y="3808332"/>
            <a:ext cx="134684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595959"/>
                </a:solidFill>
                <a:effectLst/>
                <a:uLnTx/>
                <a:uFillTx/>
                <a:latin typeface="Calibri" panose="020F0502020204030204"/>
              </a:rPr>
              <a:t>Data Processing</a:t>
            </a:r>
          </a:p>
        </p:txBody>
      </p:sp>
      <p:grpSp>
        <p:nvGrpSpPr>
          <p:cNvPr id="361" name="Group 360">
            <a:extLst>
              <a:ext uri="{FF2B5EF4-FFF2-40B4-BE49-F238E27FC236}">
                <a16:creationId xmlns:a16="http://schemas.microsoft.com/office/drawing/2014/main" id="{DEB2948D-95EA-B78E-1DC3-FF9DC7D5D21B}"/>
              </a:ext>
            </a:extLst>
          </p:cNvPr>
          <p:cNvGrpSpPr/>
          <p:nvPr/>
        </p:nvGrpSpPr>
        <p:grpSpPr>
          <a:xfrm>
            <a:off x="5816029" y="1443659"/>
            <a:ext cx="286601" cy="237165"/>
            <a:chOff x="5085481" y="2862781"/>
            <a:chExt cx="1227461" cy="1168495"/>
          </a:xfrm>
        </p:grpSpPr>
        <p:sp>
          <p:nvSpPr>
            <p:cNvPr id="362" name="Freeform: Shape 361">
              <a:extLst>
                <a:ext uri="{FF2B5EF4-FFF2-40B4-BE49-F238E27FC236}">
                  <a16:creationId xmlns:a16="http://schemas.microsoft.com/office/drawing/2014/main" id="{535F76BB-585A-79E4-778A-07122AB45101}"/>
                </a:ext>
              </a:extLst>
            </p:cNvPr>
            <p:cNvSpPr/>
            <p:nvPr/>
          </p:nvSpPr>
          <p:spPr>
            <a:xfrm>
              <a:off x="5185521" y="2862781"/>
              <a:ext cx="1127421" cy="1018228"/>
            </a:xfrm>
            <a:custGeom>
              <a:avLst/>
              <a:gdLst>
                <a:gd name="connsiteX0" fmla="*/ 68184 w 2589719"/>
                <a:gd name="connsiteY0" fmla="*/ 1745002 h 2136997"/>
                <a:gd name="connsiteX1" fmla="*/ 2870 w 2589719"/>
                <a:gd name="connsiteY1" fmla="*/ 1745002 h 2136997"/>
                <a:gd name="connsiteX2" fmla="*/ 161490 w 2589719"/>
                <a:gd name="connsiteY2" fmla="*/ 905247 h 2136997"/>
                <a:gd name="connsiteX3" fmla="*/ 609359 w 2589719"/>
                <a:gd name="connsiteY3" fmla="*/ 364072 h 2136997"/>
                <a:gd name="connsiteX4" fmla="*/ 1299825 w 2589719"/>
                <a:gd name="connsiteY4" fmla="*/ 205451 h 2136997"/>
                <a:gd name="connsiteX5" fmla="*/ 1999621 w 2589719"/>
                <a:gd name="connsiteY5" fmla="*/ 186790 h 2136997"/>
                <a:gd name="connsiteX6" fmla="*/ 2522135 w 2589719"/>
                <a:gd name="connsiteY6" fmla="*/ 178 h 2136997"/>
                <a:gd name="connsiteX7" fmla="*/ 2578119 w 2589719"/>
                <a:gd name="connsiteY7" fmla="*/ 224112 h 2136997"/>
                <a:gd name="connsiteX8" fmla="*/ 2475482 w 2589719"/>
                <a:gd name="connsiteY8" fmla="*/ 765288 h 2136997"/>
                <a:gd name="connsiteX9" fmla="*/ 2074265 w 2589719"/>
                <a:gd name="connsiteY9" fmla="*/ 1605043 h 2136997"/>
                <a:gd name="connsiteX10" fmla="*/ 1579743 w 2589719"/>
                <a:gd name="connsiteY10" fmla="*/ 1987598 h 2136997"/>
                <a:gd name="connsiteX11" fmla="*/ 870616 w 2589719"/>
                <a:gd name="connsiteY11" fmla="*/ 2136888 h 2136997"/>
                <a:gd name="connsiteX12" fmla="*/ 180151 w 2589719"/>
                <a:gd name="connsiteY12" fmla="*/ 1968937 h 2136997"/>
                <a:gd name="connsiteX13" fmla="*/ 68184 w 2589719"/>
                <a:gd name="connsiteY13" fmla="*/ 1745002 h 2136997"/>
                <a:gd name="connsiteX0" fmla="*/ 12856 w 2534391"/>
                <a:gd name="connsiteY0" fmla="*/ 1745002 h 2136997"/>
                <a:gd name="connsiteX1" fmla="*/ 12856 w 2534391"/>
                <a:gd name="connsiteY1" fmla="*/ 1418431 h 2136997"/>
                <a:gd name="connsiteX2" fmla="*/ 106162 w 2534391"/>
                <a:gd name="connsiteY2" fmla="*/ 905247 h 2136997"/>
                <a:gd name="connsiteX3" fmla="*/ 554031 w 2534391"/>
                <a:gd name="connsiteY3" fmla="*/ 364072 h 2136997"/>
                <a:gd name="connsiteX4" fmla="*/ 1244497 w 2534391"/>
                <a:gd name="connsiteY4" fmla="*/ 205451 h 2136997"/>
                <a:gd name="connsiteX5" fmla="*/ 1944293 w 2534391"/>
                <a:gd name="connsiteY5" fmla="*/ 186790 h 2136997"/>
                <a:gd name="connsiteX6" fmla="*/ 2466807 w 2534391"/>
                <a:gd name="connsiteY6" fmla="*/ 178 h 2136997"/>
                <a:gd name="connsiteX7" fmla="*/ 2522791 w 2534391"/>
                <a:gd name="connsiteY7" fmla="*/ 224112 h 2136997"/>
                <a:gd name="connsiteX8" fmla="*/ 2420154 w 2534391"/>
                <a:gd name="connsiteY8" fmla="*/ 765288 h 2136997"/>
                <a:gd name="connsiteX9" fmla="*/ 2018937 w 2534391"/>
                <a:gd name="connsiteY9" fmla="*/ 1605043 h 2136997"/>
                <a:gd name="connsiteX10" fmla="*/ 1524415 w 2534391"/>
                <a:gd name="connsiteY10" fmla="*/ 1987598 h 2136997"/>
                <a:gd name="connsiteX11" fmla="*/ 815288 w 2534391"/>
                <a:gd name="connsiteY11" fmla="*/ 2136888 h 2136997"/>
                <a:gd name="connsiteX12" fmla="*/ 124823 w 2534391"/>
                <a:gd name="connsiteY12" fmla="*/ 1968937 h 2136997"/>
                <a:gd name="connsiteX13" fmla="*/ 12856 w 2534391"/>
                <a:gd name="connsiteY13" fmla="*/ 1745002 h 2136997"/>
                <a:gd name="connsiteX0" fmla="*/ 12856 w 2534391"/>
                <a:gd name="connsiteY0" fmla="*/ 1745002 h 2136997"/>
                <a:gd name="connsiteX1" fmla="*/ 12856 w 2534391"/>
                <a:gd name="connsiteY1" fmla="*/ 1418431 h 2136997"/>
                <a:gd name="connsiteX2" fmla="*/ 106162 w 2534391"/>
                <a:gd name="connsiteY2" fmla="*/ 905247 h 2136997"/>
                <a:gd name="connsiteX3" fmla="*/ 554031 w 2534391"/>
                <a:gd name="connsiteY3" fmla="*/ 364072 h 2136997"/>
                <a:gd name="connsiteX4" fmla="*/ 1244497 w 2534391"/>
                <a:gd name="connsiteY4" fmla="*/ 205451 h 2136997"/>
                <a:gd name="connsiteX5" fmla="*/ 1944293 w 2534391"/>
                <a:gd name="connsiteY5" fmla="*/ 186790 h 2136997"/>
                <a:gd name="connsiteX6" fmla="*/ 2466807 w 2534391"/>
                <a:gd name="connsiteY6" fmla="*/ 178 h 2136997"/>
                <a:gd name="connsiteX7" fmla="*/ 2522791 w 2534391"/>
                <a:gd name="connsiteY7" fmla="*/ 224112 h 2136997"/>
                <a:gd name="connsiteX8" fmla="*/ 2420154 w 2534391"/>
                <a:gd name="connsiteY8" fmla="*/ 765288 h 2136997"/>
                <a:gd name="connsiteX9" fmla="*/ 2018937 w 2534391"/>
                <a:gd name="connsiteY9" fmla="*/ 1605043 h 2136997"/>
                <a:gd name="connsiteX10" fmla="*/ 1524415 w 2534391"/>
                <a:gd name="connsiteY10" fmla="*/ 1987598 h 2136997"/>
                <a:gd name="connsiteX11" fmla="*/ 815288 w 2534391"/>
                <a:gd name="connsiteY11" fmla="*/ 2136888 h 2136997"/>
                <a:gd name="connsiteX12" fmla="*/ 124823 w 2534391"/>
                <a:gd name="connsiteY12" fmla="*/ 1968937 h 2136997"/>
                <a:gd name="connsiteX13" fmla="*/ 12856 w 2534391"/>
                <a:gd name="connsiteY13" fmla="*/ 1745002 h 2136997"/>
                <a:gd name="connsiteX0" fmla="*/ 7329 w 2528864"/>
                <a:gd name="connsiteY0" fmla="*/ 1745002 h 2136997"/>
                <a:gd name="connsiteX1" fmla="*/ 7329 w 2528864"/>
                <a:gd name="connsiteY1" fmla="*/ 1418431 h 2136997"/>
                <a:gd name="connsiteX2" fmla="*/ 100635 w 2528864"/>
                <a:gd name="connsiteY2" fmla="*/ 905247 h 2136997"/>
                <a:gd name="connsiteX3" fmla="*/ 548504 w 2528864"/>
                <a:gd name="connsiteY3" fmla="*/ 364072 h 2136997"/>
                <a:gd name="connsiteX4" fmla="*/ 1238970 w 2528864"/>
                <a:gd name="connsiteY4" fmla="*/ 205451 h 2136997"/>
                <a:gd name="connsiteX5" fmla="*/ 1938766 w 2528864"/>
                <a:gd name="connsiteY5" fmla="*/ 186790 h 2136997"/>
                <a:gd name="connsiteX6" fmla="*/ 2461280 w 2528864"/>
                <a:gd name="connsiteY6" fmla="*/ 178 h 2136997"/>
                <a:gd name="connsiteX7" fmla="*/ 2517264 w 2528864"/>
                <a:gd name="connsiteY7" fmla="*/ 224112 h 2136997"/>
                <a:gd name="connsiteX8" fmla="*/ 2414627 w 2528864"/>
                <a:gd name="connsiteY8" fmla="*/ 765288 h 2136997"/>
                <a:gd name="connsiteX9" fmla="*/ 2013410 w 2528864"/>
                <a:gd name="connsiteY9" fmla="*/ 1605043 h 2136997"/>
                <a:gd name="connsiteX10" fmla="*/ 1518888 w 2528864"/>
                <a:gd name="connsiteY10" fmla="*/ 1987598 h 2136997"/>
                <a:gd name="connsiteX11" fmla="*/ 809761 w 2528864"/>
                <a:gd name="connsiteY11" fmla="*/ 2136888 h 2136997"/>
                <a:gd name="connsiteX12" fmla="*/ 119296 w 2528864"/>
                <a:gd name="connsiteY12" fmla="*/ 1968937 h 2136997"/>
                <a:gd name="connsiteX13" fmla="*/ 18098 w 2528864"/>
                <a:gd name="connsiteY13" fmla="*/ 1776899 h 2136997"/>
                <a:gd name="connsiteX14" fmla="*/ 7329 w 2528864"/>
                <a:gd name="connsiteY14" fmla="*/ 1745002 h 2136997"/>
                <a:gd name="connsiteX0" fmla="*/ 77730 w 2599265"/>
                <a:gd name="connsiteY0" fmla="*/ 1745002 h 2136997"/>
                <a:gd name="connsiteX1" fmla="*/ 77730 w 2599265"/>
                <a:gd name="connsiteY1" fmla="*/ 1418431 h 2136997"/>
                <a:gd name="connsiteX2" fmla="*/ 171036 w 2599265"/>
                <a:gd name="connsiteY2" fmla="*/ 905247 h 2136997"/>
                <a:gd name="connsiteX3" fmla="*/ 618905 w 2599265"/>
                <a:gd name="connsiteY3" fmla="*/ 364072 h 2136997"/>
                <a:gd name="connsiteX4" fmla="*/ 1309371 w 2599265"/>
                <a:gd name="connsiteY4" fmla="*/ 205451 h 2136997"/>
                <a:gd name="connsiteX5" fmla="*/ 2009167 w 2599265"/>
                <a:gd name="connsiteY5" fmla="*/ 186790 h 2136997"/>
                <a:gd name="connsiteX6" fmla="*/ 2531681 w 2599265"/>
                <a:gd name="connsiteY6" fmla="*/ 178 h 2136997"/>
                <a:gd name="connsiteX7" fmla="*/ 2587665 w 2599265"/>
                <a:gd name="connsiteY7" fmla="*/ 224112 h 2136997"/>
                <a:gd name="connsiteX8" fmla="*/ 2485028 w 2599265"/>
                <a:gd name="connsiteY8" fmla="*/ 765288 h 2136997"/>
                <a:gd name="connsiteX9" fmla="*/ 2083811 w 2599265"/>
                <a:gd name="connsiteY9" fmla="*/ 1605043 h 2136997"/>
                <a:gd name="connsiteX10" fmla="*/ 1589289 w 2599265"/>
                <a:gd name="connsiteY10" fmla="*/ 1987598 h 2136997"/>
                <a:gd name="connsiteX11" fmla="*/ 880162 w 2599265"/>
                <a:gd name="connsiteY11" fmla="*/ 2136888 h 2136997"/>
                <a:gd name="connsiteX12" fmla="*/ 189697 w 2599265"/>
                <a:gd name="connsiteY12" fmla="*/ 1968937 h 2136997"/>
                <a:gd name="connsiteX13" fmla="*/ 2774 w 2599265"/>
                <a:gd name="connsiteY13" fmla="*/ 1905487 h 2136997"/>
                <a:gd name="connsiteX14" fmla="*/ 77730 w 2599265"/>
                <a:gd name="connsiteY14" fmla="*/ 1745002 h 2136997"/>
                <a:gd name="connsiteX0" fmla="*/ 12856 w 2534391"/>
                <a:gd name="connsiteY0" fmla="*/ 1745002 h 2136997"/>
                <a:gd name="connsiteX1" fmla="*/ 12856 w 2534391"/>
                <a:gd name="connsiteY1" fmla="*/ 1418431 h 2136997"/>
                <a:gd name="connsiteX2" fmla="*/ 106162 w 2534391"/>
                <a:gd name="connsiteY2" fmla="*/ 905247 h 2136997"/>
                <a:gd name="connsiteX3" fmla="*/ 554031 w 2534391"/>
                <a:gd name="connsiteY3" fmla="*/ 364072 h 2136997"/>
                <a:gd name="connsiteX4" fmla="*/ 1244497 w 2534391"/>
                <a:gd name="connsiteY4" fmla="*/ 205451 h 2136997"/>
                <a:gd name="connsiteX5" fmla="*/ 1944293 w 2534391"/>
                <a:gd name="connsiteY5" fmla="*/ 186790 h 2136997"/>
                <a:gd name="connsiteX6" fmla="*/ 2466807 w 2534391"/>
                <a:gd name="connsiteY6" fmla="*/ 178 h 2136997"/>
                <a:gd name="connsiteX7" fmla="*/ 2522791 w 2534391"/>
                <a:gd name="connsiteY7" fmla="*/ 224112 h 2136997"/>
                <a:gd name="connsiteX8" fmla="*/ 2420154 w 2534391"/>
                <a:gd name="connsiteY8" fmla="*/ 765288 h 2136997"/>
                <a:gd name="connsiteX9" fmla="*/ 2018937 w 2534391"/>
                <a:gd name="connsiteY9" fmla="*/ 1605043 h 2136997"/>
                <a:gd name="connsiteX10" fmla="*/ 1524415 w 2534391"/>
                <a:gd name="connsiteY10" fmla="*/ 1987598 h 2136997"/>
                <a:gd name="connsiteX11" fmla="*/ 815288 w 2534391"/>
                <a:gd name="connsiteY11" fmla="*/ 2136888 h 2136997"/>
                <a:gd name="connsiteX12" fmla="*/ 124823 w 2534391"/>
                <a:gd name="connsiteY12" fmla="*/ 1968937 h 2136997"/>
                <a:gd name="connsiteX13" fmla="*/ 12856 w 2534391"/>
                <a:gd name="connsiteY13" fmla="*/ 1745002 h 2136997"/>
                <a:gd name="connsiteX0" fmla="*/ 7990 w 2529525"/>
                <a:gd name="connsiteY0" fmla="*/ 1745002 h 2136997"/>
                <a:gd name="connsiteX1" fmla="*/ 7990 w 2529525"/>
                <a:gd name="connsiteY1" fmla="*/ 1418431 h 2136997"/>
                <a:gd name="connsiteX2" fmla="*/ 101296 w 2529525"/>
                <a:gd name="connsiteY2" fmla="*/ 905247 h 2136997"/>
                <a:gd name="connsiteX3" fmla="*/ 549165 w 2529525"/>
                <a:gd name="connsiteY3" fmla="*/ 364072 h 2136997"/>
                <a:gd name="connsiteX4" fmla="*/ 1239631 w 2529525"/>
                <a:gd name="connsiteY4" fmla="*/ 205451 h 2136997"/>
                <a:gd name="connsiteX5" fmla="*/ 1939427 w 2529525"/>
                <a:gd name="connsiteY5" fmla="*/ 186790 h 2136997"/>
                <a:gd name="connsiteX6" fmla="*/ 2461941 w 2529525"/>
                <a:gd name="connsiteY6" fmla="*/ 178 h 2136997"/>
                <a:gd name="connsiteX7" fmla="*/ 2517925 w 2529525"/>
                <a:gd name="connsiteY7" fmla="*/ 224112 h 2136997"/>
                <a:gd name="connsiteX8" fmla="*/ 2415288 w 2529525"/>
                <a:gd name="connsiteY8" fmla="*/ 765288 h 2136997"/>
                <a:gd name="connsiteX9" fmla="*/ 2014071 w 2529525"/>
                <a:gd name="connsiteY9" fmla="*/ 1605043 h 2136997"/>
                <a:gd name="connsiteX10" fmla="*/ 1519549 w 2529525"/>
                <a:gd name="connsiteY10" fmla="*/ 1987598 h 2136997"/>
                <a:gd name="connsiteX11" fmla="*/ 810422 w 2529525"/>
                <a:gd name="connsiteY11" fmla="*/ 2136888 h 2136997"/>
                <a:gd name="connsiteX12" fmla="*/ 119957 w 2529525"/>
                <a:gd name="connsiteY12" fmla="*/ 1968937 h 2136997"/>
                <a:gd name="connsiteX13" fmla="*/ 7990 w 2529525"/>
                <a:gd name="connsiteY13" fmla="*/ 1745002 h 2136997"/>
                <a:gd name="connsiteX0" fmla="*/ 7990 w 2529525"/>
                <a:gd name="connsiteY0" fmla="*/ 1745002 h 2136997"/>
                <a:gd name="connsiteX1" fmla="*/ 7990 w 2529525"/>
                <a:gd name="connsiteY1" fmla="*/ 1418431 h 2136997"/>
                <a:gd name="connsiteX2" fmla="*/ 101296 w 2529525"/>
                <a:gd name="connsiteY2" fmla="*/ 905247 h 2136997"/>
                <a:gd name="connsiteX3" fmla="*/ 549165 w 2529525"/>
                <a:gd name="connsiteY3" fmla="*/ 364072 h 2136997"/>
                <a:gd name="connsiteX4" fmla="*/ 1239631 w 2529525"/>
                <a:gd name="connsiteY4" fmla="*/ 205451 h 2136997"/>
                <a:gd name="connsiteX5" fmla="*/ 1939427 w 2529525"/>
                <a:gd name="connsiteY5" fmla="*/ 186790 h 2136997"/>
                <a:gd name="connsiteX6" fmla="*/ 2461941 w 2529525"/>
                <a:gd name="connsiteY6" fmla="*/ 178 h 2136997"/>
                <a:gd name="connsiteX7" fmla="*/ 2517925 w 2529525"/>
                <a:gd name="connsiteY7" fmla="*/ 224112 h 2136997"/>
                <a:gd name="connsiteX8" fmla="*/ 2415288 w 2529525"/>
                <a:gd name="connsiteY8" fmla="*/ 765288 h 2136997"/>
                <a:gd name="connsiteX9" fmla="*/ 2014071 w 2529525"/>
                <a:gd name="connsiteY9" fmla="*/ 1605043 h 2136997"/>
                <a:gd name="connsiteX10" fmla="*/ 1519549 w 2529525"/>
                <a:gd name="connsiteY10" fmla="*/ 1987598 h 2136997"/>
                <a:gd name="connsiteX11" fmla="*/ 810422 w 2529525"/>
                <a:gd name="connsiteY11" fmla="*/ 2136888 h 2136997"/>
                <a:gd name="connsiteX12" fmla="*/ 119957 w 2529525"/>
                <a:gd name="connsiteY12" fmla="*/ 1968937 h 2136997"/>
                <a:gd name="connsiteX13" fmla="*/ 7990 w 2529525"/>
                <a:gd name="connsiteY13" fmla="*/ 1745002 h 2136997"/>
                <a:gd name="connsiteX0" fmla="*/ 17396 w 2538931"/>
                <a:gd name="connsiteY0" fmla="*/ 1745002 h 2136997"/>
                <a:gd name="connsiteX1" fmla="*/ 17396 w 2538931"/>
                <a:gd name="connsiteY1" fmla="*/ 1418431 h 2136997"/>
                <a:gd name="connsiteX2" fmla="*/ 110702 w 2538931"/>
                <a:gd name="connsiteY2" fmla="*/ 905247 h 2136997"/>
                <a:gd name="connsiteX3" fmla="*/ 558571 w 2538931"/>
                <a:gd name="connsiteY3" fmla="*/ 364072 h 2136997"/>
                <a:gd name="connsiteX4" fmla="*/ 1249037 w 2538931"/>
                <a:gd name="connsiteY4" fmla="*/ 205451 h 2136997"/>
                <a:gd name="connsiteX5" fmla="*/ 1948833 w 2538931"/>
                <a:gd name="connsiteY5" fmla="*/ 186790 h 2136997"/>
                <a:gd name="connsiteX6" fmla="*/ 2471347 w 2538931"/>
                <a:gd name="connsiteY6" fmla="*/ 178 h 2136997"/>
                <a:gd name="connsiteX7" fmla="*/ 2527331 w 2538931"/>
                <a:gd name="connsiteY7" fmla="*/ 224112 h 2136997"/>
                <a:gd name="connsiteX8" fmla="*/ 2424694 w 2538931"/>
                <a:gd name="connsiteY8" fmla="*/ 765288 h 2136997"/>
                <a:gd name="connsiteX9" fmla="*/ 2023477 w 2538931"/>
                <a:gd name="connsiteY9" fmla="*/ 1605043 h 2136997"/>
                <a:gd name="connsiteX10" fmla="*/ 1528955 w 2538931"/>
                <a:gd name="connsiteY10" fmla="*/ 1987598 h 2136997"/>
                <a:gd name="connsiteX11" fmla="*/ 819828 w 2538931"/>
                <a:gd name="connsiteY11" fmla="*/ 2136888 h 2136997"/>
                <a:gd name="connsiteX12" fmla="*/ 196038 w 2538931"/>
                <a:gd name="connsiteY12" fmla="*/ 2026087 h 2136997"/>
                <a:gd name="connsiteX13" fmla="*/ 17396 w 2538931"/>
                <a:gd name="connsiteY13" fmla="*/ 1745002 h 2136997"/>
                <a:gd name="connsiteX0" fmla="*/ 63048 w 2584583"/>
                <a:gd name="connsiteY0" fmla="*/ 1745002 h 2136997"/>
                <a:gd name="connsiteX1" fmla="*/ 63048 w 2584583"/>
                <a:gd name="connsiteY1" fmla="*/ 1418431 h 2136997"/>
                <a:gd name="connsiteX2" fmla="*/ 156354 w 2584583"/>
                <a:gd name="connsiteY2" fmla="*/ 905247 h 2136997"/>
                <a:gd name="connsiteX3" fmla="*/ 604223 w 2584583"/>
                <a:gd name="connsiteY3" fmla="*/ 364072 h 2136997"/>
                <a:gd name="connsiteX4" fmla="*/ 1294689 w 2584583"/>
                <a:gd name="connsiteY4" fmla="*/ 205451 h 2136997"/>
                <a:gd name="connsiteX5" fmla="*/ 1994485 w 2584583"/>
                <a:gd name="connsiteY5" fmla="*/ 186790 h 2136997"/>
                <a:gd name="connsiteX6" fmla="*/ 2516999 w 2584583"/>
                <a:gd name="connsiteY6" fmla="*/ 178 h 2136997"/>
                <a:gd name="connsiteX7" fmla="*/ 2572983 w 2584583"/>
                <a:gd name="connsiteY7" fmla="*/ 224112 h 2136997"/>
                <a:gd name="connsiteX8" fmla="*/ 2470346 w 2584583"/>
                <a:gd name="connsiteY8" fmla="*/ 765288 h 2136997"/>
                <a:gd name="connsiteX9" fmla="*/ 2069129 w 2584583"/>
                <a:gd name="connsiteY9" fmla="*/ 1605043 h 2136997"/>
                <a:gd name="connsiteX10" fmla="*/ 1574607 w 2584583"/>
                <a:gd name="connsiteY10" fmla="*/ 1987598 h 2136997"/>
                <a:gd name="connsiteX11" fmla="*/ 865480 w 2584583"/>
                <a:gd name="connsiteY11" fmla="*/ 2136888 h 2136997"/>
                <a:gd name="connsiteX12" fmla="*/ 63048 w 2584583"/>
                <a:gd name="connsiteY12" fmla="*/ 1745002 h 2136997"/>
                <a:gd name="connsiteX0" fmla="*/ 81105 w 2545490"/>
                <a:gd name="connsiteY0" fmla="*/ 1854540 h 2136997"/>
                <a:gd name="connsiteX1" fmla="*/ 23955 w 2545490"/>
                <a:gd name="connsiteY1" fmla="*/ 1418431 h 2136997"/>
                <a:gd name="connsiteX2" fmla="*/ 117261 w 2545490"/>
                <a:gd name="connsiteY2" fmla="*/ 905247 h 2136997"/>
                <a:gd name="connsiteX3" fmla="*/ 565130 w 2545490"/>
                <a:gd name="connsiteY3" fmla="*/ 364072 h 2136997"/>
                <a:gd name="connsiteX4" fmla="*/ 1255596 w 2545490"/>
                <a:gd name="connsiteY4" fmla="*/ 205451 h 2136997"/>
                <a:gd name="connsiteX5" fmla="*/ 1955392 w 2545490"/>
                <a:gd name="connsiteY5" fmla="*/ 186790 h 2136997"/>
                <a:gd name="connsiteX6" fmla="*/ 2477906 w 2545490"/>
                <a:gd name="connsiteY6" fmla="*/ 178 h 2136997"/>
                <a:gd name="connsiteX7" fmla="*/ 2533890 w 2545490"/>
                <a:gd name="connsiteY7" fmla="*/ 224112 h 2136997"/>
                <a:gd name="connsiteX8" fmla="*/ 2431253 w 2545490"/>
                <a:gd name="connsiteY8" fmla="*/ 765288 h 2136997"/>
                <a:gd name="connsiteX9" fmla="*/ 2030036 w 2545490"/>
                <a:gd name="connsiteY9" fmla="*/ 1605043 h 2136997"/>
                <a:gd name="connsiteX10" fmla="*/ 1535514 w 2545490"/>
                <a:gd name="connsiteY10" fmla="*/ 1987598 h 2136997"/>
                <a:gd name="connsiteX11" fmla="*/ 826387 w 2545490"/>
                <a:gd name="connsiteY11" fmla="*/ 2136888 h 2136997"/>
                <a:gd name="connsiteX12" fmla="*/ 81105 w 2545490"/>
                <a:gd name="connsiteY12" fmla="*/ 1854540 h 2136997"/>
                <a:gd name="connsiteX0" fmla="*/ 81414 w 2545799"/>
                <a:gd name="connsiteY0" fmla="*/ 1854540 h 2080094"/>
                <a:gd name="connsiteX1" fmla="*/ 24264 w 2545799"/>
                <a:gd name="connsiteY1" fmla="*/ 1418431 h 2080094"/>
                <a:gd name="connsiteX2" fmla="*/ 117570 w 2545799"/>
                <a:gd name="connsiteY2" fmla="*/ 905247 h 2080094"/>
                <a:gd name="connsiteX3" fmla="*/ 565439 w 2545799"/>
                <a:gd name="connsiteY3" fmla="*/ 364072 h 2080094"/>
                <a:gd name="connsiteX4" fmla="*/ 1255905 w 2545799"/>
                <a:gd name="connsiteY4" fmla="*/ 205451 h 2080094"/>
                <a:gd name="connsiteX5" fmla="*/ 1955701 w 2545799"/>
                <a:gd name="connsiteY5" fmla="*/ 186790 h 2080094"/>
                <a:gd name="connsiteX6" fmla="*/ 2478215 w 2545799"/>
                <a:gd name="connsiteY6" fmla="*/ 178 h 2080094"/>
                <a:gd name="connsiteX7" fmla="*/ 2534199 w 2545799"/>
                <a:gd name="connsiteY7" fmla="*/ 224112 h 2080094"/>
                <a:gd name="connsiteX8" fmla="*/ 2431562 w 2545799"/>
                <a:gd name="connsiteY8" fmla="*/ 765288 h 2080094"/>
                <a:gd name="connsiteX9" fmla="*/ 2030345 w 2545799"/>
                <a:gd name="connsiteY9" fmla="*/ 1605043 h 2080094"/>
                <a:gd name="connsiteX10" fmla="*/ 1535823 w 2545799"/>
                <a:gd name="connsiteY10" fmla="*/ 1987598 h 2080094"/>
                <a:gd name="connsiteX11" fmla="*/ 831459 w 2545799"/>
                <a:gd name="connsiteY11" fmla="*/ 2079738 h 2080094"/>
                <a:gd name="connsiteX12" fmla="*/ 81414 w 2545799"/>
                <a:gd name="connsiteY12" fmla="*/ 1854540 h 2080094"/>
                <a:gd name="connsiteX0" fmla="*/ 81414 w 2545799"/>
                <a:gd name="connsiteY0" fmla="*/ 1854540 h 2092149"/>
                <a:gd name="connsiteX1" fmla="*/ 24264 w 2545799"/>
                <a:gd name="connsiteY1" fmla="*/ 1418431 h 2092149"/>
                <a:gd name="connsiteX2" fmla="*/ 117570 w 2545799"/>
                <a:gd name="connsiteY2" fmla="*/ 905247 h 2092149"/>
                <a:gd name="connsiteX3" fmla="*/ 565439 w 2545799"/>
                <a:gd name="connsiteY3" fmla="*/ 364072 h 2092149"/>
                <a:gd name="connsiteX4" fmla="*/ 1255905 w 2545799"/>
                <a:gd name="connsiteY4" fmla="*/ 205451 h 2092149"/>
                <a:gd name="connsiteX5" fmla="*/ 1955701 w 2545799"/>
                <a:gd name="connsiteY5" fmla="*/ 186790 h 2092149"/>
                <a:gd name="connsiteX6" fmla="*/ 2478215 w 2545799"/>
                <a:gd name="connsiteY6" fmla="*/ 178 h 2092149"/>
                <a:gd name="connsiteX7" fmla="*/ 2534199 w 2545799"/>
                <a:gd name="connsiteY7" fmla="*/ 224112 h 2092149"/>
                <a:gd name="connsiteX8" fmla="*/ 2431562 w 2545799"/>
                <a:gd name="connsiteY8" fmla="*/ 765288 h 2092149"/>
                <a:gd name="connsiteX9" fmla="*/ 2030345 w 2545799"/>
                <a:gd name="connsiteY9" fmla="*/ 1605043 h 2092149"/>
                <a:gd name="connsiteX10" fmla="*/ 1535823 w 2545799"/>
                <a:gd name="connsiteY10" fmla="*/ 1987598 h 2092149"/>
                <a:gd name="connsiteX11" fmla="*/ 831459 w 2545799"/>
                <a:gd name="connsiteY11" fmla="*/ 2079738 h 2092149"/>
                <a:gd name="connsiteX12" fmla="*/ 81414 w 2545799"/>
                <a:gd name="connsiteY12" fmla="*/ 1854540 h 2092149"/>
                <a:gd name="connsiteX0" fmla="*/ 81414 w 2545799"/>
                <a:gd name="connsiteY0" fmla="*/ 1854540 h 2079929"/>
                <a:gd name="connsiteX1" fmla="*/ 24264 w 2545799"/>
                <a:gd name="connsiteY1" fmla="*/ 1418431 h 2079929"/>
                <a:gd name="connsiteX2" fmla="*/ 117570 w 2545799"/>
                <a:gd name="connsiteY2" fmla="*/ 905247 h 2079929"/>
                <a:gd name="connsiteX3" fmla="*/ 565439 w 2545799"/>
                <a:gd name="connsiteY3" fmla="*/ 364072 h 2079929"/>
                <a:gd name="connsiteX4" fmla="*/ 1255905 w 2545799"/>
                <a:gd name="connsiteY4" fmla="*/ 205451 h 2079929"/>
                <a:gd name="connsiteX5" fmla="*/ 1955701 w 2545799"/>
                <a:gd name="connsiteY5" fmla="*/ 186790 h 2079929"/>
                <a:gd name="connsiteX6" fmla="*/ 2478215 w 2545799"/>
                <a:gd name="connsiteY6" fmla="*/ 178 h 2079929"/>
                <a:gd name="connsiteX7" fmla="*/ 2534199 w 2545799"/>
                <a:gd name="connsiteY7" fmla="*/ 224112 h 2079929"/>
                <a:gd name="connsiteX8" fmla="*/ 2431562 w 2545799"/>
                <a:gd name="connsiteY8" fmla="*/ 765288 h 2079929"/>
                <a:gd name="connsiteX9" fmla="*/ 2030345 w 2545799"/>
                <a:gd name="connsiteY9" fmla="*/ 1605043 h 2079929"/>
                <a:gd name="connsiteX10" fmla="*/ 1535823 w 2545799"/>
                <a:gd name="connsiteY10" fmla="*/ 1987598 h 2079929"/>
                <a:gd name="connsiteX11" fmla="*/ 831459 w 2545799"/>
                <a:gd name="connsiteY11" fmla="*/ 2079738 h 2079929"/>
                <a:gd name="connsiteX12" fmla="*/ 81414 w 2545799"/>
                <a:gd name="connsiteY12" fmla="*/ 1854540 h 2079929"/>
                <a:gd name="connsiteX0" fmla="*/ 69120 w 2533505"/>
                <a:gd name="connsiteY0" fmla="*/ 1854540 h 2079929"/>
                <a:gd name="connsiteX1" fmla="*/ 11970 w 2533505"/>
                <a:gd name="connsiteY1" fmla="*/ 1418431 h 2079929"/>
                <a:gd name="connsiteX2" fmla="*/ 105276 w 2533505"/>
                <a:gd name="connsiteY2" fmla="*/ 905247 h 2079929"/>
                <a:gd name="connsiteX3" fmla="*/ 553145 w 2533505"/>
                <a:gd name="connsiteY3" fmla="*/ 364072 h 2079929"/>
                <a:gd name="connsiteX4" fmla="*/ 1243611 w 2533505"/>
                <a:gd name="connsiteY4" fmla="*/ 205451 h 2079929"/>
                <a:gd name="connsiteX5" fmla="*/ 1943407 w 2533505"/>
                <a:gd name="connsiteY5" fmla="*/ 186790 h 2079929"/>
                <a:gd name="connsiteX6" fmla="*/ 2465921 w 2533505"/>
                <a:gd name="connsiteY6" fmla="*/ 178 h 2079929"/>
                <a:gd name="connsiteX7" fmla="*/ 2521905 w 2533505"/>
                <a:gd name="connsiteY7" fmla="*/ 224112 h 2079929"/>
                <a:gd name="connsiteX8" fmla="*/ 2419268 w 2533505"/>
                <a:gd name="connsiteY8" fmla="*/ 765288 h 2079929"/>
                <a:gd name="connsiteX9" fmla="*/ 2018051 w 2533505"/>
                <a:gd name="connsiteY9" fmla="*/ 1605043 h 2079929"/>
                <a:gd name="connsiteX10" fmla="*/ 1523529 w 2533505"/>
                <a:gd name="connsiteY10" fmla="*/ 1987598 h 2079929"/>
                <a:gd name="connsiteX11" fmla="*/ 819165 w 2533505"/>
                <a:gd name="connsiteY11" fmla="*/ 2079738 h 2079929"/>
                <a:gd name="connsiteX12" fmla="*/ 69120 w 2533505"/>
                <a:gd name="connsiteY12" fmla="*/ 1854540 h 2079929"/>
                <a:gd name="connsiteX0" fmla="*/ 62118 w 2526503"/>
                <a:gd name="connsiteY0" fmla="*/ 1854540 h 2079929"/>
                <a:gd name="connsiteX1" fmla="*/ 98274 w 2526503"/>
                <a:gd name="connsiteY1" fmla="*/ 905247 h 2079929"/>
                <a:gd name="connsiteX2" fmla="*/ 546143 w 2526503"/>
                <a:gd name="connsiteY2" fmla="*/ 364072 h 2079929"/>
                <a:gd name="connsiteX3" fmla="*/ 1236609 w 2526503"/>
                <a:gd name="connsiteY3" fmla="*/ 205451 h 2079929"/>
                <a:gd name="connsiteX4" fmla="*/ 1936405 w 2526503"/>
                <a:gd name="connsiteY4" fmla="*/ 186790 h 2079929"/>
                <a:gd name="connsiteX5" fmla="*/ 2458919 w 2526503"/>
                <a:gd name="connsiteY5" fmla="*/ 178 h 2079929"/>
                <a:gd name="connsiteX6" fmla="*/ 2514903 w 2526503"/>
                <a:gd name="connsiteY6" fmla="*/ 224112 h 2079929"/>
                <a:gd name="connsiteX7" fmla="*/ 2412266 w 2526503"/>
                <a:gd name="connsiteY7" fmla="*/ 765288 h 2079929"/>
                <a:gd name="connsiteX8" fmla="*/ 2011049 w 2526503"/>
                <a:gd name="connsiteY8" fmla="*/ 1605043 h 2079929"/>
                <a:gd name="connsiteX9" fmla="*/ 1516527 w 2526503"/>
                <a:gd name="connsiteY9" fmla="*/ 1987598 h 2079929"/>
                <a:gd name="connsiteX10" fmla="*/ 812163 w 2526503"/>
                <a:gd name="connsiteY10" fmla="*/ 2079738 h 2079929"/>
                <a:gd name="connsiteX11" fmla="*/ 62118 w 2526503"/>
                <a:gd name="connsiteY11" fmla="*/ 1854540 h 2079929"/>
                <a:gd name="connsiteX0" fmla="*/ 74620 w 2539005"/>
                <a:gd name="connsiteY0" fmla="*/ 1854540 h 2079929"/>
                <a:gd name="connsiteX1" fmla="*/ 110776 w 2539005"/>
                <a:gd name="connsiteY1" fmla="*/ 905247 h 2079929"/>
                <a:gd name="connsiteX2" fmla="*/ 558645 w 2539005"/>
                <a:gd name="connsiteY2" fmla="*/ 364072 h 2079929"/>
                <a:gd name="connsiteX3" fmla="*/ 1249111 w 2539005"/>
                <a:gd name="connsiteY3" fmla="*/ 205451 h 2079929"/>
                <a:gd name="connsiteX4" fmla="*/ 1948907 w 2539005"/>
                <a:gd name="connsiteY4" fmla="*/ 186790 h 2079929"/>
                <a:gd name="connsiteX5" fmla="*/ 2471421 w 2539005"/>
                <a:gd name="connsiteY5" fmla="*/ 178 h 2079929"/>
                <a:gd name="connsiteX6" fmla="*/ 2527405 w 2539005"/>
                <a:gd name="connsiteY6" fmla="*/ 224112 h 2079929"/>
                <a:gd name="connsiteX7" fmla="*/ 2424768 w 2539005"/>
                <a:gd name="connsiteY7" fmla="*/ 765288 h 2079929"/>
                <a:gd name="connsiteX8" fmla="*/ 2023551 w 2539005"/>
                <a:gd name="connsiteY8" fmla="*/ 1605043 h 2079929"/>
                <a:gd name="connsiteX9" fmla="*/ 1529029 w 2539005"/>
                <a:gd name="connsiteY9" fmla="*/ 1987598 h 2079929"/>
                <a:gd name="connsiteX10" fmla="*/ 824665 w 2539005"/>
                <a:gd name="connsiteY10" fmla="*/ 2079738 h 2079929"/>
                <a:gd name="connsiteX11" fmla="*/ 74620 w 2539005"/>
                <a:gd name="connsiteY11" fmla="*/ 1854540 h 2079929"/>
                <a:gd name="connsiteX0" fmla="*/ 74620 w 2539005"/>
                <a:gd name="connsiteY0" fmla="*/ 1854540 h 2079929"/>
                <a:gd name="connsiteX1" fmla="*/ 110776 w 2539005"/>
                <a:gd name="connsiteY1" fmla="*/ 905247 h 2079929"/>
                <a:gd name="connsiteX2" fmla="*/ 558645 w 2539005"/>
                <a:gd name="connsiteY2" fmla="*/ 364072 h 2079929"/>
                <a:gd name="connsiteX3" fmla="*/ 1249111 w 2539005"/>
                <a:gd name="connsiteY3" fmla="*/ 205451 h 2079929"/>
                <a:gd name="connsiteX4" fmla="*/ 1948907 w 2539005"/>
                <a:gd name="connsiteY4" fmla="*/ 186790 h 2079929"/>
                <a:gd name="connsiteX5" fmla="*/ 2471421 w 2539005"/>
                <a:gd name="connsiteY5" fmla="*/ 178 h 2079929"/>
                <a:gd name="connsiteX6" fmla="*/ 2527405 w 2539005"/>
                <a:gd name="connsiteY6" fmla="*/ 224112 h 2079929"/>
                <a:gd name="connsiteX7" fmla="*/ 2424768 w 2539005"/>
                <a:gd name="connsiteY7" fmla="*/ 765288 h 2079929"/>
                <a:gd name="connsiteX8" fmla="*/ 2023551 w 2539005"/>
                <a:gd name="connsiteY8" fmla="*/ 1605043 h 2079929"/>
                <a:gd name="connsiteX9" fmla="*/ 1529029 w 2539005"/>
                <a:gd name="connsiteY9" fmla="*/ 1987598 h 2079929"/>
                <a:gd name="connsiteX10" fmla="*/ 824665 w 2539005"/>
                <a:gd name="connsiteY10" fmla="*/ 2079738 h 2079929"/>
                <a:gd name="connsiteX11" fmla="*/ 74620 w 2539005"/>
                <a:gd name="connsiteY11" fmla="*/ 1854540 h 2079929"/>
                <a:gd name="connsiteX0" fmla="*/ 99951 w 2564336"/>
                <a:gd name="connsiteY0" fmla="*/ 1854540 h 2079929"/>
                <a:gd name="connsiteX1" fmla="*/ 136107 w 2564336"/>
                <a:gd name="connsiteY1" fmla="*/ 905247 h 2079929"/>
                <a:gd name="connsiteX2" fmla="*/ 1274442 w 2564336"/>
                <a:gd name="connsiteY2" fmla="*/ 205451 h 2079929"/>
                <a:gd name="connsiteX3" fmla="*/ 1974238 w 2564336"/>
                <a:gd name="connsiteY3" fmla="*/ 186790 h 2079929"/>
                <a:gd name="connsiteX4" fmla="*/ 2496752 w 2564336"/>
                <a:gd name="connsiteY4" fmla="*/ 178 h 2079929"/>
                <a:gd name="connsiteX5" fmla="*/ 2552736 w 2564336"/>
                <a:gd name="connsiteY5" fmla="*/ 224112 h 2079929"/>
                <a:gd name="connsiteX6" fmla="*/ 2450099 w 2564336"/>
                <a:gd name="connsiteY6" fmla="*/ 765288 h 2079929"/>
                <a:gd name="connsiteX7" fmla="*/ 2048882 w 2564336"/>
                <a:gd name="connsiteY7" fmla="*/ 1605043 h 2079929"/>
                <a:gd name="connsiteX8" fmla="*/ 1554360 w 2564336"/>
                <a:gd name="connsiteY8" fmla="*/ 1987598 h 2079929"/>
                <a:gd name="connsiteX9" fmla="*/ 849996 w 2564336"/>
                <a:gd name="connsiteY9" fmla="*/ 2079738 h 2079929"/>
                <a:gd name="connsiteX10" fmla="*/ 99951 w 2564336"/>
                <a:gd name="connsiteY10" fmla="*/ 1854540 h 2079929"/>
                <a:gd name="connsiteX0" fmla="*/ 99951 w 2564336"/>
                <a:gd name="connsiteY0" fmla="*/ 1854540 h 2079929"/>
                <a:gd name="connsiteX1" fmla="*/ 136107 w 2564336"/>
                <a:gd name="connsiteY1" fmla="*/ 905247 h 2079929"/>
                <a:gd name="connsiteX2" fmla="*/ 1274442 w 2564336"/>
                <a:gd name="connsiteY2" fmla="*/ 205451 h 2079929"/>
                <a:gd name="connsiteX3" fmla="*/ 1974238 w 2564336"/>
                <a:gd name="connsiteY3" fmla="*/ 186790 h 2079929"/>
                <a:gd name="connsiteX4" fmla="*/ 2496752 w 2564336"/>
                <a:gd name="connsiteY4" fmla="*/ 178 h 2079929"/>
                <a:gd name="connsiteX5" fmla="*/ 2552736 w 2564336"/>
                <a:gd name="connsiteY5" fmla="*/ 224112 h 2079929"/>
                <a:gd name="connsiteX6" fmla="*/ 2450099 w 2564336"/>
                <a:gd name="connsiteY6" fmla="*/ 765288 h 2079929"/>
                <a:gd name="connsiteX7" fmla="*/ 2048882 w 2564336"/>
                <a:gd name="connsiteY7" fmla="*/ 1605043 h 2079929"/>
                <a:gd name="connsiteX8" fmla="*/ 1554360 w 2564336"/>
                <a:gd name="connsiteY8" fmla="*/ 1987598 h 2079929"/>
                <a:gd name="connsiteX9" fmla="*/ 849996 w 2564336"/>
                <a:gd name="connsiteY9" fmla="*/ 2079738 h 2079929"/>
                <a:gd name="connsiteX10" fmla="*/ 99951 w 2564336"/>
                <a:gd name="connsiteY10" fmla="*/ 1854540 h 2079929"/>
                <a:gd name="connsiteX0" fmla="*/ 99951 w 2564336"/>
                <a:gd name="connsiteY0" fmla="*/ 1854540 h 2079929"/>
                <a:gd name="connsiteX1" fmla="*/ 136107 w 2564336"/>
                <a:gd name="connsiteY1" fmla="*/ 905247 h 2079929"/>
                <a:gd name="connsiteX2" fmla="*/ 1274442 w 2564336"/>
                <a:gd name="connsiteY2" fmla="*/ 205451 h 2079929"/>
                <a:gd name="connsiteX3" fmla="*/ 1974238 w 2564336"/>
                <a:gd name="connsiteY3" fmla="*/ 186790 h 2079929"/>
                <a:gd name="connsiteX4" fmla="*/ 2496752 w 2564336"/>
                <a:gd name="connsiteY4" fmla="*/ 178 h 2079929"/>
                <a:gd name="connsiteX5" fmla="*/ 2552736 w 2564336"/>
                <a:gd name="connsiteY5" fmla="*/ 224112 h 2079929"/>
                <a:gd name="connsiteX6" fmla="*/ 2450099 w 2564336"/>
                <a:gd name="connsiteY6" fmla="*/ 765288 h 2079929"/>
                <a:gd name="connsiteX7" fmla="*/ 2048882 w 2564336"/>
                <a:gd name="connsiteY7" fmla="*/ 1605043 h 2079929"/>
                <a:gd name="connsiteX8" fmla="*/ 1554360 w 2564336"/>
                <a:gd name="connsiteY8" fmla="*/ 1987598 h 2079929"/>
                <a:gd name="connsiteX9" fmla="*/ 849996 w 2564336"/>
                <a:gd name="connsiteY9" fmla="*/ 2079738 h 2079929"/>
                <a:gd name="connsiteX10" fmla="*/ 99951 w 2564336"/>
                <a:gd name="connsiteY10" fmla="*/ 1854540 h 2079929"/>
                <a:gd name="connsiteX0" fmla="*/ 99951 w 2564336"/>
                <a:gd name="connsiteY0" fmla="*/ 1854540 h 2079929"/>
                <a:gd name="connsiteX1" fmla="*/ 136107 w 2564336"/>
                <a:gd name="connsiteY1" fmla="*/ 905247 h 2079929"/>
                <a:gd name="connsiteX2" fmla="*/ 1274442 w 2564336"/>
                <a:gd name="connsiteY2" fmla="*/ 205451 h 2079929"/>
                <a:gd name="connsiteX3" fmla="*/ 1974238 w 2564336"/>
                <a:gd name="connsiteY3" fmla="*/ 186790 h 2079929"/>
                <a:gd name="connsiteX4" fmla="*/ 2496752 w 2564336"/>
                <a:gd name="connsiteY4" fmla="*/ 178 h 2079929"/>
                <a:gd name="connsiteX5" fmla="*/ 2552736 w 2564336"/>
                <a:gd name="connsiteY5" fmla="*/ 224112 h 2079929"/>
                <a:gd name="connsiteX6" fmla="*/ 2450099 w 2564336"/>
                <a:gd name="connsiteY6" fmla="*/ 765288 h 2079929"/>
                <a:gd name="connsiteX7" fmla="*/ 2048882 w 2564336"/>
                <a:gd name="connsiteY7" fmla="*/ 1605043 h 2079929"/>
                <a:gd name="connsiteX8" fmla="*/ 1554360 w 2564336"/>
                <a:gd name="connsiteY8" fmla="*/ 1987598 h 2079929"/>
                <a:gd name="connsiteX9" fmla="*/ 849996 w 2564336"/>
                <a:gd name="connsiteY9" fmla="*/ 2079738 h 2079929"/>
                <a:gd name="connsiteX10" fmla="*/ 99951 w 2564336"/>
                <a:gd name="connsiteY10" fmla="*/ 1854540 h 2079929"/>
                <a:gd name="connsiteX0" fmla="*/ 95793 w 2560178"/>
                <a:gd name="connsiteY0" fmla="*/ 1854543 h 2079932"/>
                <a:gd name="connsiteX1" fmla="*/ 131949 w 2560178"/>
                <a:gd name="connsiteY1" fmla="*/ 905250 h 2079932"/>
                <a:gd name="connsiteX2" fmla="*/ 1203609 w 2560178"/>
                <a:gd name="connsiteY2" fmla="*/ 224504 h 2079932"/>
                <a:gd name="connsiteX3" fmla="*/ 1970080 w 2560178"/>
                <a:gd name="connsiteY3" fmla="*/ 186793 h 2079932"/>
                <a:gd name="connsiteX4" fmla="*/ 2492594 w 2560178"/>
                <a:gd name="connsiteY4" fmla="*/ 181 h 2079932"/>
                <a:gd name="connsiteX5" fmla="*/ 2548578 w 2560178"/>
                <a:gd name="connsiteY5" fmla="*/ 224115 h 2079932"/>
                <a:gd name="connsiteX6" fmla="*/ 2445941 w 2560178"/>
                <a:gd name="connsiteY6" fmla="*/ 765291 h 2079932"/>
                <a:gd name="connsiteX7" fmla="*/ 2044724 w 2560178"/>
                <a:gd name="connsiteY7" fmla="*/ 1605046 h 2079932"/>
                <a:gd name="connsiteX8" fmla="*/ 1550202 w 2560178"/>
                <a:gd name="connsiteY8" fmla="*/ 1987601 h 2079932"/>
                <a:gd name="connsiteX9" fmla="*/ 845838 w 2560178"/>
                <a:gd name="connsiteY9" fmla="*/ 2079741 h 2079932"/>
                <a:gd name="connsiteX10" fmla="*/ 95793 w 2560178"/>
                <a:gd name="connsiteY10" fmla="*/ 1854543 h 2079932"/>
                <a:gd name="connsiteX0" fmla="*/ 90564 w 2554949"/>
                <a:gd name="connsiteY0" fmla="*/ 1854543 h 2079932"/>
                <a:gd name="connsiteX1" fmla="*/ 126720 w 2554949"/>
                <a:gd name="connsiteY1" fmla="*/ 905250 h 2079932"/>
                <a:gd name="connsiteX2" fmla="*/ 1198380 w 2554949"/>
                <a:gd name="connsiteY2" fmla="*/ 224504 h 2079932"/>
                <a:gd name="connsiteX3" fmla="*/ 1964851 w 2554949"/>
                <a:gd name="connsiteY3" fmla="*/ 186793 h 2079932"/>
                <a:gd name="connsiteX4" fmla="*/ 2487365 w 2554949"/>
                <a:gd name="connsiteY4" fmla="*/ 181 h 2079932"/>
                <a:gd name="connsiteX5" fmla="*/ 2543349 w 2554949"/>
                <a:gd name="connsiteY5" fmla="*/ 224115 h 2079932"/>
                <a:gd name="connsiteX6" fmla="*/ 2440712 w 2554949"/>
                <a:gd name="connsiteY6" fmla="*/ 765291 h 2079932"/>
                <a:gd name="connsiteX7" fmla="*/ 2039495 w 2554949"/>
                <a:gd name="connsiteY7" fmla="*/ 1605046 h 2079932"/>
                <a:gd name="connsiteX8" fmla="*/ 1544973 w 2554949"/>
                <a:gd name="connsiteY8" fmla="*/ 1987601 h 2079932"/>
                <a:gd name="connsiteX9" fmla="*/ 840609 w 2554949"/>
                <a:gd name="connsiteY9" fmla="*/ 2079741 h 2079932"/>
                <a:gd name="connsiteX10" fmla="*/ 90564 w 2554949"/>
                <a:gd name="connsiteY10" fmla="*/ 1854543 h 2079932"/>
                <a:gd name="connsiteX0" fmla="*/ 94033 w 2558418"/>
                <a:gd name="connsiteY0" fmla="*/ 1854557 h 2079946"/>
                <a:gd name="connsiteX1" fmla="*/ 130189 w 2558418"/>
                <a:gd name="connsiteY1" fmla="*/ 905264 h 2079946"/>
                <a:gd name="connsiteX2" fmla="*/ 1173274 w 2558418"/>
                <a:gd name="connsiteY2" fmla="*/ 295956 h 2079946"/>
                <a:gd name="connsiteX3" fmla="*/ 1968320 w 2558418"/>
                <a:gd name="connsiteY3" fmla="*/ 186807 h 2079946"/>
                <a:gd name="connsiteX4" fmla="*/ 2490834 w 2558418"/>
                <a:gd name="connsiteY4" fmla="*/ 195 h 2079946"/>
                <a:gd name="connsiteX5" fmla="*/ 2546818 w 2558418"/>
                <a:gd name="connsiteY5" fmla="*/ 224129 h 2079946"/>
                <a:gd name="connsiteX6" fmla="*/ 2444181 w 2558418"/>
                <a:gd name="connsiteY6" fmla="*/ 765305 h 2079946"/>
                <a:gd name="connsiteX7" fmla="*/ 2042964 w 2558418"/>
                <a:gd name="connsiteY7" fmla="*/ 1605060 h 2079946"/>
                <a:gd name="connsiteX8" fmla="*/ 1548442 w 2558418"/>
                <a:gd name="connsiteY8" fmla="*/ 1987615 h 2079946"/>
                <a:gd name="connsiteX9" fmla="*/ 844078 w 2558418"/>
                <a:gd name="connsiteY9" fmla="*/ 2079755 h 2079946"/>
                <a:gd name="connsiteX10" fmla="*/ 94033 w 2558418"/>
                <a:gd name="connsiteY10" fmla="*/ 1854557 h 2079946"/>
                <a:gd name="connsiteX0" fmla="*/ 94033 w 2558418"/>
                <a:gd name="connsiteY0" fmla="*/ 1854556 h 2079945"/>
                <a:gd name="connsiteX1" fmla="*/ 130189 w 2558418"/>
                <a:gd name="connsiteY1" fmla="*/ 905263 h 2079945"/>
                <a:gd name="connsiteX2" fmla="*/ 1173274 w 2558418"/>
                <a:gd name="connsiteY2" fmla="*/ 286430 h 2079945"/>
                <a:gd name="connsiteX3" fmla="*/ 1968320 w 2558418"/>
                <a:gd name="connsiteY3" fmla="*/ 186806 h 2079945"/>
                <a:gd name="connsiteX4" fmla="*/ 2490834 w 2558418"/>
                <a:gd name="connsiteY4" fmla="*/ 194 h 2079945"/>
                <a:gd name="connsiteX5" fmla="*/ 2546818 w 2558418"/>
                <a:gd name="connsiteY5" fmla="*/ 224128 h 2079945"/>
                <a:gd name="connsiteX6" fmla="*/ 2444181 w 2558418"/>
                <a:gd name="connsiteY6" fmla="*/ 765304 h 2079945"/>
                <a:gd name="connsiteX7" fmla="*/ 2042964 w 2558418"/>
                <a:gd name="connsiteY7" fmla="*/ 1605059 h 2079945"/>
                <a:gd name="connsiteX8" fmla="*/ 1548442 w 2558418"/>
                <a:gd name="connsiteY8" fmla="*/ 1987614 h 2079945"/>
                <a:gd name="connsiteX9" fmla="*/ 844078 w 2558418"/>
                <a:gd name="connsiteY9" fmla="*/ 2079754 h 2079945"/>
                <a:gd name="connsiteX10" fmla="*/ 94033 w 2558418"/>
                <a:gd name="connsiteY10" fmla="*/ 1854556 h 2079945"/>
                <a:gd name="connsiteX0" fmla="*/ 73773 w 2538158"/>
                <a:gd name="connsiteY0" fmla="*/ 1854556 h 2079945"/>
                <a:gd name="connsiteX1" fmla="*/ 109929 w 2538158"/>
                <a:gd name="connsiteY1" fmla="*/ 905263 h 2079945"/>
                <a:gd name="connsiteX2" fmla="*/ 1153014 w 2538158"/>
                <a:gd name="connsiteY2" fmla="*/ 286430 h 2079945"/>
                <a:gd name="connsiteX3" fmla="*/ 1948060 w 2538158"/>
                <a:gd name="connsiteY3" fmla="*/ 186806 h 2079945"/>
                <a:gd name="connsiteX4" fmla="*/ 2470574 w 2538158"/>
                <a:gd name="connsiteY4" fmla="*/ 194 h 2079945"/>
                <a:gd name="connsiteX5" fmla="*/ 2526558 w 2538158"/>
                <a:gd name="connsiteY5" fmla="*/ 224128 h 2079945"/>
                <a:gd name="connsiteX6" fmla="*/ 2423921 w 2538158"/>
                <a:gd name="connsiteY6" fmla="*/ 765304 h 2079945"/>
                <a:gd name="connsiteX7" fmla="*/ 2022704 w 2538158"/>
                <a:gd name="connsiteY7" fmla="*/ 1605059 h 2079945"/>
                <a:gd name="connsiteX8" fmla="*/ 1528182 w 2538158"/>
                <a:gd name="connsiteY8" fmla="*/ 1987614 h 2079945"/>
                <a:gd name="connsiteX9" fmla="*/ 823818 w 2538158"/>
                <a:gd name="connsiteY9" fmla="*/ 2079754 h 2079945"/>
                <a:gd name="connsiteX10" fmla="*/ 73773 w 2538158"/>
                <a:gd name="connsiteY10" fmla="*/ 1854556 h 2079945"/>
                <a:gd name="connsiteX0" fmla="*/ 108852 w 2511325"/>
                <a:gd name="connsiteY0" fmla="*/ 1849794 h 2086587"/>
                <a:gd name="connsiteX1" fmla="*/ 83096 w 2511325"/>
                <a:gd name="connsiteY1" fmla="*/ 905263 h 2086587"/>
                <a:gd name="connsiteX2" fmla="*/ 1126181 w 2511325"/>
                <a:gd name="connsiteY2" fmla="*/ 286430 h 2086587"/>
                <a:gd name="connsiteX3" fmla="*/ 1921227 w 2511325"/>
                <a:gd name="connsiteY3" fmla="*/ 186806 h 2086587"/>
                <a:gd name="connsiteX4" fmla="*/ 2443741 w 2511325"/>
                <a:gd name="connsiteY4" fmla="*/ 194 h 2086587"/>
                <a:gd name="connsiteX5" fmla="*/ 2499725 w 2511325"/>
                <a:gd name="connsiteY5" fmla="*/ 224128 h 2086587"/>
                <a:gd name="connsiteX6" fmla="*/ 2397088 w 2511325"/>
                <a:gd name="connsiteY6" fmla="*/ 765304 h 2086587"/>
                <a:gd name="connsiteX7" fmla="*/ 1995871 w 2511325"/>
                <a:gd name="connsiteY7" fmla="*/ 1605059 h 2086587"/>
                <a:gd name="connsiteX8" fmla="*/ 1501349 w 2511325"/>
                <a:gd name="connsiteY8" fmla="*/ 1987614 h 2086587"/>
                <a:gd name="connsiteX9" fmla="*/ 796985 w 2511325"/>
                <a:gd name="connsiteY9" fmla="*/ 2079754 h 2086587"/>
                <a:gd name="connsiteX10" fmla="*/ 108852 w 2511325"/>
                <a:gd name="connsiteY10" fmla="*/ 1849794 h 2086587"/>
                <a:gd name="connsiteX0" fmla="*/ 88946 w 2524756"/>
                <a:gd name="connsiteY0" fmla="*/ 1811694 h 2089074"/>
                <a:gd name="connsiteX1" fmla="*/ 96527 w 2524756"/>
                <a:gd name="connsiteY1" fmla="*/ 905263 h 2089074"/>
                <a:gd name="connsiteX2" fmla="*/ 1139612 w 2524756"/>
                <a:gd name="connsiteY2" fmla="*/ 286430 h 2089074"/>
                <a:gd name="connsiteX3" fmla="*/ 1934658 w 2524756"/>
                <a:gd name="connsiteY3" fmla="*/ 186806 h 2089074"/>
                <a:gd name="connsiteX4" fmla="*/ 2457172 w 2524756"/>
                <a:gd name="connsiteY4" fmla="*/ 194 h 2089074"/>
                <a:gd name="connsiteX5" fmla="*/ 2513156 w 2524756"/>
                <a:gd name="connsiteY5" fmla="*/ 224128 h 2089074"/>
                <a:gd name="connsiteX6" fmla="*/ 2410519 w 2524756"/>
                <a:gd name="connsiteY6" fmla="*/ 765304 h 2089074"/>
                <a:gd name="connsiteX7" fmla="*/ 2009302 w 2524756"/>
                <a:gd name="connsiteY7" fmla="*/ 1605059 h 2089074"/>
                <a:gd name="connsiteX8" fmla="*/ 1514780 w 2524756"/>
                <a:gd name="connsiteY8" fmla="*/ 1987614 h 2089074"/>
                <a:gd name="connsiteX9" fmla="*/ 810416 w 2524756"/>
                <a:gd name="connsiteY9" fmla="*/ 2079754 h 2089074"/>
                <a:gd name="connsiteX10" fmla="*/ 88946 w 2524756"/>
                <a:gd name="connsiteY10" fmla="*/ 1811694 h 2089074"/>
                <a:gd name="connsiteX0" fmla="*/ 68826 w 2504636"/>
                <a:gd name="connsiteY0" fmla="*/ 1811694 h 2089074"/>
                <a:gd name="connsiteX1" fmla="*/ 76407 w 2504636"/>
                <a:gd name="connsiteY1" fmla="*/ 905263 h 2089074"/>
                <a:gd name="connsiteX2" fmla="*/ 1119492 w 2504636"/>
                <a:gd name="connsiteY2" fmla="*/ 286430 h 2089074"/>
                <a:gd name="connsiteX3" fmla="*/ 1914538 w 2504636"/>
                <a:gd name="connsiteY3" fmla="*/ 186806 h 2089074"/>
                <a:gd name="connsiteX4" fmla="*/ 2437052 w 2504636"/>
                <a:gd name="connsiteY4" fmla="*/ 194 h 2089074"/>
                <a:gd name="connsiteX5" fmla="*/ 2493036 w 2504636"/>
                <a:gd name="connsiteY5" fmla="*/ 224128 h 2089074"/>
                <a:gd name="connsiteX6" fmla="*/ 2390399 w 2504636"/>
                <a:gd name="connsiteY6" fmla="*/ 765304 h 2089074"/>
                <a:gd name="connsiteX7" fmla="*/ 1989182 w 2504636"/>
                <a:gd name="connsiteY7" fmla="*/ 1605059 h 2089074"/>
                <a:gd name="connsiteX8" fmla="*/ 1494660 w 2504636"/>
                <a:gd name="connsiteY8" fmla="*/ 1987614 h 2089074"/>
                <a:gd name="connsiteX9" fmla="*/ 790296 w 2504636"/>
                <a:gd name="connsiteY9" fmla="*/ 2079754 h 2089074"/>
                <a:gd name="connsiteX10" fmla="*/ 68826 w 2504636"/>
                <a:gd name="connsiteY10" fmla="*/ 1811694 h 2089074"/>
                <a:gd name="connsiteX0" fmla="*/ 88946 w 2524756"/>
                <a:gd name="connsiteY0" fmla="*/ 1773594 h 2091634"/>
                <a:gd name="connsiteX1" fmla="*/ 96527 w 2524756"/>
                <a:gd name="connsiteY1" fmla="*/ 905263 h 2091634"/>
                <a:gd name="connsiteX2" fmla="*/ 1139612 w 2524756"/>
                <a:gd name="connsiteY2" fmla="*/ 286430 h 2091634"/>
                <a:gd name="connsiteX3" fmla="*/ 1934658 w 2524756"/>
                <a:gd name="connsiteY3" fmla="*/ 186806 h 2091634"/>
                <a:gd name="connsiteX4" fmla="*/ 2457172 w 2524756"/>
                <a:gd name="connsiteY4" fmla="*/ 194 h 2091634"/>
                <a:gd name="connsiteX5" fmla="*/ 2513156 w 2524756"/>
                <a:gd name="connsiteY5" fmla="*/ 224128 h 2091634"/>
                <a:gd name="connsiteX6" fmla="*/ 2410519 w 2524756"/>
                <a:gd name="connsiteY6" fmla="*/ 765304 h 2091634"/>
                <a:gd name="connsiteX7" fmla="*/ 2009302 w 2524756"/>
                <a:gd name="connsiteY7" fmla="*/ 1605059 h 2091634"/>
                <a:gd name="connsiteX8" fmla="*/ 1514780 w 2524756"/>
                <a:gd name="connsiteY8" fmla="*/ 1987614 h 2091634"/>
                <a:gd name="connsiteX9" fmla="*/ 810416 w 2524756"/>
                <a:gd name="connsiteY9" fmla="*/ 2079754 h 2091634"/>
                <a:gd name="connsiteX10" fmla="*/ 88946 w 2524756"/>
                <a:gd name="connsiteY10" fmla="*/ 1773594 h 2091634"/>
                <a:gd name="connsiteX0" fmla="*/ 88946 w 2524756"/>
                <a:gd name="connsiteY0" fmla="*/ 1773594 h 2091634"/>
                <a:gd name="connsiteX1" fmla="*/ 96527 w 2524756"/>
                <a:gd name="connsiteY1" fmla="*/ 905263 h 2091634"/>
                <a:gd name="connsiteX2" fmla="*/ 1139612 w 2524756"/>
                <a:gd name="connsiteY2" fmla="*/ 286430 h 2091634"/>
                <a:gd name="connsiteX3" fmla="*/ 1934658 w 2524756"/>
                <a:gd name="connsiteY3" fmla="*/ 186806 h 2091634"/>
                <a:gd name="connsiteX4" fmla="*/ 2457172 w 2524756"/>
                <a:gd name="connsiteY4" fmla="*/ 194 h 2091634"/>
                <a:gd name="connsiteX5" fmla="*/ 2513156 w 2524756"/>
                <a:gd name="connsiteY5" fmla="*/ 224128 h 2091634"/>
                <a:gd name="connsiteX6" fmla="*/ 2410519 w 2524756"/>
                <a:gd name="connsiteY6" fmla="*/ 765304 h 2091634"/>
                <a:gd name="connsiteX7" fmla="*/ 2009302 w 2524756"/>
                <a:gd name="connsiteY7" fmla="*/ 1605059 h 2091634"/>
                <a:gd name="connsiteX8" fmla="*/ 1514780 w 2524756"/>
                <a:gd name="connsiteY8" fmla="*/ 1987614 h 2091634"/>
                <a:gd name="connsiteX9" fmla="*/ 810416 w 2524756"/>
                <a:gd name="connsiteY9" fmla="*/ 2079754 h 2091634"/>
                <a:gd name="connsiteX10" fmla="*/ 88946 w 2524756"/>
                <a:gd name="connsiteY10" fmla="*/ 1773594 h 2091634"/>
                <a:gd name="connsiteX0" fmla="*/ 107853 w 2543663"/>
                <a:gd name="connsiteY0" fmla="*/ 1773594 h 2067233"/>
                <a:gd name="connsiteX1" fmla="*/ 115434 w 2543663"/>
                <a:gd name="connsiteY1" fmla="*/ 905263 h 2067233"/>
                <a:gd name="connsiteX2" fmla="*/ 1158519 w 2543663"/>
                <a:gd name="connsiteY2" fmla="*/ 286430 h 2067233"/>
                <a:gd name="connsiteX3" fmla="*/ 1953565 w 2543663"/>
                <a:gd name="connsiteY3" fmla="*/ 186806 h 2067233"/>
                <a:gd name="connsiteX4" fmla="*/ 2476079 w 2543663"/>
                <a:gd name="connsiteY4" fmla="*/ 194 h 2067233"/>
                <a:gd name="connsiteX5" fmla="*/ 2532063 w 2543663"/>
                <a:gd name="connsiteY5" fmla="*/ 224128 h 2067233"/>
                <a:gd name="connsiteX6" fmla="*/ 2429426 w 2543663"/>
                <a:gd name="connsiteY6" fmla="*/ 765304 h 2067233"/>
                <a:gd name="connsiteX7" fmla="*/ 2028209 w 2543663"/>
                <a:gd name="connsiteY7" fmla="*/ 1605059 h 2067233"/>
                <a:gd name="connsiteX8" fmla="*/ 1533687 w 2543663"/>
                <a:gd name="connsiteY8" fmla="*/ 1987614 h 2067233"/>
                <a:gd name="connsiteX9" fmla="*/ 843610 w 2543663"/>
                <a:gd name="connsiteY9" fmla="*/ 2051179 h 2067233"/>
                <a:gd name="connsiteX10" fmla="*/ 107853 w 2543663"/>
                <a:gd name="connsiteY10" fmla="*/ 1773594 h 2067233"/>
                <a:gd name="connsiteX0" fmla="*/ 107853 w 2543663"/>
                <a:gd name="connsiteY0" fmla="*/ 1773594 h 2054713"/>
                <a:gd name="connsiteX1" fmla="*/ 115434 w 2543663"/>
                <a:gd name="connsiteY1" fmla="*/ 905263 h 2054713"/>
                <a:gd name="connsiteX2" fmla="*/ 1158519 w 2543663"/>
                <a:gd name="connsiteY2" fmla="*/ 286430 h 2054713"/>
                <a:gd name="connsiteX3" fmla="*/ 1953565 w 2543663"/>
                <a:gd name="connsiteY3" fmla="*/ 186806 h 2054713"/>
                <a:gd name="connsiteX4" fmla="*/ 2476079 w 2543663"/>
                <a:gd name="connsiteY4" fmla="*/ 194 h 2054713"/>
                <a:gd name="connsiteX5" fmla="*/ 2532063 w 2543663"/>
                <a:gd name="connsiteY5" fmla="*/ 224128 h 2054713"/>
                <a:gd name="connsiteX6" fmla="*/ 2429426 w 2543663"/>
                <a:gd name="connsiteY6" fmla="*/ 765304 h 2054713"/>
                <a:gd name="connsiteX7" fmla="*/ 2028209 w 2543663"/>
                <a:gd name="connsiteY7" fmla="*/ 1605059 h 2054713"/>
                <a:gd name="connsiteX8" fmla="*/ 1533687 w 2543663"/>
                <a:gd name="connsiteY8" fmla="*/ 1987614 h 2054713"/>
                <a:gd name="connsiteX9" fmla="*/ 843610 w 2543663"/>
                <a:gd name="connsiteY9" fmla="*/ 2051179 h 2054713"/>
                <a:gd name="connsiteX10" fmla="*/ 107853 w 2543663"/>
                <a:gd name="connsiteY10" fmla="*/ 1773594 h 2054713"/>
                <a:gd name="connsiteX0" fmla="*/ 107853 w 2543663"/>
                <a:gd name="connsiteY0" fmla="*/ 1773594 h 2059058"/>
                <a:gd name="connsiteX1" fmla="*/ 115434 w 2543663"/>
                <a:gd name="connsiteY1" fmla="*/ 905263 h 2059058"/>
                <a:gd name="connsiteX2" fmla="*/ 1158519 w 2543663"/>
                <a:gd name="connsiteY2" fmla="*/ 286430 h 2059058"/>
                <a:gd name="connsiteX3" fmla="*/ 1953565 w 2543663"/>
                <a:gd name="connsiteY3" fmla="*/ 186806 h 2059058"/>
                <a:gd name="connsiteX4" fmla="*/ 2476079 w 2543663"/>
                <a:gd name="connsiteY4" fmla="*/ 194 h 2059058"/>
                <a:gd name="connsiteX5" fmla="*/ 2532063 w 2543663"/>
                <a:gd name="connsiteY5" fmla="*/ 224128 h 2059058"/>
                <a:gd name="connsiteX6" fmla="*/ 2429426 w 2543663"/>
                <a:gd name="connsiteY6" fmla="*/ 765304 h 2059058"/>
                <a:gd name="connsiteX7" fmla="*/ 2028209 w 2543663"/>
                <a:gd name="connsiteY7" fmla="*/ 1605059 h 2059058"/>
                <a:gd name="connsiteX8" fmla="*/ 1533687 w 2543663"/>
                <a:gd name="connsiteY8" fmla="*/ 1949514 h 2059058"/>
                <a:gd name="connsiteX9" fmla="*/ 843610 w 2543663"/>
                <a:gd name="connsiteY9" fmla="*/ 2051179 h 2059058"/>
                <a:gd name="connsiteX10" fmla="*/ 107853 w 2543663"/>
                <a:gd name="connsiteY10" fmla="*/ 1773594 h 2059058"/>
                <a:gd name="connsiteX0" fmla="*/ 107853 w 2543663"/>
                <a:gd name="connsiteY0" fmla="*/ 1773594 h 2060238"/>
                <a:gd name="connsiteX1" fmla="*/ 115434 w 2543663"/>
                <a:gd name="connsiteY1" fmla="*/ 905263 h 2060238"/>
                <a:gd name="connsiteX2" fmla="*/ 1158519 w 2543663"/>
                <a:gd name="connsiteY2" fmla="*/ 286430 h 2060238"/>
                <a:gd name="connsiteX3" fmla="*/ 1953565 w 2543663"/>
                <a:gd name="connsiteY3" fmla="*/ 186806 h 2060238"/>
                <a:gd name="connsiteX4" fmla="*/ 2476079 w 2543663"/>
                <a:gd name="connsiteY4" fmla="*/ 194 h 2060238"/>
                <a:gd name="connsiteX5" fmla="*/ 2532063 w 2543663"/>
                <a:gd name="connsiteY5" fmla="*/ 224128 h 2060238"/>
                <a:gd name="connsiteX6" fmla="*/ 2429426 w 2543663"/>
                <a:gd name="connsiteY6" fmla="*/ 765304 h 2060238"/>
                <a:gd name="connsiteX7" fmla="*/ 1985346 w 2543663"/>
                <a:gd name="connsiteY7" fmla="*/ 1528859 h 2060238"/>
                <a:gd name="connsiteX8" fmla="*/ 1533687 w 2543663"/>
                <a:gd name="connsiteY8" fmla="*/ 1949514 h 2060238"/>
                <a:gd name="connsiteX9" fmla="*/ 843610 w 2543663"/>
                <a:gd name="connsiteY9" fmla="*/ 2051179 h 2060238"/>
                <a:gd name="connsiteX10" fmla="*/ 107853 w 2543663"/>
                <a:gd name="connsiteY10" fmla="*/ 1773594 h 2060238"/>
                <a:gd name="connsiteX0" fmla="*/ 107853 w 2546818"/>
                <a:gd name="connsiteY0" fmla="*/ 1773449 h 2060093"/>
                <a:gd name="connsiteX1" fmla="*/ 115434 w 2546818"/>
                <a:gd name="connsiteY1" fmla="*/ 905118 h 2060093"/>
                <a:gd name="connsiteX2" fmla="*/ 1158519 w 2546818"/>
                <a:gd name="connsiteY2" fmla="*/ 286285 h 2060093"/>
                <a:gd name="connsiteX3" fmla="*/ 1953565 w 2546818"/>
                <a:gd name="connsiteY3" fmla="*/ 186661 h 2060093"/>
                <a:gd name="connsiteX4" fmla="*/ 2476079 w 2546818"/>
                <a:gd name="connsiteY4" fmla="*/ 49 h 2060093"/>
                <a:gd name="connsiteX5" fmla="*/ 2536826 w 2546818"/>
                <a:gd name="connsiteY5" fmla="*/ 204933 h 2060093"/>
                <a:gd name="connsiteX6" fmla="*/ 2429426 w 2546818"/>
                <a:gd name="connsiteY6" fmla="*/ 765159 h 2060093"/>
                <a:gd name="connsiteX7" fmla="*/ 1985346 w 2546818"/>
                <a:gd name="connsiteY7" fmla="*/ 1528714 h 2060093"/>
                <a:gd name="connsiteX8" fmla="*/ 1533687 w 2546818"/>
                <a:gd name="connsiteY8" fmla="*/ 1949369 h 2060093"/>
                <a:gd name="connsiteX9" fmla="*/ 843610 w 2546818"/>
                <a:gd name="connsiteY9" fmla="*/ 2051034 h 2060093"/>
                <a:gd name="connsiteX10" fmla="*/ 107853 w 2546818"/>
                <a:gd name="connsiteY10" fmla="*/ 1773449 h 2060093"/>
                <a:gd name="connsiteX0" fmla="*/ 107853 w 2546818"/>
                <a:gd name="connsiteY0" fmla="*/ 1773449 h 2060093"/>
                <a:gd name="connsiteX1" fmla="*/ 115434 w 2546818"/>
                <a:gd name="connsiteY1" fmla="*/ 905118 h 2060093"/>
                <a:gd name="connsiteX2" fmla="*/ 1158519 w 2546818"/>
                <a:gd name="connsiteY2" fmla="*/ 286285 h 2060093"/>
                <a:gd name="connsiteX3" fmla="*/ 1953565 w 2546818"/>
                <a:gd name="connsiteY3" fmla="*/ 186661 h 2060093"/>
                <a:gd name="connsiteX4" fmla="*/ 2476079 w 2546818"/>
                <a:gd name="connsiteY4" fmla="*/ 49 h 2060093"/>
                <a:gd name="connsiteX5" fmla="*/ 2536826 w 2546818"/>
                <a:gd name="connsiteY5" fmla="*/ 204933 h 2060093"/>
                <a:gd name="connsiteX6" fmla="*/ 2429426 w 2546818"/>
                <a:gd name="connsiteY6" fmla="*/ 765159 h 2060093"/>
                <a:gd name="connsiteX7" fmla="*/ 1985346 w 2546818"/>
                <a:gd name="connsiteY7" fmla="*/ 1528714 h 2060093"/>
                <a:gd name="connsiteX8" fmla="*/ 1533687 w 2546818"/>
                <a:gd name="connsiteY8" fmla="*/ 1949369 h 2060093"/>
                <a:gd name="connsiteX9" fmla="*/ 843610 w 2546818"/>
                <a:gd name="connsiteY9" fmla="*/ 2051034 h 2060093"/>
                <a:gd name="connsiteX10" fmla="*/ 107853 w 2546818"/>
                <a:gd name="connsiteY10" fmla="*/ 1773449 h 2060093"/>
                <a:gd name="connsiteX0" fmla="*/ 107853 w 2548859"/>
                <a:gd name="connsiteY0" fmla="*/ 1773449 h 2060093"/>
                <a:gd name="connsiteX1" fmla="*/ 115434 w 2548859"/>
                <a:gd name="connsiteY1" fmla="*/ 905118 h 2060093"/>
                <a:gd name="connsiteX2" fmla="*/ 1158519 w 2548859"/>
                <a:gd name="connsiteY2" fmla="*/ 286285 h 2060093"/>
                <a:gd name="connsiteX3" fmla="*/ 1953565 w 2548859"/>
                <a:gd name="connsiteY3" fmla="*/ 186661 h 2060093"/>
                <a:gd name="connsiteX4" fmla="*/ 2476079 w 2548859"/>
                <a:gd name="connsiteY4" fmla="*/ 49 h 2060093"/>
                <a:gd name="connsiteX5" fmla="*/ 2536826 w 2548859"/>
                <a:gd name="connsiteY5" fmla="*/ 204933 h 2060093"/>
                <a:gd name="connsiteX6" fmla="*/ 2400851 w 2548859"/>
                <a:gd name="connsiteY6" fmla="*/ 750871 h 2060093"/>
                <a:gd name="connsiteX7" fmla="*/ 1985346 w 2548859"/>
                <a:gd name="connsiteY7" fmla="*/ 1528714 h 2060093"/>
                <a:gd name="connsiteX8" fmla="*/ 1533687 w 2548859"/>
                <a:gd name="connsiteY8" fmla="*/ 1949369 h 2060093"/>
                <a:gd name="connsiteX9" fmla="*/ 843610 w 2548859"/>
                <a:gd name="connsiteY9" fmla="*/ 2051034 h 2060093"/>
                <a:gd name="connsiteX10" fmla="*/ 107853 w 2548859"/>
                <a:gd name="connsiteY10" fmla="*/ 1773449 h 2060093"/>
                <a:gd name="connsiteX0" fmla="*/ 107853 w 2550227"/>
                <a:gd name="connsiteY0" fmla="*/ 1773449 h 2060093"/>
                <a:gd name="connsiteX1" fmla="*/ 115434 w 2550227"/>
                <a:gd name="connsiteY1" fmla="*/ 905118 h 2060093"/>
                <a:gd name="connsiteX2" fmla="*/ 1158519 w 2550227"/>
                <a:gd name="connsiteY2" fmla="*/ 286285 h 2060093"/>
                <a:gd name="connsiteX3" fmla="*/ 1953565 w 2550227"/>
                <a:gd name="connsiteY3" fmla="*/ 186661 h 2060093"/>
                <a:gd name="connsiteX4" fmla="*/ 2476079 w 2550227"/>
                <a:gd name="connsiteY4" fmla="*/ 49 h 2060093"/>
                <a:gd name="connsiteX5" fmla="*/ 2536826 w 2550227"/>
                <a:gd name="connsiteY5" fmla="*/ 204933 h 2060093"/>
                <a:gd name="connsiteX6" fmla="*/ 2381801 w 2550227"/>
                <a:gd name="connsiteY6" fmla="*/ 722296 h 2060093"/>
                <a:gd name="connsiteX7" fmla="*/ 1985346 w 2550227"/>
                <a:gd name="connsiteY7" fmla="*/ 1528714 h 2060093"/>
                <a:gd name="connsiteX8" fmla="*/ 1533687 w 2550227"/>
                <a:gd name="connsiteY8" fmla="*/ 1949369 h 2060093"/>
                <a:gd name="connsiteX9" fmla="*/ 843610 w 2550227"/>
                <a:gd name="connsiteY9" fmla="*/ 2051034 h 2060093"/>
                <a:gd name="connsiteX10" fmla="*/ 107853 w 2550227"/>
                <a:gd name="connsiteY10" fmla="*/ 1773449 h 2060093"/>
                <a:gd name="connsiteX0" fmla="*/ 90468 w 2532842"/>
                <a:gd name="connsiteY0" fmla="*/ 1773449 h 2060093"/>
                <a:gd name="connsiteX1" fmla="*/ 98049 w 2532842"/>
                <a:gd name="connsiteY1" fmla="*/ 905118 h 2060093"/>
                <a:gd name="connsiteX2" fmla="*/ 1141134 w 2532842"/>
                <a:gd name="connsiteY2" fmla="*/ 286285 h 2060093"/>
                <a:gd name="connsiteX3" fmla="*/ 1936180 w 2532842"/>
                <a:gd name="connsiteY3" fmla="*/ 186661 h 2060093"/>
                <a:gd name="connsiteX4" fmla="*/ 2458694 w 2532842"/>
                <a:gd name="connsiteY4" fmla="*/ 49 h 2060093"/>
                <a:gd name="connsiteX5" fmla="*/ 2519441 w 2532842"/>
                <a:gd name="connsiteY5" fmla="*/ 204933 h 2060093"/>
                <a:gd name="connsiteX6" fmla="*/ 2364416 w 2532842"/>
                <a:gd name="connsiteY6" fmla="*/ 722296 h 2060093"/>
                <a:gd name="connsiteX7" fmla="*/ 1967961 w 2532842"/>
                <a:gd name="connsiteY7" fmla="*/ 1528714 h 2060093"/>
                <a:gd name="connsiteX8" fmla="*/ 1516302 w 2532842"/>
                <a:gd name="connsiteY8" fmla="*/ 1949369 h 2060093"/>
                <a:gd name="connsiteX9" fmla="*/ 826225 w 2532842"/>
                <a:gd name="connsiteY9" fmla="*/ 2051034 h 2060093"/>
                <a:gd name="connsiteX10" fmla="*/ 90468 w 2532842"/>
                <a:gd name="connsiteY10" fmla="*/ 1773449 h 20600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532842" h="2060093">
                  <a:moveTo>
                    <a:pt x="90468" y="1773449"/>
                  </a:moveTo>
                  <a:cubicBezTo>
                    <a:pt x="-30895" y="1582463"/>
                    <a:pt x="-31897" y="1158624"/>
                    <a:pt x="98049" y="905118"/>
                  </a:cubicBezTo>
                  <a:cubicBezTo>
                    <a:pt x="227995" y="651612"/>
                    <a:pt x="469426" y="295053"/>
                    <a:pt x="1141134" y="286285"/>
                  </a:cubicBezTo>
                  <a:cubicBezTo>
                    <a:pt x="1374462" y="283239"/>
                    <a:pt x="1716587" y="234367"/>
                    <a:pt x="1936180" y="186661"/>
                  </a:cubicBezTo>
                  <a:cubicBezTo>
                    <a:pt x="2155773" y="138955"/>
                    <a:pt x="2361484" y="-2996"/>
                    <a:pt x="2458694" y="49"/>
                  </a:cubicBezTo>
                  <a:cubicBezTo>
                    <a:pt x="2555904" y="3094"/>
                    <a:pt x="2535154" y="84559"/>
                    <a:pt x="2519441" y="204933"/>
                  </a:cubicBezTo>
                  <a:cubicBezTo>
                    <a:pt x="2503728" y="325307"/>
                    <a:pt x="2432516" y="568341"/>
                    <a:pt x="2364416" y="722296"/>
                  </a:cubicBezTo>
                  <a:cubicBezTo>
                    <a:pt x="2296316" y="876251"/>
                    <a:pt x="2109313" y="1324202"/>
                    <a:pt x="1967961" y="1528714"/>
                  </a:cubicBezTo>
                  <a:cubicBezTo>
                    <a:pt x="1826609" y="1733226"/>
                    <a:pt x="1706591" y="1862316"/>
                    <a:pt x="1516302" y="1949369"/>
                  </a:cubicBezTo>
                  <a:cubicBezTo>
                    <a:pt x="1326013" y="2036422"/>
                    <a:pt x="1063864" y="2080354"/>
                    <a:pt x="826225" y="2051034"/>
                  </a:cubicBezTo>
                  <a:cubicBezTo>
                    <a:pt x="588586" y="2021714"/>
                    <a:pt x="211831" y="1964435"/>
                    <a:pt x="90468" y="1773449"/>
                  </a:cubicBezTo>
                  <a:close/>
                </a:path>
              </a:pathLst>
            </a:custGeom>
            <a:noFill/>
            <a:ln w="28575" cap="rnd" cmpd="sng" algn="ctr">
              <a:solidFill>
                <a:srgbClr val="B4CE82"/>
              </a:solidFill>
              <a:prstDash val="solid"/>
              <a:headEnd type="none" w="med" len="med"/>
              <a:tailEnd type="none" w="med" len="me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rgbClr val="3A3838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sp>
          <p:nvSpPr>
            <p:cNvPr id="363" name="Freeform: Shape 362">
              <a:extLst>
                <a:ext uri="{FF2B5EF4-FFF2-40B4-BE49-F238E27FC236}">
                  <a16:creationId xmlns:a16="http://schemas.microsoft.com/office/drawing/2014/main" id="{6A30B947-0FC8-968E-B774-3564EF004828}"/>
                </a:ext>
              </a:extLst>
            </p:cNvPr>
            <p:cNvSpPr/>
            <p:nvPr/>
          </p:nvSpPr>
          <p:spPr>
            <a:xfrm>
              <a:off x="5085481" y="3449385"/>
              <a:ext cx="549475" cy="581891"/>
            </a:xfrm>
            <a:custGeom>
              <a:avLst/>
              <a:gdLst>
                <a:gd name="connsiteX0" fmla="*/ 0 w 1234440"/>
                <a:gd name="connsiteY0" fmla="*/ 1177290 h 1177290"/>
                <a:gd name="connsiteX1" fmla="*/ 1234440 w 1234440"/>
                <a:gd name="connsiteY1" fmla="*/ 0 h 1177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234440" h="1177290">
                  <a:moveTo>
                    <a:pt x="0" y="1177290"/>
                  </a:moveTo>
                  <a:cubicBezTo>
                    <a:pt x="114300" y="734377"/>
                    <a:pt x="228600" y="291465"/>
                    <a:pt x="1234440" y="0"/>
                  </a:cubicBezTo>
                </a:path>
              </a:pathLst>
            </a:custGeom>
            <a:noFill/>
            <a:ln w="28575" cap="rnd" cmpd="sng" algn="ctr">
              <a:solidFill>
                <a:srgbClr val="B4CE82"/>
              </a:solidFill>
              <a:prstDash val="solid"/>
              <a:headEnd type="none" w="med" len="med"/>
              <a:tailEnd type="none" w="med" len="me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rgbClr val="3A3838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</p:grpSp>
      <p:sp>
        <p:nvSpPr>
          <p:cNvPr id="364" name="TextBox 363">
            <a:extLst>
              <a:ext uri="{FF2B5EF4-FFF2-40B4-BE49-F238E27FC236}">
                <a16:creationId xmlns:a16="http://schemas.microsoft.com/office/drawing/2014/main" id="{EF61B3CF-39B0-C209-2B4A-7E9205A5312B}"/>
              </a:ext>
            </a:extLst>
          </p:cNvPr>
          <p:cNvSpPr txBox="1"/>
          <p:nvPr/>
        </p:nvSpPr>
        <p:spPr>
          <a:xfrm>
            <a:off x="5709055" y="1714925"/>
            <a:ext cx="52610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3A3838"/>
                </a:solidFill>
                <a:effectLst/>
                <a:uLnTx/>
                <a:uFillTx/>
                <a:latin typeface="Calibri" panose="020F0502020204030204"/>
              </a:rPr>
              <a:t>study</a:t>
            </a:r>
          </a:p>
        </p:txBody>
      </p:sp>
      <p:grpSp>
        <p:nvGrpSpPr>
          <p:cNvPr id="365" name="Group 364">
            <a:extLst>
              <a:ext uri="{FF2B5EF4-FFF2-40B4-BE49-F238E27FC236}">
                <a16:creationId xmlns:a16="http://schemas.microsoft.com/office/drawing/2014/main" id="{F3309697-134C-1CC0-A2F8-1BDCBAF26199}"/>
              </a:ext>
            </a:extLst>
          </p:cNvPr>
          <p:cNvGrpSpPr/>
          <p:nvPr/>
        </p:nvGrpSpPr>
        <p:grpSpPr>
          <a:xfrm>
            <a:off x="4456307" y="1236814"/>
            <a:ext cx="322401" cy="600165"/>
            <a:chOff x="4253132" y="2562093"/>
            <a:chExt cx="269213" cy="501153"/>
          </a:xfrm>
        </p:grpSpPr>
        <p:grpSp>
          <p:nvGrpSpPr>
            <p:cNvPr id="366" name="Group 365">
              <a:extLst>
                <a:ext uri="{FF2B5EF4-FFF2-40B4-BE49-F238E27FC236}">
                  <a16:creationId xmlns:a16="http://schemas.microsoft.com/office/drawing/2014/main" id="{071EA6FD-78E6-E136-DD6A-7B4FD4AEB7CF}"/>
                </a:ext>
              </a:extLst>
            </p:cNvPr>
            <p:cNvGrpSpPr/>
            <p:nvPr/>
          </p:nvGrpSpPr>
          <p:grpSpPr>
            <a:xfrm>
              <a:off x="4253132" y="2562093"/>
              <a:ext cx="197161" cy="321777"/>
              <a:chOff x="6621653" y="1784030"/>
              <a:chExt cx="2530550" cy="4130005"/>
            </a:xfrm>
          </p:grpSpPr>
          <p:sp>
            <p:nvSpPr>
              <p:cNvPr id="391" name="Freeform 373">
                <a:extLst>
                  <a:ext uri="{FF2B5EF4-FFF2-40B4-BE49-F238E27FC236}">
                    <a16:creationId xmlns:a16="http://schemas.microsoft.com/office/drawing/2014/main" id="{8778136A-5FE0-BFF1-BDFC-56A2E3E3EE2C}"/>
                  </a:ext>
                </a:extLst>
              </p:cNvPr>
              <p:cNvSpPr/>
              <p:nvPr/>
            </p:nvSpPr>
            <p:spPr>
              <a:xfrm>
                <a:off x="8117322" y="2669781"/>
                <a:ext cx="973937" cy="3244254"/>
              </a:xfrm>
              <a:custGeom>
                <a:avLst/>
                <a:gdLst>
                  <a:gd name="connsiteX0" fmla="*/ 0 w 973937"/>
                  <a:gd name="connsiteY0" fmla="*/ 0 h 3244254"/>
                  <a:gd name="connsiteX1" fmla="*/ 973937 w 973937"/>
                  <a:gd name="connsiteY1" fmla="*/ 0 h 3244254"/>
                  <a:gd name="connsiteX2" fmla="*/ 973937 w 973937"/>
                  <a:gd name="connsiteY2" fmla="*/ 1516289 h 3244254"/>
                  <a:gd name="connsiteX3" fmla="*/ 973937 w 973937"/>
                  <a:gd name="connsiteY3" fmla="*/ 1516290 h 3244254"/>
                  <a:gd name="connsiteX4" fmla="*/ 973937 w 973937"/>
                  <a:gd name="connsiteY4" fmla="*/ 1516290 h 3244254"/>
                  <a:gd name="connsiteX5" fmla="*/ 973698 w 973937"/>
                  <a:gd name="connsiteY5" fmla="*/ 1522323 h 3244254"/>
                  <a:gd name="connsiteX6" fmla="*/ 953949 w 973937"/>
                  <a:gd name="connsiteY6" fmla="*/ 1674116 h 3244254"/>
                  <a:gd name="connsiteX7" fmla="*/ 685992 w 973937"/>
                  <a:gd name="connsiteY7" fmla="*/ 2968401 h 3244254"/>
                  <a:gd name="connsiteX8" fmla="*/ 347253 w 973937"/>
                  <a:gd name="connsiteY8" fmla="*/ 3130187 h 3244254"/>
                  <a:gd name="connsiteX9" fmla="*/ 16365 w 973937"/>
                  <a:gd name="connsiteY9" fmla="*/ 1641949 h 3244254"/>
                  <a:gd name="connsiteX10" fmla="*/ 0 w 973937"/>
                  <a:gd name="connsiteY10" fmla="*/ 1516290 h 3244254"/>
                  <a:gd name="connsiteX11" fmla="*/ 0 w 973937"/>
                  <a:gd name="connsiteY11" fmla="*/ 1516290 h 3244254"/>
                  <a:gd name="connsiteX12" fmla="*/ 0 w 973937"/>
                  <a:gd name="connsiteY12" fmla="*/ 1516289 h 32442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73937" h="3244254">
                    <a:moveTo>
                      <a:pt x="0" y="0"/>
                    </a:moveTo>
                    <a:lnTo>
                      <a:pt x="973937" y="0"/>
                    </a:lnTo>
                    <a:lnTo>
                      <a:pt x="973937" y="1516289"/>
                    </a:lnTo>
                    <a:lnTo>
                      <a:pt x="973937" y="1516290"/>
                    </a:lnTo>
                    <a:lnTo>
                      <a:pt x="973937" y="1516290"/>
                    </a:lnTo>
                    <a:lnTo>
                      <a:pt x="973698" y="1522323"/>
                    </a:lnTo>
                    <a:cubicBezTo>
                      <a:pt x="971223" y="1552461"/>
                      <a:pt x="965324" y="1598068"/>
                      <a:pt x="953949" y="1674116"/>
                    </a:cubicBezTo>
                    <a:cubicBezTo>
                      <a:pt x="908446" y="1978307"/>
                      <a:pt x="746663" y="2781337"/>
                      <a:pt x="685992" y="2968401"/>
                    </a:cubicBezTo>
                    <a:cubicBezTo>
                      <a:pt x="625321" y="3155466"/>
                      <a:pt x="463536" y="3387190"/>
                      <a:pt x="347253" y="3130187"/>
                    </a:cubicBezTo>
                    <a:cubicBezTo>
                      <a:pt x="245504" y="2905309"/>
                      <a:pt x="93436" y="2177220"/>
                      <a:pt x="16365" y="1641949"/>
                    </a:cubicBezTo>
                    <a:lnTo>
                      <a:pt x="0" y="1516290"/>
                    </a:lnTo>
                    <a:lnTo>
                      <a:pt x="0" y="1516290"/>
                    </a:lnTo>
                    <a:lnTo>
                      <a:pt x="0" y="1516289"/>
                    </a:lnTo>
                    <a:close/>
                  </a:path>
                </a:pathLst>
              </a:custGeom>
              <a:solidFill>
                <a:srgbClr val="5B9BD5"/>
              </a:solidFill>
              <a:ln w="19050" cap="flat" cmpd="sng" algn="ctr">
                <a:solidFill>
                  <a:srgbClr val="5B9BD5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grpSp>
            <p:nvGrpSpPr>
              <p:cNvPr id="392" name="Group 391">
                <a:extLst>
                  <a:ext uri="{FF2B5EF4-FFF2-40B4-BE49-F238E27FC236}">
                    <a16:creationId xmlns:a16="http://schemas.microsoft.com/office/drawing/2014/main" id="{30F8DD8F-7CB8-F938-F41B-6CE08F04AB3D}"/>
                  </a:ext>
                </a:extLst>
              </p:cNvPr>
              <p:cNvGrpSpPr/>
              <p:nvPr/>
            </p:nvGrpSpPr>
            <p:grpSpPr>
              <a:xfrm>
                <a:off x="6621653" y="1784030"/>
                <a:ext cx="2530550" cy="880988"/>
                <a:chOff x="5345302" y="1788793"/>
                <a:chExt cx="2530550" cy="880988"/>
              </a:xfrm>
            </p:grpSpPr>
            <p:sp>
              <p:nvSpPr>
                <p:cNvPr id="396" name="Freeform 378">
                  <a:extLst>
                    <a:ext uri="{FF2B5EF4-FFF2-40B4-BE49-F238E27FC236}">
                      <a16:creationId xmlns:a16="http://schemas.microsoft.com/office/drawing/2014/main" id="{1F0086F3-4004-741D-2360-EC1334224003}"/>
                    </a:ext>
                  </a:extLst>
                </p:cNvPr>
                <p:cNvSpPr/>
                <p:nvPr/>
              </p:nvSpPr>
              <p:spPr>
                <a:xfrm>
                  <a:off x="6308729" y="2406890"/>
                  <a:ext cx="487235" cy="142639"/>
                </a:xfrm>
                <a:custGeom>
                  <a:avLst/>
                  <a:gdLst>
                    <a:gd name="connsiteX0" fmla="*/ 0 w 487235"/>
                    <a:gd name="connsiteY0" fmla="*/ 0 h 142639"/>
                    <a:gd name="connsiteX1" fmla="*/ 206908 w 487235"/>
                    <a:gd name="connsiteY1" fmla="*/ 133489 h 142639"/>
                    <a:gd name="connsiteX2" fmla="*/ 487235 w 487235"/>
                    <a:gd name="connsiteY2" fmla="*/ 120140 h 1426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487235" h="142639">
                      <a:moveTo>
                        <a:pt x="0" y="0"/>
                      </a:moveTo>
                      <a:cubicBezTo>
                        <a:pt x="62851" y="56733"/>
                        <a:pt x="125702" y="113466"/>
                        <a:pt x="206908" y="133489"/>
                      </a:cubicBezTo>
                      <a:cubicBezTo>
                        <a:pt x="288114" y="153512"/>
                        <a:pt x="387674" y="136826"/>
                        <a:pt x="487235" y="120140"/>
                      </a:cubicBezTo>
                    </a:path>
                  </a:pathLst>
                </a:custGeom>
                <a:noFill/>
                <a:ln w="28575" cap="flat" cmpd="sng" algn="ctr">
                  <a:solidFill>
                    <a:srgbClr val="5B9BD5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  <p:sp>
              <p:nvSpPr>
                <p:cNvPr id="397" name="Rectangle 396">
                  <a:extLst>
                    <a:ext uri="{FF2B5EF4-FFF2-40B4-BE49-F238E27FC236}">
                      <a16:creationId xmlns:a16="http://schemas.microsoft.com/office/drawing/2014/main" id="{BC7E2396-93D2-AF20-061E-C7E5073C4F63}"/>
                    </a:ext>
                  </a:extLst>
                </p:cNvPr>
                <p:cNvSpPr/>
                <p:nvPr/>
              </p:nvSpPr>
              <p:spPr>
                <a:xfrm>
                  <a:off x="6767328" y="2486179"/>
                  <a:ext cx="1108524" cy="183602"/>
                </a:xfrm>
                <a:prstGeom prst="rect">
                  <a:avLst/>
                </a:prstGeom>
                <a:solidFill>
                  <a:srgbClr val="5B9BD5"/>
                </a:solidFill>
                <a:ln w="12700" cap="flat" cmpd="sng" algn="ctr">
                  <a:solidFill>
                    <a:srgbClr val="5B9BD5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  <p:grpSp>
              <p:nvGrpSpPr>
                <p:cNvPr id="398" name="Group 397">
                  <a:extLst>
                    <a:ext uri="{FF2B5EF4-FFF2-40B4-BE49-F238E27FC236}">
                      <a16:creationId xmlns:a16="http://schemas.microsoft.com/office/drawing/2014/main" id="{FE5EE9A6-BB0A-0045-3F77-0C330A04E58D}"/>
                    </a:ext>
                  </a:extLst>
                </p:cNvPr>
                <p:cNvGrpSpPr/>
                <p:nvPr/>
              </p:nvGrpSpPr>
              <p:grpSpPr>
                <a:xfrm rot="1980000">
                  <a:off x="5345302" y="1788793"/>
                  <a:ext cx="1108524" cy="466514"/>
                  <a:chOff x="9008832" y="1859860"/>
                  <a:chExt cx="1108524" cy="466514"/>
                </a:xfrm>
              </p:grpSpPr>
              <p:sp>
                <p:nvSpPr>
                  <p:cNvPr id="400" name="Rectangle 399">
                    <a:extLst>
                      <a:ext uri="{FF2B5EF4-FFF2-40B4-BE49-F238E27FC236}">
                        <a16:creationId xmlns:a16="http://schemas.microsoft.com/office/drawing/2014/main" id="{2524F709-71E3-119B-9614-253E6F334A60}"/>
                      </a:ext>
                    </a:extLst>
                  </p:cNvPr>
                  <p:cNvSpPr/>
                  <p:nvPr/>
                </p:nvSpPr>
                <p:spPr>
                  <a:xfrm>
                    <a:off x="9116100" y="1859860"/>
                    <a:ext cx="893989" cy="282912"/>
                  </a:xfrm>
                  <a:prstGeom prst="rect">
                    <a:avLst/>
                  </a:prstGeom>
                  <a:solidFill>
                    <a:srgbClr val="5B9BD5"/>
                  </a:solidFill>
                  <a:ln w="12700" cap="flat" cmpd="sng" algn="ctr">
                    <a:solidFill>
                      <a:srgbClr val="5B9BD5">
                        <a:shade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1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  <p:sp>
                <p:nvSpPr>
                  <p:cNvPr id="401" name="Rectangle 400">
                    <a:extLst>
                      <a:ext uri="{FF2B5EF4-FFF2-40B4-BE49-F238E27FC236}">
                        <a16:creationId xmlns:a16="http://schemas.microsoft.com/office/drawing/2014/main" id="{AA2C4471-7680-3D92-46ED-70DA4BED2033}"/>
                      </a:ext>
                    </a:extLst>
                  </p:cNvPr>
                  <p:cNvSpPr/>
                  <p:nvPr/>
                </p:nvSpPr>
                <p:spPr>
                  <a:xfrm>
                    <a:off x="9008832" y="2142772"/>
                    <a:ext cx="1108524" cy="183602"/>
                  </a:xfrm>
                  <a:prstGeom prst="rect">
                    <a:avLst/>
                  </a:prstGeom>
                  <a:solidFill>
                    <a:srgbClr val="5B9BD5"/>
                  </a:solidFill>
                  <a:ln w="12700" cap="flat" cmpd="sng" algn="ctr">
                    <a:solidFill>
                      <a:srgbClr val="5B9BD5">
                        <a:shade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1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</p:grpSp>
            <p:sp>
              <p:nvSpPr>
                <p:cNvPr id="399" name="Freeform 381">
                  <a:extLst>
                    <a:ext uri="{FF2B5EF4-FFF2-40B4-BE49-F238E27FC236}">
                      <a16:creationId xmlns:a16="http://schemas.microsoft.com/office/drawing/2014/main" id="{B04CADDF-1B2D-B334-D59C-BF4D5DC58BDB}"/>
                    </a:ext>
                  </a:extLst>
                </p:cNvPr>
                <p:cNvSpPr/>
                <p:nvPr/>
              </p:nvSpPr>
              <p:spPr>
                <a:xfrm>
                  <a:off x="6280660" y="2462873"/>
                  <a:ext cx="487235" cy="142639"/>
                </a:xfrm>
                <a:custGeom>
                  <a:avLst/>
                  <a:gdLst>
                    <a:gd name="connsiteX0" fmla="*/ 0 w 487235"/>
                    <a:gd name="connsiteY0" fmla="*/ 0 h 142639"/>
                    <a:gd name="connsiteX1" fmla="*/ 206908 w 487235"/>
                    <a:gd name="connsiteY1" fmla="*/ 133489 h 142639"/>
                    <a:gd name="connsiteX2" fmla="*/ 487235 w 487235"/>
                    <a:gd name="connsiteY2" fmla="*/ 120140 h 1426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487235" h="142639">
                      <a:moveTo>
                        <a:pt x="0" y="0"/>
                      </a:moveTo>
                      <a:cubicBezTo>
                        <a:pt x="62851" y="56733"/>
                        <a:pt x="125702" y="113466"/>
                        <a:pt x="206908" y="133489"/>
                      </a:cubicBezTo>
                      <a:cubicBezTo>
                        <a:pt x="288114" y="153512"/>
                        <a:pt x="387674" y="136826"/>
                        <a:pt x="487235" y="120140"/>
                      </a:cubicBezTo>
                    </a:path>
                  </a:pathLst>
                </a:custGeom>
                <a:noFill/>
                <a:ln w="28575" cap="flat" cmpd="sng" algn="ctr">
                  <a:solidFill>
                    <a:srgbClr val="5B9BD5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</p:grpSp>
          <p:cxnSp>
            <p:nvCxnSpPr>
              <p:cNvPr id="393" name="Straight Connector 392">
                <a:extLst>
                  <a:ext uri="{FF2B5EF4-FFF2-40B4-BE49-F238E27FC236}">
                    <a16:creationId xmlns:a16="http://schemas.microsoft.com/office/drawing/2014/main" id="{134C7802-3D68-B30C-CD51-C8C3488717C5}"/>
                  </a:ext>
                </a:extLst>
              </p:cNvPr>
              <p:cNvCxnSpPr/>
              <p:nvPr/>
            </p:nvCxnSpPr>
            <p:spPr>
              <a:xfrm>
                <a:off x="8139958" y="2936759"/>
                <a:ext cx="500584" cy="0"/>
              </a:xfrm>
              <a:prstGeom prst="line">
                <a:avLst/>
              </a:prstGeom>
              <a:noFill/>
              <a:ln w="6350" cap="flat" cmpd="sng" algn="ctr">
                <a:solidFill>
                  <a:srgbClr val="2D3E50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394" name="Straight Connector 393">
                <a:extLst>
                  <a:ext uri="{FF2B5EF4-FFF2-40B4-BE49-F238E27FC236}">
                    <a16:creationId xmlns:a16="http://schemas.microsoft.com/office/drawing/2014/main" id="{654A28C6-5087-1616-8780-7193A4DFFC92}"/>
                  </a:ext>
                </a:extLst>
              </p:cNvPr>
              <p:cNvCxnSpPr/>
              <p:nvPr/>
            </p:nvCxnSpPr>
            <p:spPr>
              <a:xfrm>
                <a:off x="8139958" y="3736582"/>
                <a:ext cx="500584" cy="0"/>
              </a:xfrm>
              <a:prstGeom prst="line">
                <a:avLst/>
              </a:prstGeom>
              <a:noFill/>
              <a:ln w="6350" cap="flat" cmpd="sng" algn="ctr">
                <a:solidFill>
                  <a:srgbClr val="2D3E50"/>
                </a:solidFill>
                <a:prstDash val="solid"/>
                <a:miter lim="800000"/>
              </a:ln>
              <a:effectLst/>
            </p:spPr>
          </p:cxnSp>
          <p:sp>
            <p:nvSpPr>
              <p:cNvPr id="395" name="Freeform 377">
                <a:extLst>
                  <a:ext uri="{FF2B5EF4-FFF2-40B4-BE49-F238E27FC236}">
                    <a16:creationId xmlns:a16="http://schemas.microsoft.com/office/drawing/2014/main" id="{5818A801-D791-855E-A68C-69F3B1E20C48}"/>
                  </a:ext>
                </a:extLst>
              </p:cNvPr>
              <p:cNvSpPr/>
              <p:nvPr/>
            </p:nvSpPr>
            <p:spPr>
              <a:xfrm>
                <a:off x="8138205" y="4248147"/>
                <a:ext cx="930894" cy="1651597"/>
              </a:xfrm>
              <a:custGeom>
                <a:avLst/>
                <a:gdLst>
                  <a:gd name="connsiteX0" fmla="*/ 0 w 1285750"/>
                  <a:gd name="connsiteY0" fmla="*/ 0 h 2281185"/>
                  <a:gd name="connsiteX1" fmla="*/ 1285750 w 1285750"/>
                  <a:gd name="connsiteY1" fmla="*/ 0 h 2281185"/>
                  <a:gd name="connsiteX2" fmla="*/ 1285435 w 1285750"/>
                  <a:gd name="connsiteY2" fmla="*/ 7966 h 2281185"/>
                  <a:gd name="connsiteX3" fmla="*/ 1259362 w 1285750"/>
                  <a:gd name="connsiteY3" fmla="*/ 208356 h 2281185"/>
                  <a:gd name="connsiteX4" fmla="*/ 905617 w 1285750"/>
                  <a:gd name="connsiteY4" fmla="*/ 1917016 h 2281185"/>
                  <a:gd name="connsiteX5" fmla="*/ 458428 w 1285750"/>
                  <a:gd name="connsiteY5" fmla="*/ 2130598 h 2281185"/>
                  <a:gd name="connsiteX6" fmla="*/ 21604 w 1285750"/>
                  <a:gd name="connsiteY6" fmla="*/ 165891 h 22811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85750" h="2281185">
                    <a:moveTo>
                      <a:pt x="0" y="0"/>
                    </a:moveTo>
                    <a:lnTo>
                      <a:pt x="1285750" y="0"/>
                    </a:lnTo>
                    <a:lnTo>
                      <a:pt x="1285435" y="7966"/>
                    </a:lnTo>
                    <a:cubicBezTo>
                      <a:pt x="1282167" y="47752"/>
                      <a:pt x="1274380" y="107961"/>
                      <a:pt x="1259362" y="208356"/>
                    </a:cubicBezTo>
                    <a:cubicBezTo>
                      <a:pt x="1199292" y="609936"/>
                      <a:pt x="985712" y="1670061"/>
                      <a:pt x="905617" y="1917016"/>
                    </a:cubicBezTo>
                    <a:cubicBezTo>
                      <a:pt x="825522" y="2163971"/>
                      <a:pt x="611941" y="2469883"/>
                      <a:pt x="458428" y="2130598"/>
                    </a:cubicBezTo>
                    <a:cubicBezTo>
                      <a:pt x="324104" y="1833724"/>
                      <a:pt x="123350" y="872533"/>
                      <a:pt x="21604" y="165891"/>
                    </a:cubicBezTo>
                    <a:close/>
                  </a:path>
                </a:pathLst>
              </a:custGeom>
              <a:solidFill>
                <a:srgbClr val="70AD47">
                  <a:lumMod val="40000"/>
                  <a:lumOff val="6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</p:grpSp>
        <p:grpSp>
          <p:nvGrpSpPr>
            <p:cNvPr id="367" name="Group 366">
              <a:extLst>
                <a:ext uri="{FF2B5EF4-FFF2-40B4-BE49-F238E27FC236}">
                  <a16:creationId xmlns:a16="http://schemas.microsoft.com/office/drawing/2014/main" id="{0478DBB9-B748-9941-05C6-2EA4928A4863}"/>
                </a:ext>
              </a:extLst>
            </p:cNvPr>
            <p:cNvGrpSpPr/>
            <p:nvPr/>
          </p:nvGrpSpPr>
          <p:grpSpPr>
            <a:xfrm>
              <a:off x="4325184" y="2659134"/>
              <a:ext cx="197161" cy="321777"/>
              <a:chOff x="6621653" y="1784030"/>
              <a:chExt cx="2530550" cy="4130005"/>
            </a:xfrm>
          </p:grpSpPr>
          <p:sp>
            <p:nvSpPr>
              <p:cNvPr id="380" name="Freeform 362">
                <a:extLst>
                  <a:ext uri="{FF2B5EF4-FFF2-40B4-BE49-F238E27FC236}">
                    <a16:creationId xmlns:a16="http://schemas.microsoft.com/office/drawing/2014/main" id="{9B7717F1-4C69-F43E-0F31-273178865DD6}"/>
                  </a:ext>
                </a:extLst>
              </p:cNvPr>
              <p:cNvSpPr/>
              <p:nvPr/>
            </p:nvSpPr>
            <p:spPr>
              <a:xfrm>
                <a:off x="8117322" y="2669781"/>
                <a:ext cx="973937" cy="3244254"/>
              </a:xfrm>
              <a:custGeom>
                <a:avLst/>
                <a:gdLst>
                  <a:gd name="connsiteX0" fmla="*/ 0 w 973937"/>
                  <a:gd name="connsiteY0" fmla="*/ 0 h 3244254"/>
                  <a:gd name="connsiteX1" fmla="*/ 973937 w 973937"/>
                  <a:gd name="connsiteY1" fmla="*/ 0 h 3244254"/>
                  <a:gd name="connsiteX2" fmla="*/ 973937 w 973937"/>
                  <a:gd name="connsiteY2" fmla="*/ 1516289 h 3244254"/>
                  <a:gd name="connsiteX3" fmla="*/ 973937 w 973937"/>
                  <a:gd name="connsiteY3" fmla="*/ 1516290 h 3244254"/>
                  <a:gd name="connsiteX4" fmla="*/ 973937 w 973937"/>
                  <a:gd name="connsiteY4" fmla="*/ 1516290 h 3244254"/>
                  <a:gd name="connsiteX5" fmla="*/ 973698 w 973937"/>
                  <a:gd name="connsiteY5" fmla="*/ 1522323 h 3244254"/>
                  <a:gd name="connsiteX6" fmla="*/ 953949 w 973937"/>
                  <a:gd name="connsiteY6" fmla="*/ 1674116 h 3244254"/>
                  <a:gd name="connsiteX7" fmla="*/ 685992 w 973937"/>
                  <a:gd name="connsiteY7" fmla="*/ 2968401 h 3244254"/>
                  <a:gd name="connsiteX8" fmla="*/ 347253 w 973937"/>
                  <a:gd name="connsiteY8" fmla="*/ 3130187 h 3244254"/>
                  <a:gd name="connsiteX9" fmla="*/ 16365 w 973937"/>
                  <a:gd name="connsiteY9" fmla="*/ 1641949 h 3244254"/>
                  <a:gd name="connsiteX10" fmla="*/ 0 w 973937"/>
                  <a:gd name="connsiteY10" fmla="*/ 1516290 h 3244254"/>
                  <a:gd name="connsiteX11" fmla="*/ 0 w 973937"/>
                  <a:gd name="connsiteY11" fmla="*/ 1516290 h 3244254"/>
                  <a:gd name="connsiteX12" fmla="*/ 0 w 973937"/>
                  <a:gd name="connsiteY12" fmla="*/ 1516289 h 32442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73937" h="3244254">
                    <a:moveTo>
                      <a:pt x="0" y="0"/>
                    </a:moveTo>
                    <a:lnTo>
                      <a:pt x="973937" y="0"/>
                    </a:lnTo>
                    <a:lnTo>
                      <a:pt x="973937" y="1516289"/>
                    </a:lnTo>
                    <a:lnTo>
                      <a:pt x="973937" y="1516290"/>
                    </a:lnTo>
                    <a:lnTo>
                      <a:pt x="973937" y="1516290"/>
                    </a:lnTo>
                    <a:lnTo>
                      <a:pt x="973698" y="1522323"/>
                    </a:lnTo>
                    <a:cubicBezTo>
                      <a:pt x="971223" y="1552461"/>
                      <a:pt x="965324" y="1598068"/>
                      <a:pt x="953949" y="1674116"/>
                    </a:cubicBezTo>
                    <a:cubicBezTo>
                      <a:pt x="908446" y="1978307"/>
                      <a:pt x="746663" y="2781337"/>
                      <a:pt x="685992" y="2968401"/>
                    </a:cubicBezTo>
                    <a:cubicBezTo>
                      <a:pt x="625321" y="3155466"/>
                      <a:pt x="463536" y="3387190"/>
                      <a:pt x="347253" y="3130187"/>
                    </a:cubicBezTo>
                    <a:cubicBezTo>
                      <a:pt x="245504" y="2905309"/>
                      <a:pt x="93436" y="2177220"/>
                      <a:pt x="16365" y="1641949"/>
                    </a:cubicBezTo>
                    <a:lnTo>
                      <a:pt x="0" y="1516290"/>
                    </a:lnTo>
                    <a:lnTo>
                      <a:pt x="0" y="1516290"/>
                    </a:lnTo>
                    <a:lnTo>
                      <a:pt x="0" y="1516289"/>
                    </a:lnTo>
                    <a:close/>
                  </a:path>
                </a:pathLst>
              </a:custGeom>
              <a:solidFill>
                <a:srgbClr val="5B9BD5"/>
              </a:solidFill>
              <a:ln w="19050" cap="flat" cmpd="sng" algn="ctr">
                <a:solidFill>
                  <a:srgbClr val="5B9BD5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grpSp>
            <p:nvGrpSpPr>
              <p:cNvPr id="381" name="Group 380">
                <a:extLst>
                  <a:ext uri="{FF2B5EF4-FFF2-40B4-BE49-F238E27FC236}">
                    <a16:creationId xmlns:a16="http://schemas.microsoft.com/office/drawing/2014/main" id="{8DA54101-9E0E-C633-E6ED-78E7929D32AF}"/>
                  </a:ext>
                </a:extLst>
              </p:cNvPr>
              <p:cNvGrpSpPr/>
              <p:nvPr/>
            </p:nvGrpSpPr>
            <p:grpSpPr>
              <a:xfrm>
                <a:off x="6621653" y="1784030"/>
                <a:ext cx="2530550" cy="880988"/>
                <a:chOff x="5345302" y="1788793"/>
                <a:chExt cx="2530550" cy="880988"/>
              </a:xfrm>
            </p:grpSpPr>
            <p:sp>
              <p:nvSpPr>
                <p:cNvPr id="385" name="Freeform 367">
                  <a:extLst>
                    <a:ext uri="{FF2B5EF4-FFF2-40B4-BE49-F238E27FC236}">
                      <a16:creationId xmlns:a16="http://schemas.microsoft.com/office/drawing/2014/main" id="{AE7680C9-6B2E-6C18-97F1-6FFA246C0432}"/>
                    </a:ext>
                  </a:extLst>
                </p:cNvPr>
                <p:cNvSpPr/>
                <p:nvPr/>
              </p:nvSpPr>
              <p:spPr>
                <a:xfrm>
                  <a:off x="6308729" y="2406890"/>
                  <a:ext cx="487235" cy="142639"/>
                </a:xfrm>
                <a:custGeom>
                  <a:avLst/>
                  <a:gdLst>
                    <a:gd name="connsiteX0" fmla="*/ 0 w 487235"/>
                    <a:gd name="connsiteY0" fmla="*/ 0 h 142639"/>
                    <a:gd name="connsiteX1" fmla="*/ 206908 w 487235"/>
                    <a:gd name="connsiteY1" fmla="*/ 133489 h 142639"/>
                    <a:gd name="connsiteX2" fmla="*/ 487235 w 487235"/>
                    <a:gd name="connsiteY2" fmla="*/ 120140 h 1426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487235" h="142639">
                      <a:moveTo>
                        <a:pt x="0" y="0"/>
                      </a:moveTo>
                      <a:cubicBezTo>
                        <a:pt x="62851" y="56733"/>
                        <a:pt x="125702" y="113466"/>
                        <a:pt x="206908" y="133489"/>
                      </a:cubicBezTo>
                      <a:cubicBezTo>
                        <a:pt x="288114" y="153512"/>
                        <a:pt x="387674" y="136826"/>
                        <a:pt x="487235" y="120140"/>
                      </a:cubicBezTo>
                    </a:path>
                  </a:pathLst>
                </a:custGeom>
                <a:noFill/>
                <a:ln w="28575" cap="flat" cmpd="sng" algn="ctr">
                  <a:solidFill>
                    <a:srgbClr val="5B9BD5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  <p:sp>
              <p:nvSpPr>
                <p:cNvPr id="386" name="Rectangle 385">
                  <a:extLst>
                    <a:ext uri="{FF2B5EF4-FFF2-40B4-BE49-F238E27FC236}">
                      <a16:creationId xmlns:a16="http://schemas.microsoft.com/office/drawing/2014/main" id="{59AF781F-17D9-58EC-2DBA-749235B692D1}"/>
                    </a:ext>
                  </a:extLst>
                </p:cNvPr>
                <p:cNvSpPr/>
                <p:nvPr/>
              </p:nvSpPr>
              <p:spPr>
                <a:xfrm>
                  <a:off x="6767328" y="2486179"/>
                  <a:ext cx="1108524" cy="183602"/>
                </a:xfrm>
                <a:prstGeom prst="rect">
                  <a:avLst/>
                </a:prstGeom>
                <a:solidFill>
                  <a:srgbClr val="5B9BD5"/>
                </a:solidFill>
                <a:ln w="12700" cap="flat" cmpd="sng" algn="ctr">
                  <a:solidFill>
                    <a:srgbClr val="5B9BD5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  <p:grpSp>
              <p:nvGrpSpPr>
                <p:cNvPr id="387" name="Group 386">
                  <a:extLst>
                    <a:ext uri="{FF2B5EF4-FFF2-40B4-BE49-F238E27FC236}">
                      <a16:creationId xmlns:a16="http://schemas.microsoft.com/office/drawing/2014/main" id="{BFF161D4-34E7-4258-1CBC-9291A68DA123}"/>
                    </a:ext>
                  </a:extLst>
                </p:cNvPr>
                <p:cNvGrpSpPr/>
                <p:nvPr/>
              </p:nvGrpSpPr>
              <p:grpSpPr>
                <a:xfrm rot="1980000">
                  <a:off x="5345302" y="1788793"/>
                  <a:ext cx="1108524" cy="466514"/>
                  <a:chOff x="9008832" y="1859860"/>
                  <a:chExt cx="1108524" cy="466514"/>
                </a:xfrm>
              </p:grpSpPr>
              <p:sp>
                <p:nvSpPr>
                  <p:cNvPr id="389" name="Rectangle 388">
                    <a:extLst>
                      <a:ext uri="{FF2B5EF4-FFF2-40B4-BE49-F238E27FC236}">
                        <a16:creationId xmlns:a16="http://schemas.microsoft.com/office/drawing/2014/main" id="{EA08A741-66E9-35F9-C9BB-CF7F9B7FB328}"/>
                      </a:ext>
                    </a:extLst>
                  </p:cNvPr>
                  <p:cNvSpPr/>
                  <p:nvPr/>
                </p:nvSpPr>
                <p:spPr>
                  <a:xfrm>
                    <a:off x="9116100" y="1859860"/>
                    <a:ext cx="893989" cy="282912"/>
                  </a:xfrm>
                  <a:prstGeom prst="rect">
                    <a:avLst/>
                  </a:prstGeom>
                  <a:solidFill>
                    <a:srgbClr val="5B9BD5"/>
                  </a:solidFill>
                  <a:ln w="12700" cap="flat" cmpd="sng" algn="ctr">
                    <a:solidFill>
                      <a:srgbClr val="5B9BD5">
                        <a:shade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1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  <p:sp>
                <p:nvSpPr>
                  <p:cNvPr id="390" name="Rectangle 389">
                    <a:extLst>
                      <a:ext uri="{FF2B5EF4-FFF2-40B4-BE49-F238E27FC236}">
                        <a16:creationId xmlns:a16="http://schemas.microsoft.com/office/drawing/2014/main" id="{884DE8B5-ED23-8788-FD8D-61A02B07AB40}"/>
                      </a:ext>
                    </a:extLst>
                  </p:cNvPr>
                  <p:cNvSpPr/>
                  <p:nvPr/>
                </p:nvSpPr>
                <p:spPr>
                  <a:xfrm>
                    <a:off x="9008832" y="2142772"/>
                    <a:ext cx="1108524" cy="183602"/>
                  </a:xfrm>
                  <a:prstGeom prst="rect">
                    <a:avLst/>
                  </a:prstGeom>
                  <a:solidFill>
                    <a:srgbClr val="5B9BD5"/>
                  </a:solidFill>
                  <a:ln w="12700" cap="flat" cmpd="sng" algn="ctr">
                    <a:solidFill>
                      <a:srgbClr val="5B9BD5">
                        <a:shade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1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</p:grpSp>
            <p:sp>
              <p:nvSpPr>
                <p:cNvPr id="388" name="Freeform 370">
                  <a:extLst>
                    <a:ext uri="{FF2B5EF4-FFF2-40B4-BE49-F238E27FC236}">
                      <a16:creationId xmlns:a16="http://schemas.microsoft.com/office/drawing/2014/main" id="{BA5439A3-FA85-FDC8-261B-3078BB87FEB2}"/>
                    </a:ext>
                  </a:extLst>
                </p:cNvPr>
                <p:cNvSpPr/>
                <p:nvPr/>
              </p:nvSpPr>
              <p:spPr>
                <a:xfrm>
                  <a:off x="6280660" y="2462873"/>
                  <a:ext cx="487235" cy="142639"/>
                </a:xfrm>
                <a:custGeom>
                  <a:avLst/>
                  <a:gdLst>
                    <a:gd name="connsiteX0" fmla="*/ 0 w 487235"/>
                    <a:gd name="connsiteY0" fmla="*/ 0 h 142639"/>
                    <a:gd name="connsiteX1" fmla="*/ 206908 w 487235"/>
                    <a:gd name="connsiteY1" fmla="*/ 133489 h 142639"/>
                    <a:gd name="connsiteX2" fmla="*/ 487235 w 487235"/>
                    <a:gd name="connsiteY2" fmla="*/ 120140 h 1426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487235" h="142639">
                      <a:moveTo>
                        <a:pt x="0" y="0"/>
                      </a:moveTo>
                      <a:cubicBezTo>
                        <a:pt x="62851" y="56733"/>
                        <a:pt x="125702" y="113466"/>
                        <a:pt x="206908" y="133489"/>
                      </a:cubicBezTo>
                      <a:cubicBezTo>
                        <a:pt x="288114" y="153512"/>
                        <a:pt x="387674" y="136826"/>
                        <a:pt x="487235" y="120140"/>
                      </a:cubicBezTo>
                    </a:path>
                  </a:pathLst>
                </a:custGeom>
                <a:noFill/>
                <a:ln w="28575" cap="flat" cmpd="sng" algn="ctr">
                  <a:solidFill>
                    <a:srgbClr val="5B9BD5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</p:grpSp>
          <p:cxnSp>
            <p:nvCxnSpPr>
              <p:cNvPr id="382" name="Straight Connector 381">
                <a:extLst>
                  <a:ext uri="{FF2B5EF4-FFF2-40B4-BE49-F238E27FC236}">
                    <a16:creationId xmlns:a16="http://schemas.microsoft.com/office/drawing/2014/main" id="{6E185AFA-7D87-C6F8-5044-22749C9BBF8E}"/>
                  </a:ext>
                </a:extLst>
              </p:cNvPr>
              <p:cNvCxnSpPr/>
              <p:nvPr/>
            </p:nvCxnSpPr>
            <p:spPr>
              <a:xfrm>
                <a:off x="8139958" y="2936759"/>
                <a:ext cx="500584" cy="0"/>
              </a:xfrm>
              <a:prstGeom prst="line">
                <a:avLst/>
              </a:prstGeom>
              <a:noFill/>
              <a:ln w="6350" cap="flat" cmpd="sng" algn="ctr">
                <a:solidFill>
                  <a:srgbClr val="2D3E50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383" name="Straight Connector 382">
                <a:extLst>
                  <a:ext uri="{FF2B5EF4-FFF2-40B4-BE49-F238E27FC236}">
                    <a16:creationId xmlns:a16="http://schemas.microsoft.com/office/drawing/2014/main" id="{0CD435D4-1EE4-54D9-F0E5-5EA5F716043B}"/>
                  </a:ext>
                </a:extLst>
              </p:cNvPr>
              <p:cNvCxnSpPr/>
              <p:nvPr/>
            </p:nvCxnSpPr>
            <p:spPr>
              <a:xfrm>
                <a:off x="8139958" y="3736582"/>
                <a:ext cx="500584" cy="0"/>
              </a:xfrm>
              <a:prstGeom prst="line">
                <a:avLst/>
              </a:prstGeom>
              <a:noFill/>
              <a:ln w="6350" cap="flat" cmpd="sng" algn="ctr">
                <a:solidFill>
                  <a:srgbClr val="2D3E50"/>
                </a:solidFill>
                <a:prstDash val="solid"/>
                <a:miter lim="800000"/>
              </a:ln>
              <a:effectLst/>
            </p:spPr>
          </p:cxnSp>
          <p:sp>
            <p:nvSpPr>
              <p:cNvPr id="384" name="Freeform 366">
                <a:extLst>
                  <a:ext uri="{FF2B5EF4-FFF2-40B4-BE49-F238E27FC236}">
                    <a16:creationId xmlns:a16="http://schemas.microsoft.com/office/drawing/2014/main" id="{C53A558D-6460-B8A5-CF15-9BE063483BB1}"/>
                  </a:ext>
                </a:extLst>
              </p:cNvPr>
              <p:cNvSpPr/>
              <p:nvPr/>
            </p:nvSpPr>
            <p:spPr>
              <a:xfrm>
                <a:off x="8138205" y="4248147"/>
                <a:ext cx="930894" cy="1651597"/>
              </a:xfrm>
              <a:custGeom>
                <a:avLst/>
                <a:gdLst>
                  <a:gd name="connsiteX0" fmla="*/ 0 w 1285750"/>
                  <a:gd name="connsiteY0" fmla="*/ 0 h 2281185"/>
                  <a:gd name="connsiteX1" fmla="*/ 1285750 w 1285750"/>
                  <a:gd name="connsiteY1" fmla="*/ 0 h 2281185"/>
                  <a:gd name="connsiteX2" fmla="*/ 1285435 w 1285750"/>
                  <a:gd name="connsiteY2" fmla="*/ 7966 h 2281185"/>
                  <a:gd name="connsiteX3" fmla="*/ 1259362 w 1285750"/>
                  <a:gd name="connsiteY3" fmla="*/ 208356 h 2281185"/>
                  <a:gd name="connsiteX4" fmla="*/ 905617 w 1285750"/>
                  <a:gd name="connsiteY4" fmla="*/ 1917016 h 2281185"/>
                  <a:gd name="connsiteX5" fmla="*/ 458428 w 1285750"/>
                  <a:gd name="connsiteY5" fmla="*/ 2130598 h 2281185"/>
                  <a:gd name="connsiteX6" fmla="*/ 21604 w 1285750"/>
                  <a:gd name="connsiteY6" fmla="*/ 165891 h 22811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85750" h="2281185">
                    <a:moveTo>
                      <a:pt x="0" y="0"/>
                    </a:moveTo>
                    <a:lnTo>
                      <a:pt x="1285750" y="0"/>
                    </a:lnTo>
                    <a:lnTo>
                      <a:pt x="1285435" y="7966"/>
                    </a:lnTo>
                    <a:cubicBezTo>
                      <a:pt x="1282167" y="47752"/>
                      <a:pt x="1274380" y="107961"/>
                      <a:pt x="1259362" y="208356"/>
                    </a:cubicBezTo>
                    <a:cubicBezTo>
                      <a:pt x="1199292" y="609936"/>
                      <a:pt x="985712" y="1670061"/>
                      <a:pt x="905617" y="1917016"/>
                    </a:cubicBezTo>
                    <a:cubicBezTo>
                      <a:pt x="825522" y="2163971"/>
                      <a:pt x="611941" y="2469883"/>
                      <a:pt x="458428" y="2130598"/>
                    </a:cubicBezTo>
                    <a:cubicBezTo>
                      <a:pt x="324104" y="1833724"/>
                      <a:pt x="123350" y="872533"/>
                      <a:pt x="21604" y="165891"/>
                    </a:cubicBezTo>
                    <a:close/>
                  </a:path>
                </a:pathLst>
              </a:custGeom>
              <a:solidFill>
                <a:srgbClr val="70AD47">
                  <a:lumMod val="40000"/>
                  <a:lumOff val="6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</p:grpSp>
        <p:grpSp>
          <p:nvGrpSpPr>
            <p:cNvPr id="368" name="Group 367">
              <a:extLst>
                <a:ext uri="{FF2B5EF4-FFF2-40B4-BE49-F238E27FC236}">
                  <a16:creationId xmlns:a16="http://schemas.microsoft.com/office/drawing/2014/main" id="{03ABF006-B126-DA4D-7299-E3762ECDEADA}"/>
                </a:ext>
              </a:extLst>
            </p:cNvPr>
            <p:cNvGrpSpPr/>
            <p:nvPr/>
          </p:nvGrpSpPr>
          <p:grpSpPr>
            <a:xfrm>
              <a:off x="4266907" y="2741469"/>
              <a:ext cx="197161" cy="321777"/>
              <a:chOff x="6621653" y="1784030"/>
              <a:chExt cx="2530550" cy="4130005"/>
            </a:xfrm>
          </p:grpSpPr>
          <p:sp>
            <p:nvSpPr>
              <p:cNvPr id="369" name="Freeform 351">
                <a:extLst>
                  <a:ext uri="{FF2B5EF4-FFF2-40B4-BE49-F238E27FC236}">
                    <a16:creationId xmlns:a16="http://schemas.microsoft.com/office/drawing/2014/main" id="{F0A65CBF-D001-73FE-448D-9262356F950A}"/>
                  </a:ext>
                </a:extLst>
              </p:cNvPr>
              <p:cNvSpPr/>
              <p:nvPr/>
            </p:nvSpPr>
            <p:spPr>
              <a:xfrm>
                <a:off x="8117322" y="2669781"/>
                <a:ext cx="973937" cy="3244254"/>
              </a:xfrm>
              <a:custGeom>
                <a:avLst/>
                <a:gdLst>
                  <a:gd name="connsiteX0" fmla="*/ 0 w 973937"/>
                  <a:gd name="connsiteY0" fmla="*/ 0 h 3244254"/>
                  <a:gd name="connsiteX1" fmla="*/ 973937 w 973937"/>
                  <a:gd name="connsiteY1" fmla="*/ 0 h 3244254"/>
                  <a:gd name="connsiteX2" fmla="*/ 973937 w 973937"/>
                  <a:gd name="connsiteY2" fmla="*/ 1516289 h 3244254"/>
                  <a:gd name="connsiteX3" fmla="*/ 973937 w 973937"/>
                  <a:gd name="connsiteY3" fmla="*/ 1516290 h 3244254"/>
                  <a:gd name="connsiteX4" fmla="*/ 973937 w 973937"/>
                  <a:gd name="connsiteY4" fmla="*/ 1516290 h 3244254"/>
                  <a:gd name="connsiteX5" fmla="*/ 973698 w 973937"/>
                  <a:gd name="connsiteY5" fmla="*/ 1522323 h 3244254"/>
                  <a:gd name="connsiteX6" fmla="*/ 953949 w 973937"/>
                  <a:gd name="connsiteY6" fmla="*/ 1674116 h 3244254"/>
                  <a:gd name="connsiteX7" fmla="*/ 685992 w 973937"/>
                  <a:gd name="connsiteY7" fmla="*/ 2968401 h 3244254"/>
                  <a:gd name="connsiteX8" fmla="*/ 347253 w 973937"/>
                  <a:gd name="connsiteY8" fmla="*/ 3130187 h 3244254"/>
                  <a:gd name="connsiteX9" fmla="*/ 16365 w 973937"/>
                  <a:gd name="connsiteY9" fmla="*/ 1641949 h 3244254"/>
                  <a:gd name="connsiteX10" fmla="*/ 0 w 973937"/>
                  <a:gd name="connsiteY10" fmla="*/ 1516290 h 3244254"/>
                  <a:gd name="connsiteX11" fmla="*/ 0 w 973937"/>
                  <a:gd name="connsiteY11" fmla="*/ 1516290 h 3244254"/>
                  <a:gd name="connsiteX12" fmla="*/ 0 w 973937"/>
                  <a:gd name="connsiteY12" fmla="*/ 1516289 h 32442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73937" h="3244254">
                    <a:moveTo>
                      <a:pt x="0" y="0"/>
                    </a:moveTo>
                    <a:lnTo>
                      <a:pt x="973937" y="0"/>
                    </a:lnTo>
                    <a:lnTo>
                      <a:pt x="973937" y="1516289"/>
                    </a:lnTo>
                    <a:lnTo>
                      <a:pt x="973937" y="1516290"/>
                    </a:lnTo>
                    <a:lnTo>
                      <a:pt x="973937" y="1516290"/>
                    </a:lnTo>
                    <a:lnTo>
                      <a:pt x="973698" y="1522323"/>
                    </a:lnTo>
                    <a:cubicBezTo>
                      <a:pt x="971223" y="1552461"/>
                      <a:pt x="965324" y="1598068"/>
                      <a:pt x="953949" y="1674116"/>
                    </a:cubicBezTo>
                    <a:cubicBezTo>
                      <a:pt x="908446" y="1978307"/>
                      <a:pt x="746663" y="2781337"/>
                      <a:pt x="685992" y="2968401"/>
                    </a:cubicBezTo>
                    <a:cubicBezTo>
                      <a:pt x="625321" y="3155466"/>
                      <a:pt x="463536" y="3387190"/>
                      <a:pt x="347253" y="3130187"/>
                    </a:cubicBezTo>
                    <a:cubicBezTo>
                      <a:pt x="245504" y="2905309"/>
                      <a:pt x="93436" y="2177220"/>
                      <a:pt x="16365" y="1641949"/>
                    </a:cubicBezTo>
                    <a:lnTo>
                      <a:pt x="0" y="1516290"/>
                    </a:lnTo>
                    <a:lnTo>
                      <a:pt x="0" y="1516290"/>
                    </a:lnTo>
                    <a:lnTo>
                      <a:pt x="0" y="1516289"/>
                    </a:lnTo>
                    <a:close/>
                  </a:path>
                </a:pathLst>
              </a:custGeom>
              <a:solidFill>
                <a:srgbClr val="5B9BD5"/>
              </a:solidFill>
              <a:ln w="19050" cap="flat" cmpd="sng" algn="ctr">
                <a:solidFill>
                  <a:srgbClr val="5B9BD5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grpSp>
            <p:nvGrpSpPr>
              <p:cNvPr id="370" name="Group 369">
                <a:extLst>
                  <a:ext uri="{FF2B5EF4-FFF2-40B4-BE49-F238E27FC236}">
                    <a16:creationId xmlns:a16="http://schemas.microsoft.com/office/drawing/2014/main" id="{9A69D7E2-C39E-6C8E-FD06-CFA114E4D387}"/>
                  </a:ext>
                </a:extLst>
              </p:cNvPr>
              <p:cNvGrpSpPr/>
              <p:nvPr/>
            </p:nvGrpSpPr>
            <p:grpSpPr>
              <a:xfrm>
                <a:off x="6621653" y="1784030"/>
                <a:ext cx="2530550" cy="880988"/>
                <a:chOff x="5345302" y="1788793"/>
                <a:chExt cx="2530550" cy="880988"/>
              </a:xfrm>
            </p:grpSpPr>
            <p:sp>
              <p:nvSpPr>
                <p:cNvPr id="374" name="Freeform 356">
                  <a:extLst>
                    <a:ext uri="{FF2B5EF4-FFF2-40B4-BE49-F238E27FC236}">
                      <a16:creationId xmlns:a16="http://schemas.microsoft.com/office/drawing/2014/main" id="{B9C467D3-5D41-5C3A-366F-81D79112618E}"/>
                    </a:ext>
                  </a:extLst>
                </p:cNvPr>
                <p:cNvSpPr/>
                <p:nvPr/>
              </p:nvSpPr>
              <p:spPr>
                <a:xfrm>
                  <a:off x="6308729" y="2406890"/>
                  <a:ext cx="487235" cy="142639"/>
                </a:xfrm>
                <a:custGeom>
                  <a:avLst/>
                  <a:gdLst>
                    <a:gd name="connsiteX0" fmla="*/ 0 w 487235"/>
                    <a:gd name="connsiteY0" fmla="*/ 0 h 142639"/>
                    <a:gd name="connsiteX1" fmla="*/ 206908 w 487235"/>
                    <a:gd name="connsiteY1" fmla="*/ 133489 h 142639"/>
                    <a:gd name="connsiteX2" fmla="*/ 487235 w 487235"/>
                    <a:gd name="connsiteY2" fmla="*/ 120140 h 1426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487235" h="142639">
                      <a:moveTo>
                        <a:pt x="0" y="0"/>
                      </a:moveTo>
                      <a:cubicBezTo>
                        <a:pt x="62851" y="56733"/>
                        <a:pt x="125702" y="113466"/>
                        <a:pt x="206908" y="133489"/>
                      </a:cubicBezTo>
                      <a:cubicBezTo>
                        <a:pt x="288114" y="153512"/>
                        <a:pt x="387674" y="136826"/>
                        <a:pt x="487235" y="120140"/>
                      </a:cubicBezTo>
                    </a:path>
                  </a:pathLst>
                </a:custGeom>
                <a:noFill/>
                <a:ln w="28575" cap="flat" cmpd="sng" algn="ctr">
                  <a:solidFill>
                    <a:srgbClr val="5B9BD5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  <p:sp>
              <p:nvSpPr>
                <p:cNvPr id="375" name="Rectangle 374">
                  <a:extLst>
                    <a:ext uri="{FF2B5EF4-FFF2-40B4-BE49-F238E27FC236}">
                      <a16:creationId xmlns:a16="http://schemas.microsoft.com/office/drawing/2014/main" id="{52C9F5AE-1CF6-B090-1F5A-8FF97D13206D}"/>
                    </a:ext>
                  </a:extLst>
                </p:cNvPr>
                <p:cNvSpPr/>
                <p:nvPr/>
              </p:nvSpPr>
              <p:spPr>
                <a:xfrm>
                  <a:off x="6767328" y="2486179"/>
                  <a:ext cx="1108524" cy="183602"/>
                </a:xfrm>
                <a:prstGeom prst="rect">
                  <a:avLst/>
                </a:prstGeom>
                <a:solidFill>
                  <a:srgbClr val="5B9BD5"/>
                </a:solidFill>
                <a:ln w="12700" cap="flat" cmpd="sng" algn="ctr">
                  <a:solidFill>
                    <a:srgbClr val="5B9BD5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  <p:grpSp>
              <p:nvGrpSpPr>
                <p:cNvPr id="376" name="Group 375">
                  <a:extLst>
                    <a:ext uri="{FF2B5EF4-FFF2-40B4-BE49-F238E27FC236}">
                      <a16:creationId xmlns:a16="http://schemas.microsoft.com/office/drawing/2014/main" id="{75CBD1BC-A9F0-2C1C-4A16-C59E676E97B2}"/>
                    </a:ext>
                  </a:extLst>
                </p:cNvPr>
                <p:cNvGrpSpPr/>
                <p:nvPr/>
              </p:nvGrpSpPr>
              <p:grpSpPr>
                <a:xfrm rot="1980000">
                  <a:off x="5345302" y="1788793"/>
                  <a:ext cx="1108524" cy="466514"/>
                  <a:chOff x="9008832" y="1859860"/>
                  <a:chExt cx="1108524" cy="466514"/>
                </a:xfrm>
              </p:grpSpPr>
              <p:sp>
                <p:nvSpPr>
                  <p:cNvPr id="378" name="Rectangle 377">
                    <a:extLst>
                      <a:ext uri="{FF2B5EF4-FFF2-40B4-BE49-F238E27FC236}">
                        <a16:creationId xmlns:a16="http://schemas.microsoft.com/office/drawing/2014/main" id="{D0C4373C-82C3-A40B-A21F-F704ACC67A2D}"/>
                      </a:ext>
                    </a:extLst>
                  </p:cNvPr>
                  <p:cNvSpPr/>
                  <p:nvPr/>
                </p:nvSpPr>
                <p:spPr>
                  <a:xfrm>
                    <a:off x="9116100" y="1859860"/>
                    <a:ext cx="893989" cy="282912"/>
                  </a:xfrm>
                  <a:prstGeom prst="rect">
                    <a:avLst/>
                  </a:prstGeom>
                  <a:solidFill>
                    <a:srgbClr val="5B9BD5"/>
                  </a:solidFill>
                  <a:ln w="12700" cap="flat" cmpd="sng" algn="ctr">
                    <a:solidFill>
                      <a:srgbClr val="5B9BD5">
                        <a:shade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1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  <p:sp>
                <p:nvSpPr>
                  <p:cNvPr id="379" name="Rectangle 378">
                    <a:extLst>
                      <a:ext uri="{FF2B5EF4-FFF2-40B4-BE49-F238E27FC236}">
                        <a16:creationId xmlns:a16="http://schemas.microsoft.com/office/drawing/2014/main" id="{B461A2B9-2A8E-6818-89E1-C0878821488B}"/>
                      </a:ext>
                    </a:extLst>
                  </p:cNvPr>
                  <p:cNvSpPr/>
                  <p:nvPr/>
                </p:nvSpPr>
                <p:spPr>
                  <a:xfrm>
                    <a:off x="9008832" y="2142772"/>
                    <a:ext cx="1108524" cy="183602"/>
                  </a:xfrm>
                  <a:prstGeom prst="rect">
                    <a:avLst/>
                  </a:prstGeom>
                  <a:solidFill>
                    <a:srgbClr val="5B9BD5"/>
                  </a:solidFill>
                  <a:ln w="12700" cap="flat" cmpd="sng" algn="ctr">
                    <a:solidFill>
                      <a:srgbClr val="5B9BD5">
                        <a:shade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1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</p:grpSp>
            <p:sp>
              <p:nvSpPr>
                <p:cNvPr id="377" name="Freeform 359">
                  <a:extLst>
                    <a:ext uri="{FF2B5EF4-FFF2-40B4-BE49-F238E27FC236}">
                      <a16:creationId xmlns:a16="http://schemas.microsoft.com/office/drawing/2014/main" id="{F6804EEE-5ED5-72A3-CDE9-F5C24CE0B0CB}"/>
                    </a:ext>
                  </a:extLst>
                </p:cNvPr>
                <p:cNvSpPr/>
                <p:nvPr/>
              </p:nvSpPr>
              <p:spPr>
                <a:xfrm>
                  <a:off x="6280660" y="2462873"/>
                  <a:ext cx="487235" cy="142639"/>
                </a:xfrm>
                <a:custGeom>
                  <a:avLst/>
                  <a:gdLst>
                    <a:gd name="connsiteX0" fmla="*/ 0 w 487235"/>
                    <a:gd name="connsiteY0" fmla="*/ 0 h 142639"/>
                    <a:gd name="connsiteX1" fmla="*/ 206908 w 487235"/>
                    <a:gd name="connsiteY1" fmla="*/ 133489 h 142639"/>
                    <a:gd name="connsiteX2" fmla="*/ 487235 w 487235"/>
                    <a:gd name="connsiteY2" fmla="*/ 120140 h 1426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487235" h="142639">
                      <a:moveTo>
                        <a:pt x="0" y="0"/>
                      </a:moveTo>
                      <a:cubicBezTo>
                        <a:pt x="62851" y="56733"/>
                        <a:pt x="125702" y="113466"/>
                        <a:pt x="206908" y="133489"/>
                      </a:cubicBezTo>
                      <a:cubicBezTo>
                        <a:pt x="288114" y="153512"/>
                        <a:pt x="387674" y="136826"/>
                        <a:pt x="487235" y="120140"/>
                      </a:cubicBezTo>
                    </a:path>
                  </a:pathLst>
                </a:custGeom>
                <a:noFill/>
                <a:ln w="28575" cap="flat" cmpd="sng" algn="ctr">
                  <a:solidFill>
                    <a:srgbClr val="5B9BD5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</p:grpSp>
          <p:cxnSp>
            <p:nvCxnSpPr>
              <p:cNvPr id="371" name="Straight Connector 370">
                <a:extLst>
                  <a:ext uri="{FF2B5EF4-FFF2-40B4-BE49-F238E27FC236}">
                    <a16:creationId xmlns:a16="http://schemas.microsoft.com/office/drawing/2014/main" id="{6B17E68A-9B02-F880-4D87-1E7704886882}"/>
                  </a:ext>
                </a:extLst>
              </p:cNvPr>
              <p:cNvCxnSpPr/>
              <p:nvPr/>
            </p:nvCxnSpPr>
            <p:spPr>
              <a:xfrm>
                <a:off x="8139958" y="2936759"/>
                <a:ext cx="500584" cy="0"/>
              </a:xfrm>
              <a:prstGeom prst="line">
                <a:avLst/>
              </a:prstGeom>
              <a:noFill/>
              <a:ln w="6350" cap="flat" cmpd="sng" algn="ctr">
                <a:solidFill>
                  <a:srgbClr val="2D3E50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372" name="Straight Connector 371">
                <a:extLst>
                  <a:ext uri="{FF2B5EF4-FFF2-40B4-BE49-F238E27FC236}">
                    <a16:creationId xmlns:a16="http://schemas.microsoft.com/office/drawing/2014/main" id="{A5509F8E-7C9F-67D8-3556-CA9EC095A219}"/>
                  </a:ext>
                </a:extLst>
              </p:cNvPr>
              <p:cNvCxnSpPr/>
              <p:nvPr/>
            </p:nvCxnSpPr>
            <p:spPr>
              <a:xfrm>
                <a:off x="8139958" y="3736582"/>
                <a:ext cx="500584" cy="0"/>
              </a:xfrm>
              <a:prstGeom prst="line">
                <a:avLst/>
              </a:prstGeom>
              <a:noFill/>
              <a:ln w="6350" cap="flat" cmpd="sng" algn="ctr">
                <a:solidFill>
                  <a:srgbClr val="2D3E50"/>
                </a:solidFill>
                <a:prstDash val="solid"/>
                <a:miter lim="800000"/>
              </a:ln>
              <a:effectLst/>
            </p:spPr>
          </p:cxnSp>
          <p:sp>
            <p:nvSpPr>
              <p:cNvPr id="373" name="Freeform 355">
                <a:extLst>
                  <a:ext uri="{FF2B5EF4-FFF2-40B4-BE49-F238E27FC236}">
                    <a16:creationId xmlns:a16="http://schemas.microsoft.com/office/drawing/2014/main" id="{ED905EAE-F397-A6A7-DC21-5CCF3893071F}"/>
                  </a:ext>
                </a:extLst>
              </p:cNvPr>
              <p:cNvSpPr/>
              <p:nvPr/>
            </p:nvSpPr>
            <p:spPr>
              <a:xfrm>
                <a:off x="8138205" y="4248147"/>
                <a:ext cx="930894" cy="1651597"/>
              </a:xfrm>
              <a:custGeom>
                <a:avLst/>
                <a:gdLst>
                  <a:gd name="connsiteX0" fmla="*/ 0 w 1285750"/>
                  <a:gd name="connsiteY0" fmla="*/ 0 h 2281185"/>
                  <a:gd name="connsiteX1" fmla="*/ 1285750 w 1285750"/>
                  <a:gd name="connsiteY1" fmla="*/ 0 h 2281185"/>
                  <a:gd name="connsiteX2" fmla="*/ 1285435 w 1285750"/>
                  <a:gd name="connsiteY2" fmla="*/ 7966 h 2281185"/>
                  <a:gd name="connsiteX3" fmla="*/ 1259362 w 1285750"/>
                  <a:gd name="connsiteY3" fmla="*/ 208356 h 2281185"/>
                  <a:gd name="connsiteX4" fmla="*/ 905617 w 1285750"/>
                  <a:gd name="connsiteY4" fmla="*/ 1917016 h 2281185"/>
                  <a:gd name="connsiteX5" fmla="*/ 458428 w 1285750"/>
                  <a:gd name="connsiteY5" fmla="*/ 2130598 h 2281185"/>
                  <a:gd name="connsiteX6" fmla="*/ 21604 w 1285750"/>
                  <a:gd name="connsiteY6" fmla="*/ 165891 h 22811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85750" h="2281185">
                    <a:moveTo>
                      <a:pt x="0" y="0"/>
                    </a:moveTo>
                    <a:lnTo>
                      <a:pt x="1285750" y="0"/>
                    </a:lnTo>
                    <a:lnTo>
                      <a:pt x="1285435" y="7966"/>
                    </a:lnTo>
                    <a:cubicBezTo>
                      <a:pt x="1282167" y="47752"/>
                      <a:pt x="1274380" y="107961"/>
                      <a:pt x="1259362" y="208356"/>
                    </a:cubicBezTo>
                    <a:cubicBezTo>
                      <a:pt x="1199292" y="609936"/>
                      <a:pt x="985712" y="1670061"/>
                      <a:pt x="905617" y="1917016"/>
                    </a:cubicBezTo>
                    <a:cubicBezTo>
                      <a:pt x="825522" y="2163971"/>
                      <a:pt x="611941" y="2469883"/>
                      <a:pt x="458428" y="2130598"/>
                    </a:cubicBezTo>
                    <a:cubicBezTo>
                      <a:pt x="324104" y="1833724"/>
                      <a:pt x="123350" y="872533"/>
                      <a:pt x="21604" y="165891"/>
                    </a:cubicBezTo>
                    <a:close/>
                  </a:path>
                </a:pathLst>
              </a:custGeom>
              <a:solidFill>
                <a:srgbClr val="70AD47">
                  <a:lumMod val="40000"/>
                  <a:lumOff val="6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</p:grpSp>
      </p:grpSp>
      <p:sp>
        <p:nvSpPr>
          <p:cNvPr id="402" name="TextBox 401">
            <a:extLst>
              <a:ext uri="{FF2B5EF4-FFF2-40B4-BE49-F238E27FC236}">
                <a16:creationId xmlns:a16="http://schemas.microsoft.com/office/drawing/2014/main" id="{7A4A4925-6A41-4C21-5F5F-CB3DBEA1A02A}"/>
              </a:ext>
            </a:extLst>
          </p:cNvPr>
          <p:cNvSpPr txBox="1"/>
          <p:nvPr/>
        </p:nvSpPr>
        <p:spPr>
          <a:xfrm>
            <a:off x="4206805" y="1928794"/>
            <a:ext cx="89159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3A3838"/>
                </a:solidFill>
                <a:effectLst/>
                <a:uLnTx/>
                <a:uFillTx/>
                <a:latin typeface="Calibri" panose="020F0502020204030204"/>
              </a:rPr>
              <a:t>Cell culture</a:t>
            </a:r>
          </a:p>
        </p:txBody>
      </p:sp>
      <p:grpSp>
        <p:nvGrpSpPr>
          <p:cNvPr id="403" name="Group 402">
            <a:extLst>
              <a:ext uri="{FF2B5EF4-FFF2-40B4-BE49-F238E27FC236}">
                <a16:creationId xmlns:a16="http://schemas.microsoft.com/office/drawing/2014/main" id="{4CEC9BD9-B055-32E0-78FF-0C831B08B5C3}"/>
              </a:ext>
            </a:extLst>
          </p:cNvPr>
          <p:cNvGrpSpPr/>
          <p:nvPr/>
        </p:nvGrpSpPr>
        <p:grpSpPr>
          <a:xfrm>
            <a:off x="7227939" y="1236814"/>
            <a:ext cx="322401" cy="600165"/>
            <a:chOff x="4253132" y="2562093"/>
            <a:chExt cx="269213" cy="501153"/>
          </a:xfrm>
        </p:grpSpPr>
        <p:grpSp>
          <p:nvGrpSpPr>
            <p:cNvPr id="404" name="Group 403">
              <a:extLst>
                <a:ext uri="{FF2B5EF4-FFF2-40B4-BE49-F238E27FC236}">
                  <a16:creationId xmlns:a16="http://schemas.microsoft.com/office/drawing/2014/main" id="{F727EAD6-1241-D7F2-09D3-A78B27F80EFD}"/>
                </a:ext>
              </a:extLst>
            </p:cNvPr>
            <p:cNvGrpSpPr/>
            <p:nvPr/>
          </p:nvGrpSpPr>
          <p:grpSpPr>
            <a:xfrm>
              <a:off x="4253132" y="2562093"/>
              <a:ext cx="197161" cy="321777"/>
              <a:chOff x="6621653" y="1784030"/>
              <a:chExt cx="2530550" cy="4130005"/>
            </a:xfrm>
          </p:grpSpPr>
          <p:sp>
            <p:nvSpPr>
              <p:cNvPr id="429" name="Freeform 373">
                <a:extLst>
                  <a:ext uri="{FF2B5EF4-FFF2-40B4-BE49-F238E27FC236}">
                    <a16:creationId xmlns:a16="http://schemas.microsoft.com/office/drawing/2014/main" id="{207E3B1D-1C0B-D332-0525-22CC770478F6}"/>
                  </a:ext>
                </a:extLst>
              </p:cNvPr>
              <p:cNvSpPr/>
              <p:nvPr/>
            </p:nvSpPr>
            <p:spPr>
              <a:xfrm>
                <a:off x="8117322" y="2669781"/>
                <a:ext cx="973937" cy="3244254"/>
              </a:xfrm>
              <a:custGeom>
                <a:avLst/>
                <a:gdLst>
                  <a:gd name="connsiteX0" fmla="*/ 0 w 973937"/>
                  <a:gd name="connsiteY0" fmla="*/ 0 h 3244254"/>
                  <a:gd name="connsiteX1" fmla="*/ 973937 w 973937"/>
                  <a:gd name="connsiteY1" fmla="*/ 0 h 3244254"/>
                  <a:gd name="connsiteX2" fmla="*/ 973937 w 973937"/>
                  <a:gd name="connsiteY2" fmla="*/ 1516289 h 3244254"/>
                  <a:gd name="connsiteX3" fmla="*/ 973937 w 973937"/>
                  <a:gd name="connsiteY3" fmla="*/ 1516290 h 3244254"/>
                  <a:gd name="connsiteX4" fmla="*/ 973937 w 973937"/>
                  <a:gd name="connsiteY4" fmla="*/ 1516290 h 3244254"/>
                  <a:gd name="connsiteX5" fmla="*/ 973698 w 973937"/>
                  <a:gd name="connsiteY5" fmla="*/ 1522323 h 3244254"/>
                  <a:gd name="connsiteX6" fmla="*/ 953949 w 973937"/>
                  <a:gd name="connsiteY6" fmla="*/ 1674116 h 3244254"/>
                  <a:gd name="connsiteX7" fmla="*/ 685992 w 973937"/>
                  <a:gd name="connsiteY7" fmla="*/ 2968401 h 3244254"/>
                  <a:gd name="connsiteX8" fmla="*/ 347253 w 973937"/>
                  <a:gd name="connsiteY8" fmla="*/ 3130187 h 3244254"/>
                  <a:gd name="connsiteX9" fmla="*/ 16365 w 973937"/>
                  <a:gd name="connsiteY9" fmla="*/ 1641949 h 3244254"/>
                  <a:gd name="connsiteX10" fmla="*/ 0 w 973937"/>
                  <a:gd name="connsiteY10" fmla="*/ 1516290 h 3244254"/>
                  <a:gd name="connsiteX11" fmla="*/ 0 w 973937"/>
                  <a:gd name="connsiteY11" fmla="*/ 1516290 h 3244254"/>
                  <a:gd name="connsiteX12" fmla="*/ 0 w 973937"/>
                  <a:gd name="connsiteY12" fmla="*/ 1516289 h 32442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73937" h="3244254">
                    <a:moveTo>
                      <a:pt x="0" y="0"/>
                    </a:moveTo>
                    <a:lnTo>
                      <a:pt x="973937" y="0"/>
                    </a:lnTo>
                    <a:lnTo>
                      <a:pt x="973937" y="1516289"/>
                    </a:lnTo>
                    <a:lnTo>
                      <a:pt x="973937" y="1516290"/>
                    </a:lnTo>
                    <a:lnTo>
                      <a:pt x="973937" y="1516290"/>
                    </a:lnTo>
                    <a:lnTo>
                      <a:pt x="973698" y="1522323"/>
                    </a:lnTo>
                    <a:cubicBezTo>
                      <a:pt x="971223" y="1552461"/>
                      <a:pt x="965324" y="1598068"/>
                      <a:pt x="953949" y="1674116"/>
                    </a:cubicBezTo>
                    <a:cubicBezTo>
                      <a:pt x="908446" y="1978307"/>
                      <a:pt x="746663" y="2781337"/>
                      <a:pt x="685992" y="2968401"/>
                    </a:cubicBezTo>
                    <a:cubicBezTo>
                      <a:pt x="625321" y="3155466"/>
                      <a:pt x="463536" y="3387190"/>
                      <a:pt x="347253" y="3130187"/>
                    </a:cubicBezTo>
                    <a:cubicBezTo>
                      <a:pt x="245504" y="2905309"/>
                      <a:pt x="93436" y="2177220"/>
                      <a:pt x="16365" y="1641949"/>
                    </a:cubicBezTo>
                    <a:lnTo>
                      <a:pt x="0" y="1516290"/>
                    </a:lnTo>
                    <a:lnTo>
                      <a:pt x="0" y="1516290"/>
                    </a:lnTo>
                    <a:lnTo>
                      <a:pt x="0" y="1516289"/>
                    </a:lnTo>
                    <a:close/>
                  </a:path>
                </a:pathLst>
              </a:custGeom>
              <a:solidFill>
                <a:srgbClr val="5B9BD5"/>
              </a:solidFill>
              <a:ln w="19050" cap="flat" cmpd="sng" algn="ctr">
                <a:solidFill>
                  <a:srgbClr val="5B9BD5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grpSp>
            <p:nvGrpSpPr>
              <p:cNvPr id="430" name="Group 429">
                <a:extLst>
                  <a:ext uri="{FF2B5EF4-FFF2-40B4-BE49-F238E27FC236}">
                    <a16:creationId xmlns:a16="http://schemas.microsoft.com/office/drawing/2014/main" id="{14B426C4-0C2F-3597-C5F7-B155C5736E10}"/>
                  </a:ext>
                </a:extLst>
              </p:cNvPr>
              <p:cNvGrpSpPr/>
              <p:nvPr/>
            </p:nvGrpSpPr>
            <p:grpSpPr>
              <a:xfrm>
                <a:off x="6621653" y="1784030"/>
                <a:ext cx="2530550" cy="880988"/>
                <a:chOff x="5345302" y="1788793"/>
                <a:chExt cx="2530550" cy="880988"/>
              </a:xfrm>
            </p:grpSpPr>
            <p:sp>
              <p:nvSpPr>
                <p:cNvPr id="434" name="Freeform 378">
                  <a:extLst>
                    <a:ext uri="{FF2B5EF4-FFF2-40B4-BE49-F238E27FC236}">
                      <a16:creationId xmlns:a16="http://schemas.microsoft.com/office/drawing/2014/main" id="{3A75E778-2ABB-BD30-D346-D0043D717069}"/>
                    </a:ext>
                  </a:extLst>
                </p:cNvPr>
                <p:cNvSpPr/>
                <p:nvPr/>
              </p:nvSpPr>
              <p:spPr>
                <a:xfrm>
                  <a:off x="6308729" y="2406890"/>
                  <a:ext cx="487235" cy="142639"/>
                </a:xfrm>
                <a:custGeom>
                  <a:avLst/>
                  <a:gdLst>
                    <a:gd name="connsiteX0" fmla="*/ 0 w 487235"/>
                    <a:gd name="connsiteY0" fmla="*/ 0 h 142639"/>
                    <a:gd name="connsiteX1" fmla="*/ 206908 w 487235"/>
                    <a:gd name="connsiteY1" fmla="*/ 133489 h 142639"/>
                    <a:gd name="connsiteX2" fmla="*/ 487235 w 487235"/>
                    <a:gd name="connsiteY2" fmla="*/ 120140 h 1426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487235" h="142639">
                      <a:moveTo>
                        <a:pt x="0" y="0"/>
                      </a:moveTo>
                      <a:cubicBezTo>
                        <a:pt x="62851" y="56733"/>
                        <a:pt x="125702" y="113466"/>
                        <a:pt x="206908" y="133489"/>
                      </a:cubicBezTo>
                      <a:cubicBezTo>
                        <a:pt x="288114" y="153512"/>
                        <a:pt x="387674" y="136826"/>
                        <a:pt x="487235" y="120140"/>
                      </a:cubicBezTo>
                    </a:path>
                  </a:pathLst>
                </a:custGeom>
                <a:noFill/>
                <a:ln w="28575" cap="flat" cmpd="sng" algn="ctr">
                  <a:solidFill>
                    <a:srgbClr val="5B9BD5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  <p:sp>
              <p:nvSpPr>
                <p:cNvPr id="435" name="Rectangle 434">
                  <a:extLst>
                    <a:ext uri="{FF2B5EF4-FFF2-40B4-BE49-F238E27FC236}">
                      <a16:creationId xmlns:a16="http://schemas.microsoft.com/office/drawing/2014/main" id="{C6AF1467-A695-516E-3D82-A1F6112D471C}"/>
                    </a:ext>
                  </a:extLst>
                </p:cNvPr>
                <p:cNvSpPr/>
                <p:nvPr/>
              </p:nvSpPr>
              <p:spPr>
                <a:xfrm>
                  <a:off x="6767328" y="2486179"/>
                  <a:ext cx="1108524" cy="183602"/>
                </a:xfrm>
                <a:prstGeom prst="rect">
                  <a:avLst/>
                </a:prstGeom>
                <a:solidFill>
                  <a:srgbClr val="5B9BD5"/>
                </a:solidFill>
                <a:ln w="12700" cap="flat" cmpd="sng" algn="ctr">
                  <a:solidFill>
                    <a:srgbClr val="5B9BD5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  <p:grpSp>
              <p:nvGrpSpPr>
                <p:cNvPr id="436" name="Group 435">
                  <a:extLst>
                    <a:ext uri="{FF2B5EF4-FFF2-40B4-BE49-F238E27FC236}">
                      <a16:creationId xmlns:a16="http://schemas.microsoft.com/office/drawing/2014/main" id="{7619266F-F714-2692-D732-B9C810F3872B}"/>
                    </a:ext>
                  </a:extLst>
                </p:cNvPr>
                <p:cNvGrpSpPr/>
                <p:nvPr/>
              </p:nvGrpSpPr>
              <p:grpSpPr>
                <a:xfrm rot="1980000">
                  <a:off x="5345302" y="1788793"/>
                  <a:ext cx="1108524" cy="466514"/>
                  <a:chOff x="9008832" y="1859860"/>
                  <a:chExt cx="1108524" cy="466514"/>
                </a:xfrm>
              </p:grpSpPr>
              <p:sp>
                <p:nvSpPr>
                  <p:cNvPr id="438" name="Rectangle 437">
                    <a:extLst>
                      <a:ext uri="{FF2B5EF4-FFF2-40B4-BE49-F238E27FC236}">
                        <a16:creationId xmlns:a16="http://schemas.microsoft.com/office/drawing/2014/main" id="{8F709F9B-7D17-55FA-3692-44BA233EB874}"/>
                      </a:ext>
                    </a:extLst>
                  </p:cNvPr>
                  <p:cNvSpPr/>
                  <p:nvPr/>
                </p:nvSpPr>
                <p:spPr>
                  <a:xfrm>
                    <a:off x="9116100" y="1859860"/>
                    <a:ext cx="893989" cy="282912"/>
                  </a:xfrm>
                  <a:prstGeom prst="rect">
                    <a:avLst/>
                  </a:prstGeom>
                  <a:solidFill>
                    <a:srgbClr val="5B9BD5"/>
                  </a:solidFill>
                  <a:ln w="12700" cap="flat" cmpd="sng" algn="ctr">
                    <a:solidFill>
                      <a:srgbClr val="5B9BD5">
                        <a:shade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1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  <p:sp>
                <p:nvSpPr>
                  <p:cNvPr id="439" name="Rectangle 438">
                    <a:extLst>
                      <a:ext uri="{FF2B5EF4-FFF2-40B4-BE49-F238E27FC236}">
                        <a16:creationId xmlns:a16="http://schemas.microsoft.com/office/drawing/2014/main" id="{EA14CF13-C3DB-6AE9-8444-D664EEED5C9E}"/>
                      </a:ext>
                    </a:extLst>
                  </p:cNvPr>
                  <p:cNvSpPr/>
                  <p:nvPr/>
                </p:nvSpPr>
                <p:spPr>
                  <a:xfrm>
                    <a:off x="9008832" y="2142772"/>
                    <a:ext cx="1108524" cy="183602"/>
                  </a:xfrm>
                  <a:prstGeom prst="rect">
                    <a:avLst/>
                  </a:prstGeom>
                  <a:solidFill>
                    <a:srgbClr val="5B9BD5"/>
                  </a:solidFill>
                  <a:ln w="12700" cap="flat" cmpd="sng" algn="ctr">
                    <a:solidFill>
                      <a:srgbClr val="5B9BD5">
                        <a:shade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1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</p:grpSp>
            <p:sp>
              <p:nvSpPr>
                <p:cNvPr id="437" name="Freeform 381">
                  <a:extLst>
                    <a:ext uri="{FF2B5EF4-FFF2-40B4-BE49-F238E27FC236}">
                      <a16:creationId xmlns:a16="http://schemas.microsoft.com/office/drawing/2014/main" id="{30F084DB-5646-F8AD-D8E1-5BB03E62456E}"/>
                    </a:ext>
                  </a:extLst>
                </p:cNvPr>
                <p:cNvSpPr/>
                <p:nvPr/>
              </p:nvSpPr>
              <p:spPr>
                <a:xfrm>
                  <a:off x="6280660" y="2462873"/>
                  <a:ext cx="487235" cy="142639"/>
                </a:xfrm>
                <a:custGeom>
                  <a:avLst/>
                  <a:gdLst>
                    <a:gd name="connsiteX0" fmla="*/ 0 w 487235"/>
                    <a:gd name="connsiteY0" fmla="*/ 0 h 142639"/>
                    <a:gd name="connsiteX1" fmla="*/ 206908 w 487235"/>
                    <a:gd name="connsiteY1" fmla="*/ 133489 h 142639"/>
                    <a:gd name="connsiteX2" fmla="*/ 487235 w 487235"/>
                    <a:gd name="connsiteY2" fmla="*/ 120140 h 1426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487235" h="142639">
                      <a:moveTo>
                        <a:pt x="0" y="0"/>
                      </a:moveTo>
                      <a:cubicBezTo>
                        <a:pt x="62851" y="56733"/>
                        <a:pt x="125702" y="113466"/>
                        <a:pt x="206908" y="133489"/>
                      </a:cubicBezTo>
                      <a:cubicBezTo>
                        <a:pt x="288114" y="153512"/>
                        <a:pt x="387674" y="136826"/>
                        <a:pt x="487235" y="120140"/>
                      </a:cubicBezTo>
                    </a:path>
                  </a:pathLst>
                </a:custGeom>
                <a:noFill/>
                <a:ln w="28575" cap="flat" cmpd="sng" algn="ctr">
                  <a:solidFill>
                    <a:srgbClr val="5B9BD5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</p:grpSp>
          <p:cxnSp>
            <p:nvCxnSpPr>
              <p:cNvPr id="431" name="Straight Connector 430">
                <a:extLst>
                  <a:ext uri="{FF2B5EF4-FFF2-40B4-BE49-F238E27FC236}">
                    <a16:creationId xmlns:a16="http://schemas.microsoft.com/office/drawing/2014/main" id="{9EF0D66C-C591-BE9F-1045-29909E19A21D}"/>
                  </a:ext>
                </a:extLst>
              </p:cNvPr>
              <p:cNvCxnSpPr/>
              <p:nvPr/>
            </p:nvCxnSpPr>
            <p:spPr>
              <a:xfrm>
                <a:off x="8139958" y="2936759"/>
                <a:ext cx="500584" cy="0"/>
              </a:xfrm>
              <a:prstGeom prst="line">
                <a:avLst/>
              </a:prstGeom>
              <a:noFill/>
              <a:ln w="6350" cap="flat" cmpd="sng" algn="ctr">
                <a:solidFill>
                  <a:srgbClr val="2D3E50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432" name="Straight Connector 431">
                <a:extLst>
                  <a:ext uri="{FF2B5EF4-FFF2-40B4-BE49-F238E27FC236}">
                    <a16:creationId xmlns:a16="http://schemas.microsoft.com/office/drawing/2014/main" id="{2A4C6CF9-5697-F663-DCD5-F56A4EE62769}"/>
                  </a:ext>
                </a:extLst>
              </p:cNvPr>
              <p:cNvCxnSpPr/>
              <p:nvPr/>
            </p:nvCxnSpPr>
            <p:spPr>
              <a:xfrm>
                <a:off x="8139958" y="3736582"/>
                <a:ext cx="500584" cy="0"/>
              </a:xfrm>
              <a:prstGeom prst="line">
                <a:avLst/>
              </a:prstGeom>
              <a:noFill/>
              <a:ln w="6350" cap="flat" cmpd="sng" algn="ctr">
                <a:solidFill>
                  <a:srgbClr val="2D3E50"/>
                </a:solidFill>
                <a:prstDash val="solid"/>
                <a:miter lim="800000"/>
              </a:ln>
              <a:effectLst/>
            </p:spPr>
          </p:cxnSp>
          <p:sp>
            <p:nvSpPr>
              <p:cNvPr id="433" name="Freeform 377">
                <a:extLst>
                  <a:ext uri="{FF2B5EF4-FFF2-40B4-BE49-F238E27FC236}">
                    <a16:creationId xmlns:a16="http://schemas.microsoft.com/office/drawing/2014/main" id="{518698BC-DA2C-1376-CE2A-25CC091E0F2B}"/>
                  </a:ext>
                </a:extLst>
              </p:cNvPr>
              <p:cNvSpPr/>
              <p:nvPr/>
            </p:nvSpPr>
            <p:spPr>
              <a:xfrm>
                <a:off x="8138205" y="4248147"/>
                <a:ext cx="930894" cy="1651597"/>
              </a:xfrm>
              <a:custGeom>
                <a:avLst/>
                <a:gdLst>
                  <a:gd name="connsiteX0" fmla="*/ 0 w 1285750"/>
                  <a:gd name="connsiteY0" fmla="*/ 0 h 2281185"/>
                  <a:gd name="connsiteX1" fmla="*/ 1285750 w 1285750"/>
                  <a:gd name="connsiteY1" fmla="*/ 0 h 2281185"/>
                  <a:gd name="connsiteX2" fmla="*/ 1285435 w 1285750"/>
                  <a:gd name="connsiteY2" fmla="*/ 7966 h 2281185"/>
                  <a:gd name="connsiteX3" fmla="*/ 1259362 w 1285750"/>
                  <a:gd name="connsiteY3" fmla="*/ 208356 h 2281185"/>
                  <a:gd name="connsiteX4" fmla="*/ 905617 w 1285750"/>
                  <a:gd name="connsiteY4" fmla="*/ 1917016 h 2281185"/>
                  <a:gd name="connsiteX5" fmla="*/ 458428 w 1285750"/>
                  <a:gd name="connsiteY5" fmla="*/ 2130598 h 2281185"/>
                  <a:gd name="connsiteX6" fmla="*/ 21604 w 1285750"/>
                  <a:gd name="connsiteY6" fmla="*/ 165891 h 22811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85750" h="2281185">
                    <a:moveTo>
                      <a:pt x="0" y="0"/>
                    </a:moveTo>
                    <a:lnTo>
                      <a:pt x="1285750" y="0"/>
                    </a:lnTo>
                    <a:lnTo>
                      <a:pt x="1285435" y="7966"/>
                    </a:lnTo>
                    <a:cubicBezTo>
                      <a:pt x="1282167" y="47752"/>
                      <a:pt x="1274380" y="107961"/>
                      <a:pt x="1259362" y="208356"/>
                    </a:cubicBezTo>
                    <a:cubicBezTo>
                      <a:pt x="1199292" y="609936"/>
                      <a:pt x="985712" y="1670061"/>
                      <a:pt x="905617" y="1917016"/>
                    </a:cubicBezTo>
                    <a:cubicBezTo>
                      <a:pt x="825522" y="2163971"/>
                      <a:pt x="611941" y="2469883"/>
                      <a:pt x="458428" y="2130598"/>
                    </a:cubicBezTo>
                    <a:cubicBezTo>
                      <a:pt x="324104" y="1833724"/>
                      <a:pt x="123350" y="872533"/>
                      <a:pt x="21604" y="165891"/>
                    </a:cubicBezTo>
                    <a:close/>
                  </a:path>
                </a:pathLst>
              </a:custGeom>
              <a:solidFill>
                <a:srgbClr val="70AD47">
                  <a:lumMod val="40000"/>
                  <a:lumOff val="6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</p:grpSp>
        <p:grpSp>
          <p:nvGrpSpPr>
            <p:cNvPr id="405" name="Group 404">
              <a:extLst>
                <a:ext uri="{FF2B5EF4-FFF2-40B4-BE49-F238E27FC236}">
                  <a16:creationId xmlns:a16="http://schemas.microsoft.com/office/drawing/2014/main" id="{559BE633-2705-E9E5-B2CA-8F8FD30DAEFE}"/>
                </a:ext>
              </a:extLst>
            </p:cNvPr>
            <p:cNvGrpSpPr/>
            <p:nvPr/>
          </p:nvGrpSpPr>
          <p:grpSpPr>
            <a:xfrm>
              <a:off x="4325184" y="2659134"/>
              <a:ext cx="197161" cy="321777"/>
              <a:chOff x="6621653" y="1784030"/>
              <a:chExt cx="2530550" cy="4130005"/>
            </a:xfrm>
          </p:grpSpPr>
          <p:sp>
            <p:nvSpPr>
              <p:cNvPr id="418" name="Freeform 362">
                <a:extLst>
                  <a:ext uri="{FF2B5EF4-FFF2-40B4-BE49-F238E27FC236}">
                    <a16:creationId xmlns:a16="http://schemas.microsoft.com/office/drawing/2014/main" id="{2D678CB9-131D-F2FE-70CF-AB1BC7B4DD2F}"/>
                  </a:ext>
                </a:extLst>
              </p:cNvPr>
              <p:cNvSpPr/>
              <p:nvPr/>
            </p:nvSpPr>
            <p:spPr>
              <a:xfrm>
                <a:off x="8117322" y="2669781"/>
                <a:ext cx="973937" cy="3244254"/>
              </a:xfrm>
              <a:custGeom>
                <a:avLst/>
                <a:gdLst>
                  <a:gd name="connsiteX0" fmla="*/ 0 w 973937"/>
                  <a:gd name="connsiteY0" fmla="*/ 0 h 3244254"/>
                  <a:gd name="connsiteX1" fmla="*/ 973937 w 973937"/>
                  <a:gd name="connsiteY1" fmla="*/ 0 h 3244254"/>
                  <a:gd name="connsiteX2" fmla="*/ 973937 w 973937"/>
                  <a:gd name="connsiteY2" fmla="*/ 1516289 h 3244254"/>
                  <a:gd name="connsiteX3" fmla="*/ 973937 w 973937"/>
                  <a:gd name="connsiteY3" fmla="*/ 1516290 h 3244254"/>
                  <a:gd name="connsiteX4" fmla="*/ 973937 w 973937"/>
                  <a:gd name="connsiteY4" fmla="*/ 1516290 h 3244254"/>
                  <a:gd name="connsiteX5" fmla="*/ 973698 w 973937"/>
                  <a:gd name="connsiteY5" fmla="*/ 1522323 h 3244254"/>
                  <a:gd name="connsiteX6" fmla="*/ 953949 w 973937"/>
                  <a:gd name="connsiteY6" fmla="*/ 1674116 h 3244254"/>
                  <a:gd name="connsiteX7" fmla="*/ 685992 w 973937"/>
                  <a:gd name="connsiteY7" fmla="*/ 2968401 h 3244254"/>
                  <a:gd name="connsiteX8" fmla="*/ 347253 w 973937"/>
                  <a:gd name="connsiteY8" fmla="*/ 3130187 h 3244254"/>
                  <a:gd name="connsiteX9" fmla="*/ 16365 w 973937"/>
                  <a:gd name="connsiteY9" fmla="*/ 1641949 h 3244254"/>
                  <a:gd name="connsiteX10" fmla="*/ 0 w 973937"/>
                  <a:gd name="connsiteY10" fmla="*/ 1516290 h 3244254"/>
                  <a:gd name="connsiteX11" fmla="*/ 0 w 973937"/>
                  <a:gd name="connsiteY11" fmla="*/ 1516290 h 3244254"/>
                  <a:gd name="connsiteX12" fmla="*/ 0 w 973937"/>
                  <a:gd name="connsiteY12" fmla="*/ 1516289 h 32442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73937" h="3244254">
                    <a:moveTo>
                      <a:pt x="0" y="0"/>
                    </a:moveTo>
                    <a:lnTo>
                      <a:pt x="973937" y="0"/>
                    </a:lnTo>
                    <a:lnTo>
                      <a:pt x="973937" y="1516289"/>
                    </a:lnTo>
                    <a:lnTo>
                      <a:pt x="973937" y="1516290"/>
                    </a:lnTo>
                    <a:lnTo>
                      <a:pt x="973937" y="1516290"/>
                    </a:lnTo>
                    <a:lnTo>
                      <a:pt x="973698" y="1522323"/>
                    </a:lnTo>
                    <a:cubicBezTo>
                      <a:pt x="971223" y="1552461"/>
                      <a:pt x="965324" y="1598068"/>
                      <a:pt x="953949" y="1674116"/>
                    </a:cubicBezTo>
                    <a:cubicBezTo>
                      <a:pt x="908446" y="1978307"/>
                      <a:pt x="746663" y="2781337"/>
                      <a:pt x="685992" y="2968401"/>
                    </a:cubicBezTo>
                    <a:cubicBezTo>
                      <a:pt x="625321" y="3155466"/>
                      <a:pt x="463536" y="3387190"/>
                      <a:pt x="347253" y="3130187"/>
                    </a:cubicBezTo>
                    <a:cubicBezTo>
                      <a:pt x="245504" y="2905309"/>
                      <a:pt x="93436" y="2177220"/>
                      <a:pt x="16365" y="1641949"/>
                    </a:cubicBezTo>
                    <a:lnTo>
                      <a:pt x="0" y="1516290"/>
                    </a:lnTo>
                    <a:lnTo>
                      <a:pt x="0" y="1516290"/>
                    </a:lnTo>
                    <a:lnTo>
                      <a:pt x="0" y="1516289"/>
                    </a:lnTo>
                    <a:close/>
                  </a:path>
                </a:pathLst>
              </a:custGeom>
              <a:solidFill>
                <a:srgbClr val="5B9BD5"/>
              </a:solidFill>
              <a:ln w="19050" cap="flat" cmpd="sng" algn="ctr">
                <a:solidFill>
                  <a:srgbClr val="5B9BD5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grpSp>
            <p:nvGrpSpPr>
              <p:cNvPr id="419" name="Group 418">
                <a:extLst>
                  <a:ext uri="{FF2B5EF4-FFF2-40B4-BE49-F238E27FC236}">
                    <a16:creationId xmlns:a16="http://schemas.microsoft.com/office/drawing/2014/main" id="{0A38E136-B26D-CD6E-85AF-471F8AB1DE63}"/>
                  </a:ext>
                </a:extLst>
              </p:cNvPr>
              <p:cNvGrpSpPr/>
              <p:nvPr/>
            </p:nvGrpSpPr>
            <p:grpSpPr>
              <a:xfrm>
                <a:off x="6621653" y="1784030"/>
                <a:ext cx="2530550" cy="880988"/>
                <a:chOff x="5345302" y="1788793"/>
                <a:chExt cx="2530550" cy="880988"/>
              </a:xfrm>
            </p:grpSpPr>
            <p:sp>
              <p:nvSpPr>
                <p:cNvPr id="423" name="Freeform 367">
                  <a:extLst>
                    <a:ext uri="{FF2B5EF4-FFF2-40B4-BE49-F238E27FC236}">
                      <a16:creationId xmlns:a16="http://schemas.microsoft.com/office/drawing/2014/main" id="{A3BDDAFC-B979-3DDA-49E5-BBE9BD38F90C}"/>
                    </a:ext>
                  </a:extLst>
                </p:cNvPr>
                <p:cNvSpPr/>
                <p:nvPr/>
              </p:nvSpPr>
              <p:spPr>
                <a:xfrm>
                  <a:off x="6308729" y="2406890"/>
                  <a:ext cx="487235" cy="142639"/>
                </a:xfrm>
                <a:custGeom>
                  <a:avLst/>
                  <a:gdLst>
                    <a:gd name="connsiteX0" fmla="*/ 0 w 487235"/>
                    <a:gd name="connsiteY0" fmla="*/ 0 h 142639"/>
                    <a:gd name="connsiteX1" fmla="*/ 206908 w 487235"/>
                    <a:gd name="connsiteY1" fmla="*/ 133489 h 142639"/>
                    <a:gd name="connsiteX2" fmla="*/ 487235 w 487235"/>
                    <a:gd name="connsiteY2" fmla="*/ 120140 h 1426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487235" h="142639">
                      <a:moveTo>
                        <a:pt x="0" y="0"/>
                      </a:moveTo>
                      <a:cubicBezTo>
                        <a:pt x="62851" y="56733"/>
                        <a:pt x="125702" y="113466"/>
                        <a:pt x="206908" y="133489"/>
                      </a:cubicBezTo>
                      <a:cubicBezTo>
                        <a:pt x="288114" y="153512"/>
                        <a:pt x="387674" y="136826"/>
                        <a:pt x="487235" y="120140"/>
                      </a:cubicBezTo>
                    </a:path>
                  </a:pathLst>
                </a:custGeom>
                <a:noFill/>
                <a:ln w="28575" cap="flat" cmpd="sng" algn="ctr">
                  <a:solidFill>
                    <a:srgbClr val="5B9BD5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  <p:sp>
              <p:nvSpPr>
                <p:cNvPr id="424" name="Rectangle 423">
                  <a:extLst>
                    <a:ext uri="{FF2B5EF4-FFF2-40B4-BE49-F238E27FC236}">
                      <a16:creationId xmlns:a16="http://schemas.microsoft.com/office/drawing/2014/main" id="{EE73E4F6-6B46-C9E4-F712-946ECF7F6E05}"/>
                    </a:ext>
                  </a:extLst>
                </p:cNvPr>
                <p:cNvSpPr/>
                <p:nvPr/>
              </p:nvSpPr>
              <p:spPr>
                <a:xfrm>
                  <a:off x="6767328" y="2486179"/>
                  <a:ext cx="1108524" cy="183602"/>
                </a:xfrm>
                <a:prstGeom prst="rect">
                  <a:avLst/>
                </a:prstGeom>
                <a:solidFill>
                  <a:srgbClr val="5B9BD5"/>
                </a:solidFill>
                <a:ln w="12700" cap="flat" cmpd="sng" algn="ctr">
                  <a:solidFill>
                    <a:srgbClr val="5B9BD5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  <p:grpSp>
              <p:nvGrpSpPr>
                <p:cNvPr id="425" name="Group 424">
                  <a:extLst>
                    <a:ext uri="{FF2B5EF4-FFF2-40B4-BE49-F238E27FC236}">
                      <a16:creationId xmlns:a16="http://schemas.microsoft.com/office/drawing/2014/main" id="{EF661FBC-4060-2713-00B6-DC65359919B3}"/>
                    </a:ext>
                  </a:extLst>
                </p:cNvPr>
                <p:cNvGrpSpPr/>
                <p:nvPr/>
              </p:nvGrpSpPr>
              <p:grpSpPr>
                <a:xfrm rot="1980000">
                  <a:off x="5345302" y="1788793"/>
                  <a:ext cx="1108524" cy="466514"/>
                  <a:chOff x="9008832" y="1859860"/>
                  <a:chExt cx="1108524" cy="466514"/>
                </a:xfrm>
              </p:grpSpPr>
              <p:sp>
                <p:nvSpPr>
                  <p:cNvPr id="427" name="Rectangle 426">
                    <a:extLst>
                      <a:ext uri="{FF2B5EF4-FFF2-40B4-BE49-F238E27FC236}">
                        <a16:creationId xmlns:a16="http://schemas.microsoft.com/office/drawing/2014/main" id="{361C87E6-8F14-44FD-EFB9-B573AD0DB135}"/>
                      </a:ext>
                    </a:extLst>
                  </p:cNvPr>
                  <p:cNvSpPr/>
                  <p:nvPr/>
                </p:nvSpPr>
                <p:spPr>
                  <a:xfrm>
                    <a:off x="9116100" y="1859860"/>
                    <a:ext cx="893989" cy="282912"/>
                  </a:xfrm>
                  <a:prstGeom prst="rect">
                    <a:avLst/>
                  </a:prstGeom>
                  <a:solidFill>
                    <a:srgbClr val="5B9BD5"/>
                  </a:solidFill>
                  <a:ln w="12700" cap="flat" cmpd="sng" algn="ctr">
                    <a:solidFill>
                      <a:srgbClr val="5B9BD5">
                        <a:shade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1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  <p:sp>
                <p:nvSpPr>
                  <p:cNvPr id="428" name="Rectangle 427">
                    <a:extLst>
                      <a:ext uri="{FF2B5EF4-FFF2-40B4-BE49-F238E27FC236}">
                        <a16:creationId xmlns:a16="http://schemas.microsoft.com/office/drawing/2014/main" id="{C8BDFF69-D960-A707-7019-101C5554A5D9}"/>
                      </a:ext>
                    </a:extLst>
                  </p:cNvPr>
                  <p:cNvSpPr/>
                  <p:nvPr/>
                </p:nvSpPr>
                <p:spPr>
                  <a:xfrm>
                    <a:off x="9008832" y="2142772"/>
                    <a:ext cx="1108524" cy="183602"/>
                  </a:xfrm>
                  <a:prstGeom prst="rect">
                    <a:avLst/>
                  </a:prstGeom>
                  <a:solidFill>
                    <a:srgbClr val="5B9BD5"/>
                  </a:solidFill>
                  <a:ln w="12700" cap="flat" cmpd="sng" algn="ctr">
                    <a:solidFill>
                      <a:srgbClr val="5B9BD5">
                        <a:shade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1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</p:grpSp>
            <p:sp>
              <p:nvSpPr>
                <p:cNvPr id="426" name="Freeform 370">
                  <a:extLst>
                    <a:ext uri="{FF2B5EF4-FFF2-40B4-BE49-F238E27FC236}">
                      <a16:creationId xmlns:a16="http://schemas.microsoft.com/office/drawing/2014/main" id="{A5B6C3F7-7A2C-B00C-BDEA-367076D4C464}"/>
                    </a:ext>
                  </a:extLst>
                </p:cNvPr>
                <p:cNvSpPr/>
                <p:nvPr/>
              </p:nvSpPr>
              <p:spPr>
                <a:xfrm>
                  <a:off x="6280660" y="2462873"/>
                  <a:ext cx="487235" cy="142639"/>
                </a:xfrm>
                <a:custGeom>
                  <a:avLst/>
                  <a:gdLst>
                    <a:gd name="connsiteX0" fmla="*/ 0 w 487235"/>
                    <a:gd name="connsiteY0" fmla="*/ 0 h 142639"/>
                    <a:gd name="connsiteX1" fmla="*/ 206908 w 487235"/>
                    <a:gd name="connsiteY1" fmla="*/ 133489 h 142639"/>
                    <a:gd name="connsiteX2" fmla="*/ 487235 w 487235"/>
                    <a:gd name="connsiteY2" fmla="*/ 120140 h 1426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487235" h="142639">
                      <a:moveTo>
                        <a:pt x="0" y="0"/>
                      </a:moveTo>
                      <a:cubicBezTo>
                        <a:pt x="62851" y="56733"/>
                        <a:pt x="125702" y="113466"/>
                        <a:pt x="206908" y="133489"/>
                      </a:cubicBezTo>
                      <a:cubicBezTo>
                        <a:pt x="288114" y="153512"/>
                        <a:pt x="387674" y="136826"/>
                        <a:pt x="487235" y="120140"/>
                      </a:cubicBezTo>
                    </a:path>
                  </a:pathLst>
                </a:custGeom>
                <a:noFill/>
                <a:ln w="28575" cap="flat" cmpd="sng" algn="ctr">
                  <a:solidFill>
                    <a:srgbClr val="5B9BD5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</p:grpSp>
          <p:cxnSp>
            <p:nvCxnSpPr>
              <p:cNvPr id="420" name="Straight Connector 419">
                <a:extLst>
                  <a:ext uri="{FF2B5EF4-FFF2-40B4-BE49-F238E27FC236}">
                    <a16:creationId xmlns:a16="http://schemas.microsoft.com/office/drawing/2014/main" id="{4652691B-D16A-937B-C0F7-5B344998B7D0}"/>
                  </a:ext>
                </a:extLst>
              </p:cNvPr>
              <p:cNvCxnSpPr/>
              <p:nvPr/>
            </p:nvCxnSpPr>
            <p:spPr>
              <a:xfrm>
                <a:off x="8139958" y="2936759"/>
                <a:ext cx="500584" cy="0"/>
              </a:xfrm>
              <a:prstGeom prst="line">
                <a:avLst/>
              </a:prstGeom>
              <a:noFill/>
              <a:ln w="6350" cap="flat" cmpd="sng" algn="ctr">
                <a:solidFill>
                  <a:srgbClr val="2D3E50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421" name="Straight Connector 420">
                <a:extLst>
                  <a:ext uri="{FF2B5EF4-FFF2-40B4-BE49-F238E27FC236}">
                    <a16:creationId xmlns:a16="http://schemas.microsoft.com/office/drawing/2014/main" id="{F2889AD2-DDD2-D40E-502E-5D2C467BD2A2}"/>
                  </a:ext>
                </a:extLst>
              </p:cNvPr>
              <p:cNvCxnSpPr/>
              <p:nvPr/>
            </p:nvCxnSpPr>
            <p:spPr>
              <a:xfrm>
                <a:off x="8139958" y="3736582"/>
                <a:ext cx="500584" cy="0"/>
              </a:xfrm>
              <a:prstGeom prst="line">
                <a:avLst/>
              </a:prstGeom>
              <a:noFill/>
              <a:ln w="6350" cap="flat" cmpd="sng" algn="ctr">
                <a:solidFill>
                  <a:srgbClr val="2D3E50"/>
                </a:solidFill>
                <a:prstDash val="solid"/>
                <a:miter lim="800000"/>
              </a:ln>
              <a:effectLst/>
            </p:spPr>
          </p:cxnSp>
          <p:sp>
            <p:nvSpPr>
              <p:cNvPr id="422" name="Freeform 366">
                <a:extLst>
                  <a:ext uri="{FF2B5EF4-FFF2-40B4-BE49-F238E27FC236}">
                    <a16:creationId xmlns:a16="http://schemas.microsoft.com/office/drawing/2014/main" id="{66B9E6B1-08F0-CCA0-5194-F93AA372BF09}"/>
                  </a:ext>
                </a:extLst>
              </p:cNvPr>
              <p:cNvSpPr/>
              <p:nvPr/>
            </p:nvSpPr>
            <p:spPr>
              <a:xfrm>
                <a:off x="8138205" y="4248147"/>
                <a:ext cx="930894" cy="1651597"/>
              </a:xfrm>
              <a:custGeom>
                <a:avLst/>
                <a:gdLst>
                  <a:gd name="connsiteX0" fmla="*/ 0 w 1285750"/>
                  <a:gd name="connsiteY0" fmla="*/ 0 h 2281185"/>
                  <a:gd name="connsiteX1" fmla="*/ 1285750 w 1285750"/>
                  <a:gd name="connsiteY1" fmla="*/ 0 h 2281185"/>
                  <a:gd name="connsiteX2" fmla="*/ 1285435 w 1285750"/>
                  <a:gd name="connsiteY2" fmla="*/ 7966 h 2281185"/>
                  <a:gd name="connsiteX3" fmla="*/ 1259362 w 1285750"/>
                  <a:gd name="connsiteY3" fmla="*/ 208356 h 2281185"/>
                  <a:gd name="connsiteX4" fmla="*/ 905617 w 1285750"/>
                  <a:gd name="connsiteY4" fmla="*/ 1917016 h 2281185"/>
                  <a:gd name="connsiteX5" fmla="*/ 458428 w 1285750"/>
                  <a:gd name="connsiteY5" fmla="*/ 2130598 h 2281185"/>
                  <a:gd name="connsiteX6" fmla="*/ 21604 w 1285750"/>
                  <a:gd name="connsiteY6" fmla="*/ 165891 h 22811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85750" h="2281185">
                    <a:moveTo>
                      <a:pt x="0" y="0"/>
                    </a:moveTo>
                    <a:lnTo>
                      <a:pt x="1285750" y="0"/>
                    </a:lnTo>
                    <a:lnTo>
                      <a:pt x="1285435" y="7966"/>
                    </a:lnTo>
                    <a:cubicBezTo>
                      <a:pt x="1282167" y="47752"/>
                      <a:pt x="1274380" y="107961"/>
                      <a:pt x="1259362" y="208356"/>
                    </a:cubicBezTo>
                    <a:cubicBezTo>
                      <a:pt x="1199292" y="609936"/>
                      <a:pt x="985712" y="1670061"/>
                      <a:pt x="905617" y="1917016"/>
                    </a:cubicBezTo>
                    <a:cubicBezTo>
                      <a:pt x="825522" y="2163971"/>
                      <a:pt x="611941" y="2469883"/>
                      <a:pt x="458428" y="2130598"/>
                    </a:cubicBezTo>
                    <a:cubicBezTo>
                      <a:pt x="324104" y="1833724"/>
                      <a:pt x="123350" y="872533"/>
                      <a:pt x="21604" y="165891"/>
                    </a:cubicBezTo>
                    <a:close/>
                  </a:path>
                </a:pathLst>
              </a:custGeom>
              <a:solidFill>
                <a:srgbClr val="70AD47">
                  <a:lumMod val="40000"/>
                  <a:lumOff val="6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</p:grpSp>
        <p:grpSp>
          <p:nvGrpSpPr>
            <p:cNvPr id="406" name="Group 405">
              <a:extLst>
                <a:ext uri="{FF2B5EF4-FFF2-40B4-BE49-F238E27FC236}">
                  <a16:creationId xmlns:a16="http://schemas.microsoft.com/office/drawing/2014/main" id="{62A2756C-6277-6754-B1B8-D59DE6BC174A}"/>
                </a:ext>
              </a:extLst>
            </p:cNvPr>
            <p:cNvGrpSpPr/>
            <p:nvPr/>
          </p:nvGrpSpPr>
          <p:grpSpPr>
            <a:xfrm>
              <a:off x="4266907" y="2741469"/>
              <a:ext cx="197161" cy="321777"/>
              <a:chOff x="6621653" y="1784030"/>
              <a:chExt cx="2530550" cy="4130005"/>
            </a:xfrm>
          </p:grpSpPr>
          <p:sp>
            <p:nvSpPr>
              <p:cNvPr id="407" name="Freeform 351">
                <a:extLst>
                  <a:ext uri="{FF2B5EF4-FFF2-40B4-BE49-F238E27FC236}">
                    <a16:creationId xmlns:a16="http://schemas.microsoft.com/office/drawing/2014/main" id="{D4DB8C48-7C63-3D92-B921-6B10E231B935}"/>
                  </a:ext>
                </a:extLst>
              </p:cNvPr>
              <p:cNvSpPr/>
              <p:nvPr/>
            </p:nvSpPr>
            <p:spPr>
              <a:xfrm>
                <a:off x="8117322" y="2669781"/>
                <a:ext cx="973937" cy="3244254"/>
              </a:xfrm>
              <a:custGeom>
                <a:avLst/>
                <a:gdLst>
                  <a:gd name="connsiteX0" fmla="*/ 0 w 973937"/>
                  <a:gd name="connsiteY0" fmla="*/ 0 h 3244254"/>
                  <a:gd name="connsiteX1" fmla="*/ 973937 w 973937"/>
                  <a:gd name="connsiteY1" fmla="*/ 0 h 3244254"/>
                  <a:gd name="connsiteX2" fmla="*/ 973937 w 973937"/>
                  <a:gd name="connsiteY2" fmla="*/ 1516289 h 3244254"/>
                  <a:gd name="connsiteX3" fmla="*/ 973937 w 973937"/>
                  <a:gd name="connsiteY3" fmla="*/ 1516290 h 3244254"/>
                  <a:gd name="connsiteX4" fmla="*/ 973937 w 973937"/>
                  <a:gd name="connsiteY4" fmla="*/ 1516290 h 3244254"/>
                  <a:gd name="connsiteX5" fmla="*/ 973698 w 973937"/>
                  <a:gd name="connsiteY5" fmla="*/ 1522323 h 3244254"/>
                  <a:gd name="connsiteX6" fmla="*/ 953949 w 973937"/>
                  <a:gd name="connsiteY6" fmla="*/ 1674116 h 3244254"/>
                  <a:gd name="connsiteX7" fmla="*/ 685992 w 973937"/>
                  <a:gd name="connsiteY7" fmla="*/ 2968401 h 3244254"/>
                  <a:gd name="connsiteX8" fmla="*/ 347253 w 973937"/>
                  <a:gd name="connsiteY8" fmla="*/ 3130187 h 3244254"/>
                  <a:gd name="connsiteX9" fmla="*/ 16365 w 973937"/>
                  <a:gd name="connsiteY9" fmla="*/ 1641949 h 3244254"/>
                  <a:gd name="connsiteX10" fmla="*/ 0 w 973937"/>
                  <a:gd name="connsiteY10" fmla="*/ 1516290 h 3244254"/>
                  <a:gd name="connsiteX11" fmla="*/ 0 w 973937"/>
                  <a:gd name="connsiteY11" fmla="*/ 1516290 h 3244254"/>
                  <a:gd name="connsiteX12" fmla="*/ 0 w 973937"/>
                  <a:gd name="connsiteY12" fmla="*/ 1516289 h 32442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973937" h="3244254">
                    <a:moveTo>
                      <a:pt x="0" y="0"/>
                    </a:moveTo>
                    <a:lnTo>
                      <a:pt x="973937" y="0"/>
                    </a:lnTo>
                    <a:lnTo>
                      <a:pt x="973937" y="1516289"/>
                    </a:lnTo>
                    <a:lnTo>
                      <a:pt x="973937" y="1516290"/>
                    </a:lnTo>
                    <a:lnTo>
                      <a:pt x="973937" y="1516290"/>
                    </a:lnTo>
                    <a:lnTo>
                      <a:pt x="973698" y="1522323"/>
                    </a:lnTo>
                    <a:cubicBezTo>
                      <a:pt x="971223" y="1552461"/>
                      <a:pt x="965324" y="1598068"/>
                      <a:pt x="953949" y="1674116"/>
                    </a:cubicBezTo>
                    <a:cubicBezTo>
                      <a:pt x="908446" y="1978307"/>
                      <a:pt x="746663" y="2781337"/>
                      <a:pt x="685992" y="2968401"/>
                    </a:cubicBezTo>
                    <a:cubicBezTo>
                      <a:pt x="625321" y="3155466"/>
                      <a:pt x="463536" y="3387190"/>
                      <a:pt x="347253" y="3130187"/>
                    </a:cubicBezTo>
                    <a:cubicBezTo>
                      <a:pt x="245504" y="2905309"/>
                      <a:pt x="93436" y="2177220"/>
                      <a:pt x="16365" y="1641949"/>
                    </a:cubicBezTo>
                    <a:lnTo>
                      <a:pt x="0" y="1516290"/>
                    </a:lnTo>
                    <a:lnTo>
                      <a:pt x="0" y="1516290"/>
                    </a:lnTo>
                    <a:lnTo>
                      <a:pt x="0" y="1516289"/>
                    </a:lnTo>
                    <a:close/>
                  </a:path>
                </a:pathLst>
              </a:custGeom>
              <a:solidFill>
                <a:srgbClr val="5B9BD5"/>
              </a:solidFill>
              <a:ln w="19050" cap="flat" cmpd="sng" algn="ctr">
                <a:solidFill>
                  <a:srgbClr val="5B9BD5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  <p:grpSp>
            <p:nvGrpSpPr>
              <p:cNvPr id="408" name="Group 407">
                <a:extLst>
                  <a:ext uri="{FF2B5EF4-FFF2-40B4-BE49-F238E27FC236}">
                    <a16:creationId xmlns:a16="http://schemas.microsoft.com/office/drawing/2014/main" id="{1049CE28-E6AE-5C04-C4D4-7CCD5EEFB768}"/>
                  </a:ext>
                </a:extLst>
              </p:cNvPr>
              <p:cNvGrpSpPr/>
              <p:nvPr/>
            </p:nvGrpSpPr>
            <p:grpSpPr>
              <a:xfrm>
                <a:off x="6621653" y="1784030"/>
                <a:ext cx="2530550" cy="880988"/>
                <a:chOff x="5345302" y="1788793"/>
                <a:chExt cx="2530550" cy="880988"/>
              </a:xfrm>
            </p:grpSpPr>
            <p:sp>
              <p:nvSpPr>
                <p:cNvPr id="412" name="Freeform 356">
                  <a:extLst>
                    <a:ext uri="{FF2B5EF4-FFF2-40B4-BE49-F238E27FC236}">
                      <a16:creationId xmlns:a16="http://schemas.microsoft.com/office/drawing/2014/main" id="{7E674776-5BA0-4D60-B8C6-D41C9E727C7C}"/>
                    </a:ext>
                  </a:extLst>
                </p:cNvPr>
                <p:cNvSpPr/>
                <p:nvPr/>
              </p:nvSpPr>
              <p:spPr>
                <a:xfrm>
                  <a:off x="6308729" y="2406890"/>
                  <a:ext cx="487235" cy="142639"/>
                </a:xfrm>
                <a:custGeom>
                  <a:avLst/>
                  <a:gdLst>
                    <a:gd name="connsiteX0" fmla="*/ 0 w 487235"/>
                    <a:gd name="connsiteY0" fmla="*/ 0 h 142639"/>
                    <a:gd name="connsiteX1" fmla="*/ 206908 w 487235"/>
                    <a:gd name="connsiteY1" fmla="*/ 133489 h 142639"/>
                    <a:gd name="connsiteX2" fmla="*/ 487235 w 487235"/>
                    <a:gd name="connsiteY2" fmla="*/ 120140 h 1426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487235" h="142639">
                      <a:moveTo>
                        <a:pt x="0" y="0"/>
                      </a:moveTo>
                      <a:cubicBezTo>
                        <a:pt x="62851" y="56733"/>
                        <a:pt x="125702" y="113466"/>
                        <a:pt x="206908" y="133489"/>
                      </a:cubicBezTo>
                      <a:cubicBezTo>
                        <a:pt x="288114" y="153512"/>
                        <a:pt x="387674" y="136826"/>
                        <a:pt x="487235" y="120140"/>
                      </a:cubicBezTo>
                    </a:path>
                  </a:pathLst>
                </a:custGeom>
                <a:noFill/>
                <a:ln w="28575" cap="flat" cmpd="sng" algn="ctr">
                  <a:solidFill>
                    <a:srgbClr val="5B9BD5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  <p:sp>
              <p:nvSpPr>
                <p:cNvPr id="413" name="Rectangle 412">
                  <a:extLst>
                    <a:ext uri="{FF2B5EF4-FFF2-40B4-BE49-F238E27FC236}">
                      <a16:creationId xmlns:a16="http://schemas.microsoft.com/office/drawing/2014/main" id="{51E27D0E-E76C-71F8-4859-78CCEB8C56DC}"/>
                    </a:ext>
                  </a:extLst>
                </p:cNvPr>
                <p:cNvSpPr/>
                <p:nvPr/>
              </p:nvSpPr>
              <p:spPr>
                <a:xfrm>
                  <a:off x="6767328" y="2486179"/>
                  <a:ext cx="1108524" cy="183602"/>
                </a:xfrm>
                <a:prstGeom prst="rect">
                  <a:avLst/>
                </a:prstGeom>
                <a:solidFill>
                  <a:srgbClr val="5B9BD5"/>
                </a:solidFill>
                <a:ln w="12700" cap="flat" cmpd="sng" algn="ctr">
                  <a:solidFill>
                    <a:srgbClr val="5B9BD5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  <p:grpSp>
              <p:nvGrpSpPr>
                <p:cNvPr id="414" name="Group 413">
                  <a:extLst>
                    <a:ext uri="{FF2B5EF4-FFF2-40B4-BE49-F238E27FC236}">
                      <a16:creationId xmlns:a16="http://schemas.microsoft.com/office/drawing/2014/main" id="{0CC1A973-0D29-49A9-086C-A93DE1846266}"/>
                    </a:ext>
                  </a:extLst>
                </p:cNvPr>
                <p:cNvGrpSpPr/>
                <p:nvPr/>
              </p:nvGrpSpPr>
              <p:grpSpPr>
                <a:xfrm rot="1980000">
                  <a:off x="5345302" y="1788793"/>
                  <a:ext cx="1108524" cy="466514"/>
                  <a:chOff x="9008832" y="1859860"/>
                  <a:chExt cx="1108524" cy="466514"/>
                </a:xfrm>
              </p:grpSpPr>
              <p:sp>
                <p:nvSpPr>
                  <p:cNvPr id="416" name="Rectangle 415">
                    <a:extLst>
                      <a:ext uri="{FF2B5EF4-FFF2-40B4-BE49-F238E27FC236}">
                        <a16:creationId xmlns:a16="http://schemas.microsoft.com/office/drawing/2014/main" id="{B39A7AB9-C819-4BCE-BA3A-BCC3BD0675E9}"/>
                      </a:ext>
                    </a:extLst>
                  </p:cNvPr>
                  <p:cNvSpPr/>
                  <p:nvPr/>
                </p:nvSpPr>
                <p:spPr>
                  <a:xfrm>
                    <a:off x="9116100" y="1859860"/>
                    <a:ext cx="893989" cy="282912"/>
                  </a:xfrm>
                  <a:prstGeom prst="rect">
                    <a:avLst/>
                  </a:prstGeom>
                  <a:solidFill>
                    <a:srgbClr val="5B9BD5"/>
                  </a:solidFill>
                  <a:ln w="12700" cap="flat" cmpd="sng" algn="ctr">
                    <a:solidFill>
                      <a:srgbClr val="5B9BD5">
                        <a:shade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1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  <p:sp>
                <p:nvSpPr>
                  <p:cNvPr id="417" name="Rectangle 416">
                    <a:extLst>
                      <a:ext uri="{FF2B5EF4-FFF2-40B4-BE49-F238E27FC236}">
                        <a16:creationId xmlns:a16="http://schemas.microsoft.com/office/drawing/2014/main" id="{06234F74-54A8-D34D-3B5E-B3BDC5620ED6}"/>
                      </a:ext>
                    </a:extLst>
                  </p:cNvPr>
                  <p:cNvSpPr/>
                  <p:nvPr/>
                </p:nvSpPr>
                <p:spPr>
                  <a:xfrm>
                    <a:off x="9008832" y="2142772"/>
                    <a:ext cx="1108524" cy="183602"/>
                  </a:xfrm>
                  <a:prstGeom prst="rect">
                    <a:avLst/>
                  </a:prstGeom>
                  <a:solidFill>
                    <a:srgbClr val="5B9BD5"/>
                  </a:solidFill>
                  <a:ln w="12700" cap="flat" cmpd="sng" algn="ctr">
                    <a:solidFill>
                      <a:srgbClr val="5B9BD5">
                        <a:shade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1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</p:grpSp>
            <p:sp>
              <p:nvSpPr>
                <p:cNvPr id="415" name="Freeform 359">
                  <a:extLst>
                    <a:ext uri="{FF2B5EF4-FFF2-40B4-BE49-F238E27FC236}">
                      <a16:creationId xmlns:a16="http://schemas.microsoft.com/office/drawing/2014/main" id="{E445D7ED-D097-FE57-EDAA-A7D67C4A19E4}"/>
                    </a:ext>
                  </a:extLst>
                </p:cNvPr>
                <p:cNvSpPr/>
                <p:nvPr/>
              </p:nvSpPr>
              <p:spPr>
                <a:xfrm>
                  <a:off x="6280660" y="2462873"/>
                  <a:ext cx="487235" cy="142639"/>
                </a:xfrm>
                <a:custGeom>
                  <a:avLst/>
                  <a:gdLst>
                    <a:gd name="connsiteX0" fmla="*/ 0 w 487235"/>
                    <a:gd name="connsiteY0" fmla="*/ 0 h 142639"/>
                    <a:gd name="connsiteX1" fmla="*/ 206908 w 487235"/>
                    <a:gd name="connsiteY1" fmla="*/ 133489 h 142639"/>
                    <a:gd name="connsiteX2" fmla="*/ 487235 w 487235"/>
                    <a:gd name="connsiteY2" fmla="*/ 120140 h 1426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487235" h="142639">
                      <a:moveTo>
                        <a:pt x="0" y="0"/>
                      </a:moveTo>
                      <a:cubicBezTo>
                        <a:pt x="62851" y="56733"/>
                        <a:pt x="125702" y="113466"/>
                        <a:pt x="206908" y="133489"/>
                      </a:cubicBezTo>
                      <a:cubicBezTo>
                        <a:pt x="288114" y="153512"/>
                        <a:pt x="387674" y="136826"/>
                        <a:pt x="487235" y="120140"/>
                      </a:cubicBezTo>
                    </a:path>
                  </a:pathLst>
                </a:custGeom>
                <a:noFill/>
                <a:ln w="28575" cap="flat" cmpd="sng" algn="ctr">
                  <a:solidFill>
                    <a:srgbClr val="5B9BD5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</p:grpSp>
          <p:cxnSp>
            <p:nvCxnSpPr>
              <p:cNvPr id="409" name="Straight Connector 408">
                <a:extLst>
                  <a:ext uri="{FF2B5EF4-FFF2-40B4-BE49-F238E27FC236}">
                    <a16:creationId xmlns:a16="http://schemas.microsoft.com/office/drawing/2014/main" id="{C357D1B9-6BB6-7D75-7E8D-1369C46AEE83}"/>
                  </a:ext>
                </a:extLst>
              </p:cNvPr>
              <p:cNvCxnSpPr/>
              <p:nvPr/>
            </p:nvCxnSpPr>
            <p:spPr>
              <a:xfrm>
                <a:off x="8139958" y="2936759"/>
                <a:ext cx="500584" cy="0"/>
              </a:xfrm>
              <a:prstGeom prst="line">
                <a:avLst/>
              </a:prstGeom>
              <a:noFill/>
              <a:ln w="6350" cap="flat" cmpd="sng" algn="ctr">
                <a:solidFill>
                  <a:srgbClr val="2D3E50"/>
                </a:solidFill>
                <a:prstDash val="solid"/>
                <a:miter lim="800000"/>
              </a:ln>
              <a:effectLst/>
            </p:spPr>
          </p:cxnSp>
          <p:cxnSp>
            <p:nvCxnSpPr>
              <p:cNvPr id="410" name="Straight Connector 409">
                <a:extLst>
                  <a:ext uri="{FF2B5EF4-FFF2-40B4-BE49-F238E27FC236}">
                    <a16:creationId xmlns:a16="http://schemas.microsoft.com/office/drawing/2014/main" id="{5B848B76-1088-08CC-2903-EAE56BCAF3FB}"/>
                  </a:ext>
                </a:extLst>
              </p:cNvPr>
              <p:cNvCxnSpPr/>
              <p:nvPr/>
            </p:nvCxnSpPr>
            <p:spPr>
              <a:xfrm>
                <a:off x="8139958" y="3736582"/>
                <a:ext cx="500584" cy="0"/>
              </a:xfrm>
              <a:prstGeom prst="line">
                <a:avLst/>
              </a:prstGeom>
              <a:noFill/>
              <a:ln w="6350" cap="flat" cmpd="sng" algn="ctr">
                <a:solidFill>
                  <a:srgbClr val="2D3E50"/>
                </a:solidFill>
                <a:prstDash val="solid"/>
                <a:miter lim="800000"/>
              </a:ln>
              <a:effectLst/>
            </p:spPr>
          </p:cxnSp>
          <p:sp>
            <p:nvSpPr>
              <p:cNvPr id="411" name="Freeform 355">
                <a:extLst>
                  <a:ext uri="{FF2B5EF4-FFF2-40B4-BE49-F238E27FC236}">
                    <a16:creationId xmlns:a16="http://schemas.microsoft.com/office/drawing/2014/main" id="{2D1BD15B-BFF7-D943-C34F-BED79462408A}"/>
                  </a:ext>
                </a:extLst>
              </p:cNvPr>
              <p:cNvSpPr/>
              <p:nvPr/>
            </p:nvSpPr>
            <p:spPr>
              <a:xfrm>
                <a:off x="8138205" y="4248147"/>
                <a:ext cx="930894" cy="1651597"/>
              </a:xfrm>
              <a:custGeom>
                <a:avLst/>
                <a:gdLst>
                  <a:gd name="connsiteX0" fmla="*/ 0 w 1285750"/>
                  <a:gd name="connsiteY0" fmla="*/ 0 h 2281185"/>
                  <a:gd name="connsiteX1" fmla="*/ 1285750 w 1285750"/>
                  <a:gd name="connsiteY1" fmla="*/ 0 h 2281185"/>
                  <a:gd name="connsiteX2" fmla="*/ 1285435 w 1285750"/>
                  <a:gd name="connsiteY2" fmla="*/ 7966 h 2281185"/>
                  <a:gd name="connsiteX3" fmla="*/ 1259362 w 1285750"/>
                  <a:gd name="connsiteY3" fmla="*/ 208356 h 2281185"/>
                  <a:gd name="connsiteX4" fmla="*/ 905617 w 1285750"/>
                  <a:gd name="connsiteY4" fmla="*/ 1917016 h 2281185"/>
                  <a:gd name="connsiteX5" fmla="*/ 458428 w 1285750"/>
                  <a:gd name="connsiteY5" fmla="*/ 2130598 h 2281185"/>
                  <a:gd name="connsiteX6" fmla="*/ 21604 w 1285750"/>
                  <a:gd name="connsiteY6" fmla="*/ 165891 h 22811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85750" h="2281185">
                    <a:moveTo>
                      <a:pt x="0" y="0"/>
                    </a:moveTo>
                    <a:lnTo>
                      <a:pt x="1285750" y="0"/>
                    </a:lnTo>
                    <a:lnTo>
                      <a:pt x="1285435" y="7966"/>
                    </a:lnTo>
                    <a:cubicBezTo>
                      <a:pt x="1282167" y="47752"/>
                      <a:pt x="1274380" y="107961"/>
                      <a:pt x="1259362" y="208356"/>
                    </a:cubicBezTo>
                    <a:cubicBezTo>
                      <a:pt x="1199292" y="609936"/>
                      <a:pt x="985712" y="1670061"/>
                      <a:pt x="905617" y="1917016"/>
                    </a:cubicBezTo>
                    <a:cubicBezTo>
                      <a:pt x="825522" y="2163971"/>
                      <a:pt x="611941" y="2469883"/>
                      <a:pt x="458428" y="2130598"/>
                    </a:cubicBezTo>
                    <a:cubicBezTo>
                      <a:pt x="324104" y="1833724"/>
                      <a:pt x="123350" y="872533"/>
                      <a:pt x="21604" y="165891"/>
                    </a:cubicBezTo>
                    <a:close/>
                  </a:path>
                </a:pathLst>
              </a:custGeom>
              <a:solidFill>
                <a:srgbClr val="70AD47">
                  <a:lumMod val="40000"/>
                  <a:lumOff val="60000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1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/>
                </a:endParaRPr>
              </a:p>
            </p:txBody>
          </p:sp>
        </p:grpSp>
      </p:grpSp>
      <p:sp>
        <p:nvSpPr>
          <p:cNvPr id="440" name="TextBox 439">
            <a:extLst>
              <a:ext uri="{FF2B5EF4-FFF2-40B4-BE49-F238E27FC236}">
                <a16:creationId xmlns:a16="http://schemas.microsoft.com/office/drawing/2014/main" id="{1BB84B5A-DA62-5DB9-A50E-95B79A201C03}"/>
              </a:ext>
            </a:extLst>
          </p:cNvPr>
          <p:cNvSpPr txBox="1"/>
          <p:nvPr/>
        </p:nvSpPr>
        <p:spPr>
          <a:xfrm>
            <a:off x="6920919" y="1922518"/>
            <a:ext cx="181652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3A3838"/>
                </a:solidFill>
                <a:effectLst/>
                <a:uLnTx/>
                <a:uFillTx/>
                <a:latin typeface="Calibri" panose="020F0502020204030204"/>
              </a:rPr>
              <a:t>experiment ready culture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41F5341-1EFC-220A-7C13-5F05DD9671A0}"/>
              </a:ext>
            </a:extLst>
          </p:cNvPr>
          <p:cNvSpPr txBox="1"/>
          <p:nvPr/>
        </p:nvSpPr>
        <p:spPr>
          <a:xfrm>
            <a:off x="1062984" y="4250470"/>
            <a:ext cx="10414834" cy="1384995"/>
          </a:xfrm>
          <a:prstGeom prst="rect">
            <a:avLst/>
          </a:prstGeom>
          <a:solidFill>
            <a:schemeClr val="bg1"/>
          </a:solidFill>
          <a:ln w="38100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sz="2800" i="1" dirty="0"/>
              <a:t>Navigate to the relevant assay .xlsx e.g.: 	“..\</a:t>
            </a:r>
            <a:r>
              <a:rPr lang="en-US" sz="2800" i="1" dirty="0" err="1"/>
              <a:t>TurboIDSampleArc</a:t>
            </a:r>
            <a:r>
              <a:rPr lang="en-US" sz="2800" i="1" dirty="0"/>
              <a:t>\assays\</a:t>
            </a:r>
            <a:r>
              <a:rPr lang="en-US" sz="2800" i="1" dirty="0" err="1"/>
              <a:t>MSEval</a:t>
            </a:r>
            <a:r>
              <a:rPr lang="en-US" sz="2800" i="1" dirty="0"/>
              <a:t>\isa.study.xlsx“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i="1" dirty="0"/>
              <a:t>Open in Excel, load SWATE Plugin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FC4FAB75-A328-4EBB-8AB5-051CF30BCE2C}"/>
              </a:ext>
            </a:extLst>
          </p:cNvPr>
          <p:cNvSpPr/>
          <p:nvPr/>
        </p:nvSpPr>
        <p:spPr>
          <a:xfrm>
            <a:off x="8984599" y="2731387"/>
            <a:ext cx="1792901" cy="1397945"/>
          </a:xfrm>
          <a:prstGeom prst="rect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03363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indefinite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" dur="indefinite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indefinite"/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0" dur="indefinite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indefinite"/>
                                        <p:tgtEl>
                                          <p:spTgt spid="281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3" dur="indefinite"/>
                                        <p:tgtEl>
                                          <p:spTgt spid="2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indefinite"/>
                                        <p:tgtEl>
                                          <p:spTgt spid="329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6" dur="indefinite"/>
                                        <p:tgtEl>
                                          <p:spTgt spid="3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indefinite"/>
                                        <p:tgtEl>
                                          <p:spTgt spid="330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9" dur="indefinite"/>
                                        <p:tgtEl>
                                          <p:spTgt spid="3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indefinite"/>
                                        <p:tgtEl>
                                          <p:spTgt spid="331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2" dur="indefinite"/>
                                        <p:tgtEl>
                                          <p:spTgt spid="3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indefinite"/>
                                        <p:tgtEl>
                                          <p:spTgt spid="339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5" dur="indefinite"/>
                                        <p:tgtEl>
                                          <p:spTgt spid="3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indefinite"/>
                                        <p:tgtEl>
                                          <p:spTgt spid="34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8" dur="indefinite"/>
                                        <p:tgtEl>
                                          <p:spTgt spid="3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indefinite"/>
                                        <p:tgtEl>
                                          <p:spTgt spid="351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31" dur="indefinite"/>
                                        <p:tgtEl>
                                          <p:spTgt spid="3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indefinite"/>
                                        <p:tgtEl>
                                          <p:spTgt spid="357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34" dur="indefinite"/>
                                        <p:tgtEl>
                                          <p:spTgt spid="3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indefinite"/>
                                        <p:tgtEl>
                                          <p:spTgt spid="358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37" dur="indefinite"/>
                                        <p:tgtEl>
                                          <p:spTgt spid="3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indefinite"/>
                                        <p:tgtEl>
                                          <p:spTgt spid="359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40" dur="indefinite"/>
                                        <p:tgtEl>
                                          <p:spTgt spid="3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9" presetClass="emph" presetSubtype="0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indefinite"/>
                                        <p:tgtEl>
                                          <p:spTgt spid="360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43" dur="indefinite"/>
                                        <p:tgtEl>
                                          <p:spTgt spid="3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indefinite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46" dur="indefinite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9" grpId="0"/>
      <p:bldP spid="330" grpId="0"/>
      <p:bldP spid="357" grpId="0"/>
      <p:bldP spid="358" grpId="0"/>
      <p:bldP spid="359" grpId="0"/>
      <p:bldP spid="360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6A4BDDB-3DA9-D824-E08B-02D4BDC4A4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Swate</a:t>
            </a:r>
            <a:endParaRPr lang="de-DE" dirty="0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266D4163-FD11-F5F3-FD30-8063FACF438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7334" y="1408308"/>
            <a:ext cx="5139117" cy="5129057"/>
          </a:xfrm>
        </p:spPr>
        <p:txBody>
          <a:bodyPr>
            <a:normAutofit lnSpcReduction="10000"/>
          </a:bodyPr>
          <a:lstStyle/>
          <a:p>
            <a:r>
              <a:rPr lang="en-US" dirty="0"/>
              <a:t>(Currently) Excel Add-In</a:t>
            </a:r>
          </a:p>
          <a:p>
            <a:endParaRPr lang="en-US" dirty="0"/>
          </a:p>
          <a:p>
            <a:r>
              <a:rPr lang="en-US" dirty="0"/>
              <a:t>Facilitates creation and modification of ISA annotation tables in study/assay files</a:t>
            </a:r>
          </a:p>
          <a:p>
            <a:endParaRPr lang="en-US" dirty="0"/>
          </a:p>
          <a:p>
            <a:r>
              <a:rPr lang="en-US" dirty="0"/>
              <a:t>Library of templates to insert into your tables</a:t>
            </a:r>
            <a:endParaRPr lang="de-DE" dirty="0"/>
          </a:p>
          <a:p>
            <a:pPr lvl="1"/>
            <a:r>
              <a:rPr lang="de-DE" dirty="0"/>
              <a:t>Fred </a:t>
            </a:r>
            <a:r>
              <a:rPr lang="de-DE" dirty="0" err="1"/>
              <a:t>created</a:t>
            </a:r>
            <a:r>
              <a:rPr lang="de-DE" dirty="0"/>
              <a:t> a </a:t>
            </a:r>
            <a:r>
              <a:rPr lang="de-DE" dirty="0" err="1"/>
              <a:t>template</a:t>
            </a:r>
            <a:r>
              <a:rPr lang="de-DE" dirty="0"/>
              <a:t> </a:t>
            </a:r>
            <a:r>
              <a:rPr lang="de-DE" dirty="0" err="1"/>
              <a:t>for</a:t>
            </a:r>
            <a:r>
              <a:rPr lang="de-DE" dirty="0"/>
              <a:t> </a:t>
            </a:r>
            <a:r>
              <a:rPr lang="de-DE" dirty="0" err="1"/>
              <a:t>his</a:t>
            </a:r>
            <a:r>
              <a:rPr lang="de-DE" dirty="0"/>
              <a:t> MS </a:t>
            </a:r>
            <a:r>
              <a:rPr lang="de-DE" dirty="0" err="1"/>
              <a:t>workflow</a:t>
            </a:r>
            <a:endParaRPr lang="en-US" dirty="0"/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9601360E-404F-2629-A971-E5655272B39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05615" y="1408308"/>
            <a:ext cx="6273949" cy="45083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073885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DCAA4D-9017-5972-44ED-AC1A6B8394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8899"/>
            <a:ext cx="11946466" cy="13208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de-DE" dirty="0"/>
              <a:t>I. Setup your ARC and execute the pipeline</a:t>
            </a:r>
            <a:br>
              <a:rPr lang="de-DE" dirty="0"/>
            </a:br>
            <a:endParaRPr lang="en-US" dirty="0"/>
          </a:p>
        </p:txBody>
      </p:sp>
      <p:pic>
        <p:nvPicPr>
          <p:cNvPr id="228" name="Picture 227">
            <a:extLst>
              <a:ext uri="{FF2B5EF4-FFF2-40B4-BE49-F238E27FC236}">
                <a16:creationId xmlns:a16="http://schemas.microsoft.com/office/drawing/2014/main" id="{13EE5D35-2556-580E-73C3-9C6D2A81A4A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26433" y="1426554"/>
            <a:ext cx="1249788" cy="4767485"/>
          </a:xfrm>
          <a:prstGeom prst="rect">
            <a:avLst/>
          </a:prstGeom>
        </p:spPr>
      </p:pic>
      <p:sp>
        <p:nvSpPr>
          <p:cNvPr id="229" name="Inhaltsplatzhalter 2">
            <a:extLst>
              <a:ext uri="{FF2B5EF4-FFF2-40B4-BE49-F238E27FC236}">
                <a16:creationId xmlns:a16="http://schemas.microsoft.com/office/drawing/2014/main" id="{628DEDC6-0355-5D38-E21C-521BED01679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10272" y="1935944"/>
            <a:ext cx="9502428" cy="5129057"/>
          </a:xfrm>
        </p:spPr>
        <p:txBody>
          <a:bodyPr>
            <a:normAutofit/>
          </a:bodyPr>
          <a:lstStyle/>
          <a:p>
            <a:pPr marL="514350" indent="-514350">
              <a:buAutoNum type="arabicPeriod"/>
            </a:pPr>
            <a:r>
              <a:rPr lang="en-US" dirty="0"/>
              <a:t>Initialize the Arc</a:t>
            </a:r>
          </a:p>
          <a:p>
            <a:pPr marL="514350" indent="-514350">
              <a:buAutoNum type="arabicPeriod"/>
            </a:pPr>
            <a:r>
              <a:rPr lang="en-US" dirty="0"/>
              <a:t>Initialize the mandatory study/assay structure</a:t>
            </a:r>
          </a:p>
          <a:p>
            <a:pPr marL="514350" indent="-514350">
              <a:buAutoNum type="arabicPeriod"/>
            </a:pPr>
            <a:r>
              <a:rPr lang="en-US" dirty="0"/>
              <a:t>Fill out the mandatory metadata using SWATE</a:t>
            </a:r>
          </a:p>
          <a:p>
            <a:pPr marL="514350" indent="-514350">
              <a:buAutoNum type="arabicPeriod"/>
            </a:pPr>
            <a:r>
              <a:rPr lang="en-US" dirty="0"/>
              <a:t>Get the pipeline</a:t>
            </a:r>
          </a:p>
          <a:p>
            <a:pPr marL="514350" indent="-514350">
              <a:buAutoNum type="arabicPeriod"/>
            </a:pPr>
            <a:r>
              <a:rPr lang="en-US" dirty="0"/>
              <a:t>Configure the pipeline</a:t>
            </a:r>
          </a:p>
          <a:p>
            <a:pPr marL="514350" indent="-514350">
              <a:buAutoNum type="arabicPeriod"/>
            </a:pPr>
            <a:r>
              <a:rPr lang="en-US" dirty="0"/>
              <a:t>Run the Pipeline</a:t>
            </a:r>
          </a:p>
          <a:p>
            <a:pPr marL="514350" indent="-514350">
              <a:buAutoNum type="arabicPeriod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42724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indefinite"/>
                                        <p:tgtEl>
                                          <p:spTgt spid="228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" dur="indefinite"/>
                                        <p:tgtEl>
                                          <p:spTgt spid="2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DCAA4D-9017-5972-44ED-AC1A6B8394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</a:p>
        </p:txBody>
      </p:sp>
      <p:pic>
        <p:nvPicPr>
          <p:cNvPr id="228" name="Picture 227">
            <a:extLst>
              <a:ext uri="{FF2B5EF4-FFF2-40B4-BE49-F238E27FC236}">
                <a16:creationId xmlns:a16="http://schemas.microsoft.com/office/drawing/2014/main" id="{13EE5D35-2556-580E-73C3-9C6D2A81A4A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26433" y="1426554"/>
            <a:ext cx="1249788" cy="4767485"/>
          </a:xfrm>
          <a:prstGeom prst="rect">
            <a:avLst/>
          </a:prstGeom>
        </p:spPr>
      </p:pic>
      <p:sp>
        <p:nvSpPr>
          <p:cNvPr id="229" name="Inhaltsplatzhalter 2">
            <a:extLst>
              <a:ext uri="{FF2B5EF4-FFF2-40B4-BE49-F238E27FC236}">
                <a16:creationId xmlns:a16="http://schemas.microsoft.com/office/drawing/2014/main" id="{628DEDC6-0355-5D38-E21C-521BED01679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689572" y="1540516"/>
            <a:ext cx="5139117" cy="512905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de-DE" dirty="0"/>
              <a:t>I. How to set up your ARC and execute the evaluation pipeline?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231" name="Inhaltsplatzhalter 2">
            <a:extLst>
              <a:ext uri="{FF2B5EF4-FFF2-40B4-BE49-F238E27FC236}">
                <a16:creationId xmlns:a16="http://schemas.microsoft.com/office/drawing/2014/main" id="{C4192AA5-7321-55BD-2401-D922BCA3E04A}"/>
              </a:ext>
            </a:extLst>
          </p:cNvPr>
          <p:cNvSpPr txBox="1">
            <a:spLocks/>
          </p:cNvSpPr>
          <p:nvPr/>
        </p:nvSpPr>
        <p:spPr>
          <a:xfrm>
            <a:off x="4131883" y="4105044"/>
            <a:ext cx="5672517" cy="512905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tx2"/>
              </a:buClr>
              <a:buSzPct val="80000"/>
              <a:buFont typeface="Wingdings 3" charset="2"/>
              <a:buChar char=""/>
              <a:defRPr sz="2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tx2"/>
              </a:buClr>
              <a:buSzPct val="80000"/>
              <a:buFont typeface="Wingdings 3" charset="2"/>
              <a:buChar char=""/>
              <a:defRPr sz="24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tx2"/>
              </a:buClr>
              <a:buSzPct val="80000"/>
              <a:buFont typeface="Wingdings 3" charset="2"/>
              <a:buChar char=""/>
              <a:defRPr sz="20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tx2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tx2"/>
              </a:buClr>
              <a:buSzPct val="80000"/>
              <a:buFont typeface="Wingdings 3" charset="2"/>
              <a:buChar char=""/>
              <a:defRPr sz="1800" kern="12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3" charset="2"/>
              <a:buNone/>
            </a:pPr>
            <a:r>
              <a:rPr lang="de-DE" dirty="0"/>
              <a:t>II. How to interpret the Output? </a:t>
            </a:r>
          </a:p>
          <a:p>
            <a:pPr marL="0" indent="0">
              <a:buFont typeface="Wingdings 3" charset="2"/>
              <a:buNone/>
            </a:pPr>
            <a:endParaRPr lang="en-US" dirty="0"/>
          </a:p>
        </p:txBody>
      </p:sp>
      <p:cxnSp>
        <p:nvCxnSpPr>
          <p:cNvPr id="238" name="Straight Connector 237">
            <a:extLst>
              <a:ext uri="{FF2B5EF4-FFF2-40B4-BE49-F238E27FC236}">
                <a16:creationId xmlns:a16="http://schemas.microsoft.com/office/drawing/2014/main" id="{8B9F299F-7B06-B6B6-CBD7-F619A62C269F}"/>
              </a:ext>
            </a:extLst>
          </p:cNvPr>
          <p:cNvCxnSpPr>
            <a:cxnSpLocks/>
          </p:cNvCxnSpPr>
          <p:nvPr/>
        </p:nvCxnSpPr>
        <p:spPr>
          <a:xfrm flipV="1">
            <a:off x="3340100" y="3606800"/>
            <a:ext cx="0" cy="2587239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0" name="Straight Connector 239">
            <a:extLst>
              <a:ext uri="{FF2B5EF4-FFF2-40B4-BE49-F238E27FC236}">
                <a16:creationId xmlns:a16="http://schemas.microsoft.com/office/drawing/2014/main" id="{64F58C02-E52A-F069-62AC-F6D15351BA74}"/>
              </a:ext>
            </a:extLst>
          </p:cNvPr>
          <p:cNvCxnSpPr>
            <a:cxnSpLocks/>
          </p:cNvCxnSpPr>
          <p:nvPr/>
        </p:nvCxnSpPr>
        <p:spPr>
          <a:xfrm flipH="1">
            <a:off x="3340100" y="3606800"/>
            <a:ext cx="5930900" cy="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4" name="Straight Connector 243">
            <a:extLst>
              <a:ext uri="{FF2B5EF4-FFF2-40B4-BE49-F238E27FC236}">
                <a16:creationId xmlns:a16="http://schemas.microsoft.com/office/drawing/2014/main" id="{A9658D46-788D-7608-ECE7-8EE82C038CA7}"/>
              </a:ext>
            </a:extLst>
          </p:cNvPr>
          <p:cNvCxnSpPr>
            <a:cxnSpLocks/>
          </p:cNvCxnSpPr>
          <p:nvPr/>
        </p:nvCxnSpPr>
        <p:spPr>
          <a:xfrm>
            <a:off x="9271000" y="901700"/>
            <a:ext cx="0" cy="270510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48" name="Group 247">
            <a:extLst>
              <a:ext uri="{FF2B5EF4-FFF2-40B4-BE49-F238E27FC236}">
                <a16:creationId xmlns:a16="http://schemas.microsoft.com/office/drawing/2014/main" id="{10B7C5E3-9081-22BF-CA86-160DBE57AC13}"/>
              </a:ext>
            </a:extLst>
          </p:cNvPr>
          <p:cNvGrpSpPr/>
          <p:nvPr/>
        </p:nvGrpSpPr>
        <p:grpSpPr>
          <a:xfrm>
            <a:off x="9926522" y="4315135"/>
            <a:ext cx="1596010" cy="865635"/>
            <a:chOff x="5240353" y="2201107"/>
            <a:chExt cx="1186877" cy="483872"/>
          </a:xfrm>
        </p:grpSpPr>
        <p:grpSp>
          <p:nvGrpSpPr>
            <p:cNvPr id="249" name="Group 248">
              <a:extLst>
                <a:ext uri="{FF2B5EF4-FFF2-40B4-BE49-F238E27FC236}">
                  <a16:creationId xmlns:a16="http://schemas.microsoft.com/office/drawing/2014/main" id="{CD4F6C5F-BFAA-26E4-3551-BC52C8DBF614}"/>
                </a:ext>
              </a:extLst>
            </p:cNvPr>
            <p:cNvGrpSpPr/>
            <p:nvPr/>
          </p:nvGrpSpPr>
          <p:grpSpPr>
            <a:xfrm>
              <a:off x="5240353" y="2201107"/>
              <a:ext cx="1186877" cy="483872"/>
              <a:chOff x="6310343" y="4165438"/>
              <a:chExt cx="2506091" cy="1359015"/>
            </a:xfrm>
          </p:grpSpPr>
          <p:cxnSp>
            <p:nvCxnSpPr>
              <p:cNvPr id="307" name="Straight Arrow Connector 306">
                <a:extLst>
                  <a:ext uri="{FF2B5EF4-FFF2-40B4-BE49-F238E27FC236}">
                    <a16:creationId xmlns:a16="http://schemas.microsoft.com/office/drawing/2014/main" id="{6D6F93F9-D7C5-BC9F-AA47-2079CE7DA184}"/>
                  </a:ext>
                </a:extLst>
              </p:cNvPr>
              <p:cNvCxnSpPr/>
              <p:nvPr/>
            </p:nvCxnSpPr>
            <p:spPr>
              <a:xfrm flipV="1">
                <a:off x="6659648" y="4165438"/>
                <a:ext cx="0" cy="1023522"/>
              </a:xfrm>
              <a:prstGeom prst="straightConnector1">
                <a:avLst/>
              </a:prstGeom>
              <a:noFill/>
              <a:ln w="12700" cap="flat" cmpd="sng" algn="ctr">
                <a:solidFill>
                  <a:srgbClr val="595959">
                    <a:lumMod val="50000"/>
                    <a:lumOff val="50000"/>
                  </a:srgbClr>
                </a:solidFill>
                <a:prstDash val="solid"/>
                <a:miter lim="800000"/>
                <a:tailEnd type="triangle"/>
              </a:ln>
              <a:effectLst/>
            </p:spPr>
          </p:cxnSp>
          <p:cxnSp>
            <p:nvCxnSpPr>
              <p:cNvPr id="308" name="Straight Arrow Connector 307">
                <a:extLst>
                  <a:ext uri="{FF2B5EF4-FFF2-40B4-BE49-F238E27FC236}">
                    <a16:creationId xmlns:a16="http://schemas.microsoft.com/office/drawing/2014/main" id="{BEF447FC-AFA1-5A61-94F0-4816CA15ECA0}"/>
                  </a:ext>
                </a:extLst>
              </p:cNvPr>
              <p:cNvCxnSpPr/>
              <p:nvPr/>
            </p:nvCxnSpPr>
            <p:spPr>
              <a:xfrm flipV="1">
                <a:off x="6659648" y="5188456"/>
                <a:ext cx="1732177" cy="1"/>
              </a:xfrm>
              <a:prstGeom prst="straightConnector1">
                <a:avLst/>
              </a:prstGeom>
              <a:noFill/>
              <a:ln w="12700" cap="flat" cmpd="sng" algn="ctr">
                <a:solidFill>
                  <a:srgbClr val="595959">
                    <a:lumMod val="50000"/>
                    <a:lumOff val="50000"/>
                  </a:srgbClr>
                </a:solidFill>
                <a:prstDash val="solid"/>
                <a:miter lim="800000"/>
                <a:tailEnd type="triangle"/>
              </a:ln>
              <a:effectLst/>
            </p:spPr>
          </p:cxnSp>
          <p:sp>
            <p:nvSpPr>
              <p:cNvPr id="309" name="TextBox 308">
                <a:extLst>
                  <a:ext uri="{FF2B5EF4-FFF2-40B4-BE49-F238E27FC236}">
                    <a16:creationId xmlns:a16="http://schemas.microsoft.com/office/drawing/2014/main" id="{9A0DF5B0-E584-7D79-8577-C38CBB4B0CE0}"/>
                  </a:ext>
                </a:extLst>
              </p:cNvPr>
              <p:cNvSpPr txBox="1"/>
              <p:nvPr/>
            </p:nvSpPr>
            <p:spPr>
              <a:xfrm>
                <a:off x="8141414" y="5117745"/>
                <a:ext cx="675020" cy="40670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>
                <a:defPPr>
                  <a:defRPr lang="en-US"/>
                </a:defPPr>
                <a:lvl1pPr>
                  <a:defRPr sz="1600">
                    <a:solidFill>
                      <a:schemeClr val="tx1">
                        <a:lumMod val="65000"/>
                        <a:lumOff val="35000"/>
                      </a:schemeClr>
                    </a:solidFill>
                  </a:defRPr>
                </a:lvl1pPr>
              </a:lstStyle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600" b="0" i="0" u="none" strike="noStrike" kern="0" cap="none" spc="0" normalizeH="0" baseline="0" noProof="0">
                    <a:ln>
                      <a:noFill/>
                    </a:ln>
                    <a:solidFill>
                      <a:srgbClr val="595959">
                        <a:lumMod val="65000"/>
                        <a:lumOff val="35000"/>
                      </a:srgbClr>
                    </a:solidFill>
                    <a:effectLst/>
                    <a:uLnTx/>
                    <a:uFillTx/>
                    <a:latin typeface="Calibri" panose="020F0502020204030204"/>
                  </a:rPr>
                  <a:t>m/z</a:t>
                </a:r>
              </a:p>
            </p:txBody>
          </p:sp>
          <p:sp>
            <p:nvSpPr>
              <p:cNvPr id="310" name="TextBox 309">
                <a:extLst>
                  <a:ext uri="{FF2B5EF4-FFF2-40B4-BE49-F238E27FC236}">
                    <a16:creationId xmlns:a16="http://schemas.microsoft.com/office/drawing/2014/main" id="{35E9EAEE-C022-0480-B05F-A678E103F5CE}"/>
                  </a:ext>
                </a:extLst>
              </p:cNvPr>
              <p:cNvSpPr txBox="1"/>
              <p:nvPr/>
            </p:nvSpPr>
            <p:spPr>
              <a:xfrm rot="16200000">
                <a:off x="6012020" y="4488195"/>
                <a:ext cx="1003354" cy="40670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600" b="0" i="0" u="none" strike="noStrike" kern="0" cap="none" spc="0" normalizeH="0" baseline="0" noProof="0">
                    <a:ln>
                      <a:noFill/>
                    </a:ln>
                    <a:solidFill>
                      <a:srgbClr val="595959">
                        <a:lumMod val="65000"/>
                        <a:lumOff val="35000"/>
                      </a:srgbClr>
                    </a:solidFill>
                    <a:effectLst/>
                    <a:uLnTx/>
                    <a:uFillTx/>
                    <a:latin typeface="Calibri" panose="020F0502020204030204"/>
                  </a:rPr>
                  <a:t>intensity</a:t>
                </a:r>
                <a:endParaRPr kumimoji="0" lang="en-US" sz="700" b="0" i="0" u="none" strike="noStrike" kern="0" cap="none" spc="0" normalizeH="0" baseline="0" noProof="0">
                  <a:ln>
                    <a:noFill/>
                  </a:ln>
                  <a:solidFill>
                    <a:srgbClr val="595959">
                      <a:lumMod val="65000"/>
                      <a:lumOff val="35000"/>
                    </a:srgbClr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</p:grpSp>
        <p:grpSp>
          <p:nvGrpSpPr>
            <p:cNvPr id="250" name="Group 249">
              <a:extLst>
                <a:ext uri="{FF2B5EF4-FFF2-40B4-BE49-F238E27FC236}">
                  <a16:creationId xmlns:a16="http://schemas.microsoft.com/office/drawing/2014/main" id="{97135BE7-F472-0B2C-65CF-1AB956FC08EE}"/>
                </a:ext>
              </a:extLst>
            </p:cNvPr>
            <p:cNvGrpSpPr/>
            <p:nvPr/>
          </p:nvGrpSpPr>
          <p:grpSpPr>
            <a:xfrm>
              <a:off x="5476103" y="2235602"/>
              <a:ext cx="537374" cy="325569"/>
              <a:chOff x="6130446" y="3519519"/>
              <a:chExt cx="1509285" cy="914400"/>
            </a:xfrm>
          </p:grpSpPr>
          <p:grpSp>
            <p:nvGrpSpPr>
              <p:cNvPr id="251" name="Group 250">
                <a:extLst>
                  <a:ext uri="{FF2B5EF4-FFF2-40B4-BE49-F238E27FC236}">
                    <a16:creationId xmlns:a16="http://schemas.microsoft.com/office/drawing/2014/main" id="{06BE542C-7801-CD67-5C5E-1A9BD4C7484E}"/>
                  </a:ext>
                </a:extLst>
              </p:cNvPr>
              <p:cNvGrpSpPr/>
              <p:nvPr/>
            </p:nvGrpSpPr>
            <p:grpSpPr>
              <a:xfrm>
                <a:off x="6182169" y="3519519"/>
                <a:ext cx="1441956" cy="914400"/>
                <a:chOff x="6759817" y="4276309"/>
                <a:chExt cx="1441956" cy="914400"/>
              </a:xfrm>
            </p:grpSpPr>
            <p:cxnSp>
              <p:nvCxnSpPr>
                <p:cNvPr id="295" name="Straight Connector 294">
                  <a:extLst>
                    <a:ext uri="{FF2B5EF4-FFF2-40B4-BE49-F238E27FC236}">
                      <a16:creationId xmlns:a16="http://schemas.microsoft.com/office/drawing/2014/main" id="{98D7B014-BEC9-EC79-D243-68915E7490C4}"/>
                    </a:ext>
                  </a:extLst>
                </p:cNvPr>
                <p:cNvCxnSpPr/>
                <p:nvPr/>
              </p:nvCxnSpPr>
              <p:spPr>
                <a:xfrm flipV="1">
                  <a:off x="6759817" y="4507878"/>
                  <a:ext cx="0" cy="682831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96" name="Straight Connector 295">
                  <a:extLst>
                    <a:ext uri="{FF2B5EF4-FFF2-40B4-BE49-F238E27FC236}">
                      <a16:creationId xmlns:a16="http://schemas.microsoft.com/office/drawing/2014/main" id="{8A345503-A909-125A-7E46-A71DABEADBE0}"/>
                    </a:ext>
                  </a:extLst>
                </p:cNvPr>
                <p:cNvCxnSpPr/>
                <p:nvPr/>
              </p:nvCxnSpPr>
              <p:spPr>
                <a:xfrm>
                  <a:off x="6848236" y="4905701"/>
                  <a:ext cx="0" cy="285008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97" name="Straight Connector 296">
                  <a:extLst>
                    <a:ext uri="{FF2B5EF4-FFF2-40B4-BE49-F238E27FC236}">
                      <a16:creationId xmlns:a16="http://schemas.microsoft.com/office/drawing/2014/main" id="{04D43422-C180-B58F-31B4-C77EB735616C}"/>
                    </a:ext>
                  </a:extLst>
                </p:cNvPr>
                <p:cNvCxnSpPr/>
                <p:nvPr/>
              </p:nvCxnSpPr>
              <p:spPr>
                <a:xfrm>
                  <a:off x="7078200" y="4905701"/>
                  <a:ext cx="0" cy="285008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98" name="Straight Connector 297">
                  <a:extLst>
                    <a:ext uri="{FF2B5EF4-FFF2-40B4-BE49-F238E27FC236}">
                      <a16:creationId xmlns:a16="http://schemas.microsoft.com/office/drawing/2014/main" id="{33C2667A-7FBD-3995-7A0A-D0EE7680930B}"/>
                    </a:ext>
                  </a:extLst>
                </p:cNvPr>
                <p:cNvCxnSpPr/>
                <p:nvPr/>
              </p:nvCxnSpPr>
              <p:spPr>
                <a:xfrm>
                  <a:off x="7592568" y="4905701"/>
                  <a:ext cx="0" cy="285008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99" name="Straight Connector 298">
                  <a:extLst>
                    <a:ext uri="{FF2B5EF4-FFF2-40B4-BE49-F238E27FC236}">
                      <a16:creationId xmlns:a16="http://schemas.microsoft.com/office/drawing/2014/main" id="{3C3A3356-6F58-74CB-024D-3F28CAC48D18}"/>
                    </a:ext>
                  </a:extLst>
                </p:cNvPr>
                <p:cNvCxnSpPr/>
                <p:nvPr/>
              </p:nvCxnSpPr>
              <p:spPr>
                <a:xfrm>
                  <a:off x="6997238" y="4618267"/>
                  <a:ext cx="0" cy="572442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300" name="Straight Connector 299">
                  <a:extLst>
                    <a:ext uri="{FF2B5EF4-FFF2-40B4-BE49-F238E27FC236}">
                      <a16:creationId xmlns:a16="http://schemas.microsoft.com/office/drawing/2014/main" id="{F2B01416-3509-EDBB-E88C-CB58E222671F}"/>
                    </a:ext>
                  </a:extLst>
                </p:cNvPr>
                <p:cNvCxnSpPr/>
                <p:nvPr/>
              </p:nvCxnSpPr>
              <p:spPr>
                <a:xfrm>
                  <a:off x="7525917" y="4618267"/>
                  <a:ext cx="0" cy="572442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301" name="Straight Connector 300">
                  <a:extLst>
                    <a:ext uri="{FF2B5EF4-FFF2-40B4-BE49-F238E27FC236}">
                      <a16:creationId xmlns:a16="http://schemas.microsoft.com/office/drawing/2014/main" id="{012D47B2-F142-2555-DCB1-8B7D3478BB40}"/>
                    </a:ext>
                  </a:extLst>
                </p:cNvPr>
                <p:cNvCxnSpPr/>
                <p:nvPr/>
              </p:nvCxnSpPr>
              <p:spPr>
                <a:xfrm>
                  <a:off x="7940337" y="4618267"/>
                  <a:ext cx="0" cy="572442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302" name="Straight Connector 301">
                  <a:extLst>
                    <a:ext uri="{FF2B5EF4-FFF2-40B4-BE49-F238E27FC236}">
                      <a16:creationId xmlns:a16="http://schemas.microsoft.com/office/drawing/2014/main" id="{7D1838CB-D6F5-AA84-632D-DF313CEF1D04}"/>
                    </a:ext>
                  </a:extLst>
                </p:cNvPr>
                <p:cNvCxnSpPr/>
                <p:nvPr/>
              </p:nvCxnSpPr>
              <p:spPr>
                <a:xfrm>
                  <a:off x="8201773" y="4618267"/>
                  <a:ext cx="0" cy="572442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303" name="Straight Connector 302">
                  <a:extLst>
                    <a:ext uri="{FF2B5EF4-FFF2-40B4-BE49-F238E27FC236}">
                      <a16:creationId xmlns:a16="http://schemas.microsoft.com/office/drawing/2014/main" id="{99CB7508-3033-98FF-E13D-05E8D080F84A}"/>
                    </a:ext>
                  </a:extLst>
                </p:cNvPr>
                <p:cNvCxnSpPr/>
                <p:nvPr/>
              </p:nvCxnSpPr>
              <p:spPr>
                <a:xfrm>
                  <a:off x="7282990" y="4412875"/>
                  <a:ext cx="0" cy="777834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304" name="Straight Connector 303">
                  <a:extLst>
                    <a:ext uri="{FF2B5EF4-FFF2-40B4-BE49-F238E27FC236}">
                      <a16:creationId xmlns:a16="http://schemas.microsoft.com/office/drawing/2014/main" id="{D5850694-A32D-8294-49BF-AC21C477C490}"/>
                    </a:ext>
                  </a:extLst>
                </p:cNvPr>
                <p:cNvCxnSpPr/>
                <p:nvPr/>
              </p:nvCxnSpPr>
              <p:spPr>
                <a:xfrm>
                  <a:off x="7696491" y="4276309"/>
                  <a:ext cx="0" cy="914400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305" name="Straight Connector 304">
                  <a:extLst>
                    <a:ext uri="{FF2B5EF4-FFF2-40B4-BE49-F238E27FC236}">
                      <a16:creationId xmlns:a16="http://schemas.microsoft.com/office/drawing/2014/main" id="{99AE53AD-8206-216B-0C77-67B32565335A}"/>
                    </a:ext>
                  </a:extLst>
                </p:cNvPr>
                <p:cNvCxnSpPr/>
                <p:nvPr/>
              </p:nvCxnSpPr>
              <p:spPr>
                <a:xfrm>
                  <a:off x="7821744" y="4276309"/>
                  <a:ext cx="0" cy="914400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306" name="Straight Connector 305">
                  <a:extLst>
                    <a:ext uri="{FF2B5EF4-FFF2-40B4-BE49-F238E27FC236}">
                      <a16:creationId xmlns:a16="http://schemas.microsoft.com/office/drawing/2014/main" id="{8AE455B6-1CA5-2ABA-A42F-3DA673D7647E}"/>
                    </a:ext>
                  </a:extLst>
                </p:cNvPr>
                <p:cNvCxnSpPr/>
                <p:nvPr/>
              </p:nvCxnSpPr>
              <p:spPr>
                <a:xfrm>
                  <a:off x="7869669" y="4504125"/>
                  <a:ext cx="0" cy="686584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</p:grpSp>
          <p:grpSp>
            <p:nvGrpSpPr>
              <p:cNvPr id="252" name="Group 251">
                <a:extLst>
                  <a:ext uri="{FF2B5EF4-FFF2-40B4-BE49-F238E27FC236}">
                    <a16:creationId xmlns:a16="http://schemas.microsoft.com/office/drawing/2014/main" id="{2B35C5D8-92CB-610B-D01B-A08F8E83F604}"/>
                  </a:ext>
                </a:extLst>
              </p:cNvPr>
              <p:cNvGrpSpPr/>
              <p:nvPr/>
            </p:nvGrpSpPr>
            <p:grpSpPr>
              <a:xfrm>
                <a:off x="6130446" y="4309884"/>
                <a:ext cx="1509285" cy="116892"/>
                <a:chOff x="6708094" y="5066674"/>
                <a:chExt cx="1509285" cy="116892"/>
              </a:xfrm>
            </p:grpSpPr>
            <p:cxnSp>
              <p:nvCxnSpPr>
                <p:cNvPr id="253" name="Straight Connector 252">
                  <a:extLst>
                    <a:ext uri="{FF2B5EF4-FFF2-40B4-BE49-F238E27FC236}">
                      <a16:creationId xmlns:a16="http://schemas.microsoft.com/office/drawing/2014/main" id="{49A749AF-3483-DD46-E1D3-4C15FA7E2DAA}"/>
                    </a:ext>
                  </a:extLst>
                </p:cNvPr>
                <p:cNvCxnSpPr/>
                <p:nvPr/>
              </p:nvCxnSpPr>
              <p:spPr>
                <a:xfrm>
                  <a:off x="6729526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54" name="Straight Connector 253">
                  <a:extLst>
                    <a:ext uri="{FF2B5EF4-FFF2-40B4-BE49-F238E27FC236}">
                      <a16:creationId xmlns:a16="http://schemas.microsoft.com/office/drawing/2014/main" id="{3AB8591C-E841-DCE0-75D6-16C7362050A0}"/>
                    </a:ext>
                  </a:extLst>
                </p:cNvPr>
                <p:cNvCxnSpPr/>
                <p:nvPr/>
              </p:nvCxnSpPr>
              <p:spPr>
                <a:xfrm>
                  <a:off x="6708094" y="5066674"/>
                  <a:ext cx="0" cy="116892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55" name="Straight Connector 254">
                  <a:extLst>
                    <a:ext uri="{FF2B5EF4-FFF2-40B4-BE49-F238E27FC236}">
                      <a16:creationId xmlns:a16="http://schemas.microsoft.com/office/drawing/2014/main" id="{275ED45D-14B9-0024-B6E6-8B593D461864}"/>
                    </a:ext>
                  </a:extLst>
                </p:cNvPr>
                <p:cNvCxnSpPr/>
                <p:nvPr/>
              </p:nvCxnSpPr>
              <p:spPr>
                <a:xfrm flipH="1">
                  <a:off x="6883720" y="5066674"/>
                  <a:ext cx="0" cy="116892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56" name="Straight Connector 255">
                  <a:extLst>
                    <a:ext uri="{FF2B5EF4-FFF2-40B4-BE49-F238E27FC236}">
                      <a16:creationId xmlns:a16="http://schemas.microsoft.com/office/drawing/2014/main" id="{58F50574-AEE1-15BE-AB4F-F2B629954313}"/>
                    </a:ext>
                  </a:extLst>
                </p:cNvPr>
                <p:cNvCxnSpPr/>
                <p:nvPr/>
              </p:nvCxnSpPr>
              <p:spPr>
                <a:xfrm flipH="1">
                  <a:off x="6792397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57" name="Straight Connector 256">
                  <a:extLst>
                    <a:ext uri="{FF2B5EF4-FFF2-40B4-BE49-F238E27FC236}">
                      <a16:creationId xmlns:a16="http://schemas.microsoft.com/office/drawing/2014/main" id="{DE8374B1-A4D7-9C7A-5443-6AF8D6DC62D8}"/>
                    </a:ext>
                  </a:extLst>
                </p:cNvPr>
                <p:cNvCxnSpPr/>
                <p:nvPr/>
              </p:nvCxnSpPr>
              <p:spPr>
                <a:xfrm flipH="1">
                  <a:off x="6830474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58" name="Straight Connector 257">
                  <a:extLst>
                    <a:ext uri="{FF2B5EF4-FFF2-40B4-BE49-F238E27FC236}">
                      <a16:creationId xmlns:a16="http://schemas.microsoft.com/office/drawing/2014/main" id="{739B8574-9B73-1FEB-5C7A-119BAC0DAB80}"/>
                    </a:ext>
                  </a:extLst>
                </p:cNvPr>
                <p:cNvCxnSpPr/>
                <p:nvPr/>
              </p:nvCxnSpPr>
              <p:spPr>
                <a:xfrm flipH="1">
                  <a:off x="6956680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59" name="Straight Connector 258">
                  <a:extLst>
                    <a:ext uri="{FF2B5EF4-FFF2-40B4-BE49-F238E27FC236}">
                      <a16:creationId xmlns:a16="http://schemas.microsoft.com/office/drawing/2014/main" id="{6BBFFFA7-BADB-2174-23DC-46C87936AFF4}"/>
                    </a:ext>
                  </a:extLst>
                </p:cNvPr>
                <p:cNvCxnSpPr/>
                <p:nvPr/>
              </p:nvCxnSpPr>
              <p:spPr>
                <a:xfrm flipH="1">
                  <a:off x="6912884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60" name="Straight Connector 259">
                  <a:extLst>
                    <a:ext uri="{FF2B5EF4-FFF2-40B4-BE49-F238E27FC236}">
                      <a16:creationId xmlns:a16="http://schemas.microsoft.com/office/drawing/2014/main" id="{999A310C-CF5F-2178-8552-68F6D376B559}"/>
                    </a:ext>
                  </a:extLst>
                </p:cNvPr>
                <p:cNvCxnSpPr/>
                <p:nvPr/>
              </p:nvCxnSpPr>
              <p:spPr>
                <a:xfrm flipH="1">
                  <a:off x="6934316" y="5066674"/>
                  <a:ext cx="0" cy="116892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61" name="Straight Connector 260">
                  <a:extLst>
                    <a:ext uri="{FF2B5EF4-FFF2-40B4-BE49-F238E27FC236}">
                      <a16:creationId xmlns:a16="http://schemas.microsoft.com/office/drawing/2014/main" id="{D136E0C2-EF4F-4512-DE16-E2ADB033E616}"/>
                    </a:ext>
                  </a:extLst>
                </p:cNvPr>
                <p:cNvCxnSpPr/>
                <p:nvPr/>
              </p:nvCxnSpPr>
              <p:spPr>
                <a:xfrm>
                  <a:off x="7250296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62" name="Straight Connector 261">
                  <a:extLst>
                    <a:ext uri="{FF2B5EF4-FFF2-40B4-BE49-F238E27FC236}">
                      <a16:creationId xmlns:a16="http://schemas.microsoft.com/office/drawing/2014/main" id="{B584B0AC-E535-9823-3748-891485B30D8B}"/>
                    </a:ext>
                  </a:extLst>
                </p:cNvPr>
                <p:cNvCxnSpPr/>
                <p:nvPr/>
              </p:nvCxnSpPr>
              <p:spPr>
                <a:xfrm>
                  <a:off x="7228864" y="5066674"/>
                  <a:ext cx="0" cy="116892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63" name="Straight Connector 262">
                  <a:extLst>
                    <a:ext uri="{FF2B5EF4-FFF2-40B4-BE49-F238E27FC236}">
                      <a16:creationId xmlns:a16="http://schemas.microsoft.com/office/drawing/2014/main" id="{3380E8D4-A34B-E26A-F39E-18BB7D7C9DBE}"/>
                    </a:ext>
                  </a:extLst>
                </p:cNvPr>
                <p:cNvCxnSpPr/>
                <p:nvPr/>
              </p:nvCxnSpPr>
              <p:spPr>
                <a:xfrm flipH="1">
                  <a:off x="7404490" y="5066674"/>
                  <a:ext cx="0" cy="116892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64" name="Straight Connector 263">
                  <a:extLst>
                    <a:ext uri="{FF2B5EF4-FFF2-40B4-BE49-F238E27FC236}">
                      <a16:creationId xmlns:a16="http://schemas.microsoft.com/office/drawing/2014/main" id="{6C576349-7004-845B-57C3-17001371A5BD}"/>
                    </a:ext>
                  </a:extLst>
                </p:cNvPr>
                <p:cNvCxnSpPr/>
                <p:nvPr/>
              </p:nvCxnSpPr>
              <p:spPr>
                <a:xfrm flipH="1">
                  <a:off x="7313167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65" name="Straight Connector 264">
                  <a:extLst>
                    <a:ext uri="{FF2B5EF4-FFF2-40B4-BE49-F238E27FC236}">
                      <a16:creationId xmlns:a16="http://schemas.microsoft.com/office/drawing/2014/main" id="{7142A263-5C15-2504-4235-594F96DA7EC1}"/>
                    </a:ext>
                  </a:extLst>
                </p:cNvPr>
                <p:cNvCxnSpPr/>
                <p:nvPr/>
              </p:nvCxnSpPr>
              <p:spPr>
                <a:xfrm flipH="1">
                  <a:off x="7351244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66" name="Straight Connector 265">
                  <a:extLst>
                    <a:ext uri="{FF2B5EF4-FFF2-40B4-BE49-F238E27FC236}">
                      <a16:creationId xmlns:a16="http://schemas.microsoft.com/office/drawing/2014/main" id="{08EDE5E0-1F7A-5A45-1B1B-C979F680E667}"/>
                    </a:ext>
                  </a:extLst>
                </p:cNvPr>
                <p:cNvCxnSpPr/>
                <p:nvPr/>
              </p:nvCxnSpPr>
              <p:spPr>
                <a:xfrm flipH="1">
                  <a:off x="7477450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67" name="Straight Connector 266">
                  <a:extLst>
                    <a:ext uri="{FF2B5EF4-FFF2-40B4-BE49-F238E27FC236}">
                      <a16:creationId xmlns:a16="http://schemas.microsoft.com/office/drawing/2014/main" id="{717F4074-629A-A362-33B6-C03C42B23406}"/>
                    </a:ext>
                  </a:extLst>
                </p:cNvPr>
                <p:cNvCxnSpPr/>
                <p:nvPr/>
              </p:nvCxnSpPr>
              <p:spPr>
                <a:xfrm flipH="1">
                  <a:off x="7433654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68" name="Straight Connector 267">
                  <a:extLst>
                    <a:ext uri="{FF2B5EF4-FFF2-40B4-BE49-F238E27FC236}">
                      <a16:creationId xmlns:a16="http://schemas.microsoft.com/office/drawing/2014/main" id="{33C38D47-058B-A13C-3A68-2A1AF09E4DE2}"/>
                    </a:ext>
                  </a:extLst>
                </p:cNvPr>
                <p:cNvCxnSpPr/>
                <p:nvPr/>
              </p:nvCxnSpPr>
              <p:spPr>
                <a:xfrm flipH="1">
                  <a:off x="7455086" y="5066674"/>
                  <a:ext cx="0" cy="116892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69" name="Straight Connector 268">
                  <a:extLst>
                    <a:ext uri="{FF2B5EF4-FFF2-40B4-BE49-F238E27FC236}">
                      <a16:creationId xmlns:a16="http://schemas.microsoft.com/office/drawing/2014/main" id="{9FFEECE4-CC33-54EE-90AE-F070935FFC42}"/>
                    </a:ext>
                  </a:extLst>
                </p:cNvPr>
                <p:cNvCxnSpPr/>
                <p:nvPr/>
              </p:nvCxnSpPr>
              <p:spPr>
                <a:xfrm flipH="1">
                  <a:off x="7180072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70" name="Straight Connector 269">
                  <a:extLst>
                    <a:ext uri="{FF2B5EF4-FFF2-40B4-BE49-F238E27FC236}">
                      <a16:creationId xmlns:a16="http://schemas.microsoft.com/office/drawing/2014/main" id="{9CFD230A-1055-3629-B8A4-930E1DC2D9DC}"/>
                    </a:ext>
                  </a:extLst>
                </p:cNvPr>
                <p:cNvCxnSpPr/>
                <p:nvPr/>
              </p:nvCxnSpPr>
              <p:spPr>
                <a:xfrm flipH="1">
                  <a:off x="7201504" y="5066674"/>
                  <a:ext cx="0" cy="116892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71" name="Straight Connector 270">
                  <a:extLst>
                    <a:ext uri="{FF2B5EF4-FFF2-40B4-BE49-F238E27FC236}">
                      <a16:creationId xmlns:a16="http://schemas.microsoft.com/office/drawing/2014/main" id="{C4B75131-15B9-C125-FABC-10A862CAABCB}"/>
                    </a:ext>
                  </a:extLst>
                </p:cNvPr>
                <p:cNvCxnSpPr/>
                <p:nvPr/>
              </p:nvCxnSpPr>
              <p:spPr>
                <a:xfrm>
                  <a:off x="7052235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72" name="Straight Connector 271">
                  <a:extLst>
                    <a:ext uri="{FF2B5EF4-FFF2-40B4-BE49-F238E27FC236}">
                      <a16:creationId xmlns:a16="http://schemas.microsoft.com/office/drawing/2014/main" id="{571AECFD-334F-38C5-8D8F-18141078933B}"/>
                    </a:ext>
                  </a:extLst>
                </p:cNvPr>
                <p:cNvCxnSpPr/>
                <p:nvPr/>
              </p:nvCxnSpPr>
              <p:spPr>
                <a:xfrm>
                  <a:off x="7030803" y="5066674"/>
                  <a:ext cx="0" cy="116892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73" name="Straight Connector 272">
                  <a:extLst>
                    <a:ext uri="{FF2B5EF4-FFF2-40B4-BE49-F238E27FC236}">
                      <a16:creationId xmlns:a16="http://schemas.microsoft.com/office/drawing/2014/main" id="{F2B0DE65-0E95-DB90-7D3B-DEB57FCE0BB4}"/>
                    </a:ext>
                  </a:extLst>
                </p:cNvPr>
                <p:cNvCxnSpPr/>
                <p:nvPr/>
              </p:nvCxnSpPr>
              <p:spPr>
                <a:xfrm flipH="1">
                  <a:off x="7115106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74" name="Straight Connector 273">
                  <a:extLst>
                    <a:ext uri="{FF2B5EF4-FFF2-40B4-BE49-F238E27FC236}">
                      <a16:creationId xmlns:a16="http://schemas.microsoft.com/office/drawing/2014/main" id="{AD3A713D-8222-076E-22E2-DBD923A6871B}"/>
                    </a:ext>
                  </a:extLst>
                </p:cNvPr>
                <p:cNvCxnSpPr/>
                <p:nvPr/>
              </p:nvCxnSpPr>
              <p:spPr>
                <a:xfrm flipH="1">
                  <a:off x="7153183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75" name="Straight Connector 274">
                  <a:extLst>
                    <a:ext uri="{FF2B5EF4-FFF2-40B4-BE49-F238E27FC236}">
                      <a16:creationId xmlns:a16="http://schemas.microsoft.com/office/drawing/2014/main" id="{C484177F-C472-0EB9-F1BF-69259BA5C3A9}"/>
                    </a:ext>
                  </a:extLst>
                </p:cNvPr>
                <p:cNvCxnSpPr/>
                <p:nvPr/>
              </p:nvCxnSpPr>
              <p:spPr>
                <a:xfrm>
                  <a:off x="7696609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76" name="Straight Connector 275">
                  <a:extLst>
                    <a:ext uri="{FF2B5EF4-FFF2-40B4-BE49-F238E27FC236}">
                      <a16:creationId xmlns:a16="http://schemas.microsoft.com/office/drawing/2014/main" id="{2B9DE97E-72D3-654C-B47B-C7B6C6D91273}"/>
                    </a:ext>
                  </a:extLst>
                </p:cNvPr>
                <p:cNvCxnSpPr/>
                <p:nvPr/>
              </p:nvCxnSpPr>
              <p:spPr>
                <a:xfrm>
                  <a:off x="7675177" y="5066674"/>
                  <a:ext cx="0" cy="116892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77" name="Straight Connector 276">
                  <a:extLst>
                    <a:ext uri="{FF2B5EF4-FFF2-40B4-BE49-F238E27FC236}">
                      <a16:creationId xmlns:a16="http://schemas.microsoft.com/office/drawing/2014/main" id="{13CEA1C2-6EB6-E3F2-9035-8A140008019B}"/>
                    </a:ext>
                  </a:extLst>
                </p:cNvPr>
                <p:cNvCxnSpPr/>
                <p:nvPr/>
              </p:nvCxnSpPr>
              <p:spPr>
                <a:xfrm flipH="1">
                  <a:off x="7850803" y="5066674"/>
                  <a:ext cx="0" cy="116892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78" name="Straight Connector 277">
                  <a:extLst>
                    <a:ext uri="{FF2B5EF4-FFF2-40B4-BE49-F238E27FC236}">
                      <a16:creationId xmlns:a16="http://schemas.microsoft.com/office/drawing/2014/main" id="{90111973-052F-85AB-9534-AF785D2C1B56}"/>
                    </a:ext>
                  </a:extLst>
                </p:cNvPr>
                <p:cNvCxnSpPr/>
                <p:nvPr/>
              </p:nvCxnSpPr>
              <p:spPr>
                <a:xfrm flipH="1">
                  <a:off x="7759480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79" name="Straight Connector 278">
                  <a:extLst>
                    <a:ext uri="{FF2B5EF4-FFF2-40B4-BE49-F238E27FC236}">
                      <a16:creationId xmlns:a16="http://schemas.microsoft.com/office/drawing/2014/main" id="{B8EC0804-D3A4-7577-DCD4-26F0F77DD836}"/>
                    </a:ext>
                  </a:extLst>
                </p:cNvPr>
                <p:cNvCxnSpPr/>
                <p:nvPr/>
              </p:nvCxnSpPr>
              <p:spPr>
                <a:xfrm flipH="1">
                  <a:off x="7797557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80" name="Straight Connector 279">
                  <a:extLst>
                    <a:ext uri="{FF2B5EF4-FFF2-40B4-BE49-F238E27FC236}">
                      <a16:creationId xmlns:a16="http://schemas.microsoft.com/office/drawing/2014/main" id="{04676CF9-7030-5D56-E6D1-123ABD069B4A}"/>
                    </a:ext>
                  </a:extLst>
                </p:cNvPr>
                <p:cNvCxnSpPr/>
                <p:nvPr/>
              </p:nvCxnSpPr>
              <p:spPr>
                <a:xfrm flipH="1">
                  <a:off x="7923763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81" name="Straight Connector 280">
                  <a:extLst>
                    <a:ext uri="{FF2B5EF4-FFF2-40B4-BE49-F238E27FC236}">
                      <a16:creationId xmlns:a16="http://schemas.microsoft.com/office/drawing/2014/main" id="{F20E3B8F-6523-9E55-2751-700BE83ED648}"/>
                    </a:ext>
                  </a:extLst>
                </p:cNvPr>
                <p:cNvCxnSpPr/>
                <p:nvPr/>
              </p:nvCxnSpPr>
              <p:spPr>
                <a:xfrm flipH="1">
                  <a:off x="7879967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82" name="Straight Connector 281">
                  <a:extLst>
                    <a:ext uri="{FF2B5EF4-FFF2-40B4-BE49-F238E27FC236}">
                      <a16:creationId xmlns:a16="http://schemas.microsoft.com/office/drawing/2014/main" id="{23311260-9AF7-A984-BA4C-3FBAD5BC95D3}"/>
                    </a:ext>
                  </a:extLst>
                </p:cNvPr>
                <p:cNvCxnSpPr/>
                <p:nvPr/>
              </p:nvCxnSpPr>
              <p:spPr>
                <a:xfrm flipH="1">
                  <a:off x="7901399" y="5066674"/>
                  <a:ext cx="0" cy="116892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83" name="Straight Connector 282">
                  <a:extLst>
                    <a:ext uri="{FF2B5EF4-FFF2-40B4-BE49-F238E27FC236}">
                      <a16:creationId xmlns:a16="http://schemas.microsoft.com/office/drawing/2014/main" id="{C91BAE23-1EEC-C8EA-5AFB-252E9BF56032}"/>
                    </a:ext>
                  </a:extLst>
                </p:cNvPr>
                <p:cNvCxnSpPr/>
                <p:nvPr/>
              </p:nvCxnSpPr>
              <p:spPr>
                <a:xfrm>
                  <a:off x="8217379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84" name="Straight Connector 283">
                  <a:extLst>
                    <a:ext uri="{FF2B5EF4-FFF2-40B4-BE49-F238E27FC236}">
                      <a16:creationId xmlns:a16="http://schemas.microsoft.com/office/drawing/2014/main" id="{84C5197A-E543-4DCD-9621-10408B4928C1}"/>
                    </a:ext>
                  </a:extLst>
                </p:cNvPr>
                <p:cNvCxnSpPr/>
                <p:nvPr/>
              </p:nvCxnSpPr>
              <p:spPr>
                <a:xfrm>
                  <a:off x="8195947" y="5066674"/>
                  <a:ext cx="0" cy="116892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85" name="Straight Connector 284">
                  <a:extLst>
                    <a:ext uri="{FF2B5EF4-FFF2-40B4-BE49-F238E27FC236}">
                      <a16:creationId xmlns:a16="http://schemas.microsoft.com/office/drawing/2014/main" id="{67C63440-0BAF-E5AD-2EF0-27CD159FA82E}"/>
                    </a:ext>
                  </a:extLst>
                </p:cNvPr>
                <p:cNvCxnSpPr/>
                <p:nvPr/>
              </p:nvCxnSpPr>
              <p:spPr>
                <a:xfrm flipH="1">
                  <a:off x="8147155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86" name="Straight Connector 285">
                  <a:extLst>
                    <a:ext uri="{FF2B5EF4-FFF2-40B4-BE49-F238E27FC236}">
                      <a16:creationId xmlns:a16="http://schemas.microsoft.com/office/drawing/2014/main" id="{67A1B865-AA15-FDEC-876A-2E8EEBB450C4}"/>
                    </a:ext>
                  </a:extLst>
                </p:cNvPr>
                <p:cNvCxnSpPr/>
                <p:nvPr/>
              </p:nvCxnSpPr>
              <p:spPr>
                <a:xfrm flipH="1">
                  <a:off x="8168587" y="5066674"/>
                  <a:ext cx="0" cy="116892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87" name="Straight Connector 286">
                  <a:extLst>
                    <a:ext uri="{FF2B5EF4-FFF2-40B4-BE49-F238E27FC236}">
                      <a16:creationId xmlns:a16="http://schemas.microsoft.com/office/drawing/2014/main" id="{75B99154-090A-774A-BCD8-28965E0526CB}"/>
                    </a:ext>
                  </a:extLst>
                </p:cNvPr>
                <p:cNvCxnSpPr/>
                <p:nvPr/>
              </p:nvCxnSpPr>
              <p:spPr>
                <a:xfrm>
                  <a:off x="8019318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88" name="Straight Connector 287">
                  <a:extLst>
                    <a:ext uri="{FF2B5EF4-FFF2-40B4-BE49-F238E27FC236}">
                      <a16:creationId xmlns:a16="http://schemas.microsoft.com/office/drawing/2014/main" id="{157C9557-EACA-4BA5-0E32-924D4681BFD8}"/>
                    </a:ext>
                  </a:extLst>
                </p:cNvPr>
                <p:cNvCxnSpPr/>
                <p:nvPr/>
              </p:nvCxnSpPr>
              <p:spPr>
                <a:xfrm>
                  <a:off x="7997886" y="5066674"/>
                  <a:ext cx="0" cy="116892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89" name="Straight Connector 288">
                  <a:extLst>
                    <a:ext uri="{FF2B5EF4-FFF2-40B4-BE49-F238E27FC236}">
                      <a16:creationId xmlns:a16="http://schemas.microsoft.com/office/drawing/2014/main" id="{951FCDF9-F088-65F2-04B5-73B85A702BE6}"/>
                    </a:ext>
                  </a:extLst>
                </p:cNvPr>
                <p:cNvCxnSpPr/>
                <p:nvPr/>
              </p:nvCxnSpPr>
              <p:spPr>
                <a:xfrm flipH="1">
                  <a:off x="8082189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90" name="Straight Connector 289">
                  <a:extLst>
                    <a:ext uri="{FF2B5EF4-FFF2-40B4-BE49-F238E27FC236}">
                      <a16:creationId xmlns:a16="http://schemas.microsoft.com/office/drawing/2014/main" id="{AE46F19E-9C6D-277E-DA0C-0F5BCE1E5FC3}"/>
                    </a:ext>
                  </a:extLst>
                </p:cNvPr>
                <p:cNvCxnSpPr/>
                <p:nvPr/>
              </p:nvCxnSpPr>
              <p:spPr>
                <a:xfrm flipH="1">
                  <a:off x="8120266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91" name="Straight Connector 290">
                  <a:extLst>
                    <a:ext uri="{FF2B5EF4-FFF2-40B4-BE49-F238E27FC236}">
                      <a16:creationId xmlns:a16="http://schemas.microsoft.com/office/drawing/2014/main" id="{B5344419-A3FD-1B0B-9B14-B3AD90D658F2}"/>
                    </a:ext>
                  </a:extLst>
                </p:cNvPr>
                <p:cNvCxnSpPr/>
                <p:nvPr/>
              </p:nvCxnSpPr>
              <p:spPr>
                <a:xfrm>
                  <a:off x="7574504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92" name="Straight Connector 291">
                  <a:extLst>
                    <a:ext uri="{FF2B5EF4-FFF2-40B4-BE49-F238E27FC236}">
                      <a16:creationId xmlns:a16="http://schemas.microsoft.com/office/drawing/2014/main" id="{BD9EFFAB-649A-EDE1-233A-1A98382CE60F}"/>
                    </a:ext>
                  </a:extLst>
                </p:cNvPr>
                <p:cNvCxnSpPr/>
                <p:nvPr/>
              </p:nvCxnSpPr>
              <p:spPr>
                <a:xfrm>
                  <a:off x="7553072" y="5066674"/>
                  <a:ext cx="0" cy="116892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93" name="Straight Connector 292">
                  <a:extLst>
                    <a:ext uri="{FF2B5EF4-FFF2-40B4-BE49-F238E27FC236}">
                      <a16:creationId xmlns:a16="http://schemas.microsoft.com/office/drawing/2014/main" id="{2445EB2E-F01B-479F-23C1-24136413F02F}"/>
                    </a:ext>
                  </a:extLst>
                </p:cNvPr>
                <p:cNvCxnSpPr/>
                <p:nvPr/>
              </p:nvCxnSpPr>
              <p:spPr>
                <a:xfrm flipH="1">
                  <a:off x="7637375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294" name="Straight Connector 293">
                  <a:extLst>
                    <a:ext uri="{FF2B5EF4-FFF2-40B4-BE49-F238E27FC236}">
                      <a16:creationId xmlns:a16="http://schemas.microsoft.com/office/drawing/2014/main" id="{D5A198C7-48C0-D069-7CFB-B39852EAC075}"/>
                    </a:ext>
                  </a:extLst>
                </p:cNvPr>
                <p:cNvCxnSpPr/>
                <p:nvPr/>
              </p:nvCxnSpPr>
              <p:spPr>
                <a:xfrm flipH="1">
                  <a:off x="7675452" y="5119180"/>
                  <a:ext cx="0" cy="64386"/>
                </a:xfrm>
                <a:prstGeom prst="line">
                  <a:avLst/>
                </a:prstGeom>
                <a:noFill/>
                <a:ln w="12700" cap="flat" cmpd="sng" algn="ctr">
                  <a:solidFill>
                    <a:srgbClr val="0BB5DD"/>
                  </a:solidFill>
                  <a:prstDash val="solid"/>
                  <a:miter lim="800000"/>
                </a:ln>
                <a:effectLst/>
              </p:spPr>
            </p:cxnSp>
          </p:grpSp>
        </p:grpSp>
      </p:grpSp>
      <p:grpSp>
        <p:nvGrpSpPr>
          <p:cNvPr id="312" name="Group 311">
            <a:extLst>
              <a:ext uri="{FF2B5EF4-FFF2-40B4-BE49-F238E27FC236}">
                <a16:creationId xmlns:a16="http://schemas.microsoft.com/office/drawing/2014/main" id="{5460F1CC-4BA6-0793-110B-D026D3F8AD94}"/>
              </a:ext>
            </a:extLst>
          </p:cNvPr>
          <p:cNvGrpSpPr/>
          <p:nvPr/>
        </p:nvGrpSpPr>
        <p:grpSpPr>
          <a:xfrm>
            <a:off x="8644715" y="5079745"/>
            <a:ext cx="1346843" cy="876555"/>
            <a:chOff x="6647087" y="2276596"/>
            <a:chExt cx="1866632" cy="1003043"/>
          </a:xfrm>
        </p:grpSpPr>
        <p:sp>
          <p:nvSpPr>
            <p:cNvPr id="313" name="Freeform 91">
              <a:extLst>
                <a:ext uri="{FF2B5EF4-FFF2-40B4-BE49-F238E27FC236}">
                  <a16:creationId xmlns:a16="http://schemas.microsoft.com/office/drawing/2014/main" id="{DF6D8167-8602-EF69-BB3A-15C6B3EAFCAF}"/>
                </a:ext>
              </a:extLst>
            </p:cNvPr>
            <p:cNvSpPr/>
            <p:nvPr/>
          </p:nvSpPr>
          <p:spPr>
            <a:xfrm>
              <a:off x="7607711" y="2919657"/>
              <a:ext cx="840547" cy="356832"/>
            </a:xfrm>
            <a:custGeom>
              <a:avLst/>
              <a:gdLst>
                <a:gd name="connsiteX0" fmla="*/ 3622160 w 3622160"/>
                <a:gd name="connsiteY0" fmla="*/ 1537087 h 1537694"/>
                <a:gd name="connsiteX1" fmla="*/ 3285213 w 3622160"/>
                <a:gd name="connsiteY1" fmla="*/ 1537364 h 1537694"/>
                <a:gd name="connsiteX2" fmla="*/ 3275142 w 3622160"/>
                <a:gd name="connsiteY2" fmla="*/ 1537087 h 1537694"/>
                <a:gd name="connsiteX3" fmla="*/ 0 w 3622160"/>
                <a:gd name="connsiteY3" fmla="*/ 0 h 1537694"/>
                <a:gd name="connsiteX4" fmla="*/ 70442 w 3622160"/>
                <a:gd name="connsiteY4" fmla="*/ 34353 h 1537694"/>
                <a:gd name="connsiteX5" fmla="*/ 354420 w 3622160"/>
                <a:gd name="connsiteY5" fmla="*/ 133590 h 1537694"/>
                <a:gd name="connsiteX6" fmla="*/ 829341 w 3622160"/>
                <a:gd name="connsiteY6" fmla="*/ 324977 h 1537694"/>
                <a:gd name="connsiteX7" fmla="*/ 1545267 w 3622160"/>
                <a:gd name="connsiteY7" fmla="*/ 884958 h 1537694"/>
                <a:gd name="connsiteX8" fmla="*/ 2402960 w 3622160"/>
                <a:gd name="connsiteY8" fmla="*/ 1437851 h 1537694"/>
                <a:gd name="connsiteX9" fmla="*/ 2968922 w 3622160"/>
                <a:gd name="connsiteY9" fmla="*/ 1528670 h 1537694"/>
                <a:gd name="connsiteX10" fmla="*/ 3275142 w 3622160"/>
                <a:gd name="connsiteY10" fmla="*/ 1537087 h 1537694"/>
                <a:gd name="connsiteX11" fmla="*/ 0 w 3622160"/>
                <a:gd name="connsiteY11" fmla="*/ 1537088 h 15376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622160" h="1537694">
                  <a:moveTo>
                    <a:pt x="3622160" y="1537087"/>
                  </a:moveTo>
                  <a:cubicBezTo>
                    <a:pt x="3506531" y="1537382"/>
                    <a:pt x="3394151" y="1538121"/>
                    <a:pt x="3285213" y="1537364"/>
                  </a:cubicBezTo>
                  <a:lnTo>
                    <a:pt x="3275142" y="1537087"/>
                  </a:lnTo>
                  <a:close/>
                  <a:moveTo>
                    <a:pt x="0" y="0"/>
                  </a:moveTo>
                  <a:lnTo>
                    <a:pt x="70442" y="34353"/>
                  </a:lnTo>
                  <a:cubicBezTo>
                    <a:pt x="164511" y="72158"/>
                    <a:pt x="262271" y="99330"/>
                    <a:pt x="354420" y="133590"/>
                  </a:cubicBezTo>
                  <a:cubicBezTo>
                    <a:pt x="538718" y="202110"/>
                    <a:pt x="630867" y="199749"/>
                    <a:pt x="829341" y="324977"/>
                  </a:cubicBezTo>
                  <a:cubicBezTo>
                    <a:pt x="1027816" y="450205"/>
                    <a:pt x="1282997" y="692391"/>
                    <a:pt x="1545267" y="884958"/>
                  </a:cubicBezTo>
                  <a:cubicBezTo>
                    <a:pt x="1807537" y="1077525"/>
                    <a:pt x="2056811" y="1329163"/>
                    <a:pt x="2402960" y="1437851"/>
                  </a:cubicBezTo>
                  <a:cubicBezTo>
                    <a:pt x="2576035" y="1492195"/>
                    <a:pt x="2765205" y="1517300"/>
                    <a:pt x="2968922" y="1528670"/>
                  </a:cubicBezTo>
                  <a:lnTo>
                    <a:pt x="3275142" y="1537087"/>
                  </a:lnTo>
                  <a:lnTo>
                    <a:pt x="0" y="1537088"/>
                  </a:lnTo>
                  <a:close/>
                </a:path>
              </a:pathLst>
            </a:custGeom>
            <a:solidFill>
              <a:srgbClr val="0BB5DD">
                <a:lumMod val="20000"/>
                <a:lumOff val="80000"/>
              </a:srgbClr>
            </a:solidFill>
            <a:ln w="19050" cap="flat" cmpd="sng" algn="ctr">
              <a:solidFill>
                <a:srgbClr val="595959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sp>
          <p:nvSpPr>
            <p:cNvPr id="314" name="Freeform 92">
              <a:extLst>
                <a:ext uri="{FF2B5EF4-FFF2-40B4-BE49-F238E27FC236}">
                  <a16:creationId xmlns:a16="http://schemas.microsoft.com/office/drawing/2014/main" id="{97E7F622-2666-1A1D-7F2D-756750E8CEA1}"/>
                </a:ext>
              </a:extLst>
            </p:cNvPr>
            <p:cNvSpPr/>
            <p:nvPr/>
          </p:nvSpPr>
          <p:spPr>
            <a:xfrm>
              <a:off x="7607711" y="3157085"/>
              <a:ext cx="819683" cy="120866"/>
            </a:xfrm>
            <a:custGeom>
              <a:avLst/>
              <a:gdLst>
                <a:gd name="connsiteX0" fmla="*/ 1784352 w 3532252"/>
                <a:gd name="connsiteY0" fmla="*/ 515974 h 520847"/>
                <a:gd name="connsiteX1" fmla="*/ 2339220 w 3532252"/>
                <a:gd name="connsiteY1" fmla="*/ 517521 h 520847"/>
                <a:gd name="connsiteX2" fmla="*/ 2202409 w 3532252"/>
                <a:gd name="connsiteY2" fmla="*/ 518079 h 520847"/>
                <a:gd name="connsiteX3" fmla="*/ 1808976 w 3532252"/>
                <a:gd name="connsiteY3" fmla="*/ 516478 h 520847"/>
                <a:gd name="connsiteX4" fmla="*/ 3128683 w 3532252"/>
                <a:gd name="connsiteY4" fmla="*/ 514290 h 520847"/>
                <a:gd name="connsiteX5" fmla="*/ 3532252 w 3532252"/>
                <a:gd name="connsiteY5" fmla="*/ 520847 h 520847"/>
                <a:gd name="connsiteX6" fmla="*/ 2339220 w 3532252"/>
                <a:gd name="connsiteY6" fmla="*/ 517521 h 520847"/>
                <a:gd name="connsiteX7" fmla="*/ 2594033 w 3532252"/>
                <a:gd name="connsiteY7" fmla="*/ 516482 h 520847"/>
                <a:gd name="connsiteX8" fmla="*/ 3128683 w 3532252"/>
                <a:gd name="connsiteY8" fmla="*/ 514290 h 520847"/>
                <a:gd name="connsiteX9" fmla="*/ 0 w 3532252"/>
                <a:gd name="connsiteY9" fmla="*/ 0 h 520847"/>
                <a:gd name="connsiteX10" fmla="*/ 97886 w 3532252"/>
                <a:gd name="connsiteY10" fmla="*/ 112601 h 520847"/>
                <a:gd name="connsiteX11" fmla="*/ 843616 w 3532252"/>
                <a:gd name="connsiteY11" fmla="*/ 464141 h 520847"/>
                <a:gd name="connsiteX12" fmla="*/ 1436313 w 3532252"/>
                <a:gd name="connsiteY12" fmla="*/ 508845 h 520847"/>
                <a:gd name="connsiteX13" fmla="*/ 1784352 w 3532252"/>
                <a:gd name="connsiteY13" fmla="*/ 515974 h 520847"/>
                <a:gd name="connsiteX14" fmla="*/ 0 w 3532252"/>
                <a:gd name="connsiteY14" fmla="*/ 510999 h 5208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3532252" h="520847">
                  <a:moveTo>
                    <a:pt x="1784352" y="515974"/>
                  </a:moveTo>
                  <a:lnTo>
                    <a:pt x="2339220" y="517521"/>
                  </a:lnTo>
                  <a:lnTo>
                    <a:pt x="2202409" y="518079"/>
                  </a:lnTo>
                  <a:cubicBezTo>
                    <a:pt x="2070312" y="518236"/>
                    <a:pt x="1937913" y="517860"/>
                    <a:pt x="1808976" y="516478"/>
                  </a:cubicBezTo>
                  <a:close/>
                  <a:moveTo>
                    <a:pt x="3128683" y="514290"/>
                  </a:moveTo>
                  <a:cubicBezTo>
                    <a:pt x="3289287" y="514486"/>
                    <a:pt x="3428043" y="516140"/>
                    <a:pt x="3532252" y="520847"/>
                  </a:cubicBezTo>
                  <a:lnTo>
                    <a:pt x="2339220" y="517521"/>
                  </a:lnTo>
                  <a:lnTo>
                    <a:pt x="2594033" y="516482"/>
                  </a:lnTo>
                  <a:cubicBezTo>
                    <a:pt x="2785629" y="515356"/>
                    <a:pt x="2968080" y="514094"/>
                    <a:pt x="3128683" y="514290"/>
                  </a:cubicBezTo>
                  <a:close/>
                  <a:moveTo>
                    <a:pt x="0" y="0"/>
                  </a:moveTo>
                  <a:lnTo>
                    <a:pt x="97886" y="112601"/>
                  </a:lnTo>
                  <a:cubicBezTo>
                    <a:pt x="231534" y="261014"/>
                    <a:pt x="397833" y="394144"/>
                    <a:pt x="843616" y="464141"/>
                  </a:cubicBezTo>
                  <a:cubicBezTo>
                    <a:pt x="992211" y="487474"/>
                    <a:pt x="1199812" y="501115"/>
                    <a:pt x="1436313" y="508845"/>
                  </a:cubicBezTo>
                  <a:lnTo>
                    <a:pt x="1784352" y="515974"/>
                  </a:lnTo>
                  <a:lnTo>
                    <a:pt x="0" y="510999"/>
                  </a:lnTo>
                  <a:close/>
                </a:path>
              </a:pathLst>
            </a:custGeom>
            <a:pattFill prst="ltUpDiag">
              <a:fgClr>
                <a:srgbClr val="1FC2A7"/>
              </a:fgClr>
              <a:bgClr>
                <a:srgbClr val="0BB5DD">
                  <a:lumMod val="20000"/>
                  <a:lumOff val="80000"/>
                </a:srgbClr>
              </a:bgClr>
            </a:pattFill>
            <a:ln w="19050" cap="flat" cmpd="sng" algn="ctr">
              <a:solidFill>
                <a:srgbClr val="595959"/>
              </a:solidFill>
              <a:prstDash val="sysDot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sp>
          <p:nvSpPr>
            <p:cNvPr id="315" name="Freeform 93">
              <a:extLst>
                <a:ext uri="{FF2B5EF4-FFF2-40B4-BE49-F238E27FC236}">
                  <a16:creationId xmlns:a16="http://schemas.microsoft.com/office/drawing/2014/main" id="{88000404-C577-1B1F-8BD7-262939A4C3C4}"/>
                </a:ext>
              </a:extLst>
            </p:cNvPr>
            <p:cNvSpPr/>
            <p:nvPr/>
          </p:nvSpPr>
          <p:spPr>
            <a:xfrm>
              <a:off x="6647087" y="2984026"/>
              <a:ext cx="1801170" cy="292324"/>
            </a:xfrm>
            <a:custGeom>
              <a:avLst/>
              <a:gdLst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948223 w 7761768"/>
                <a:gd name="connsiteY8" fmla="*/ 2621195 h 4308227"/>
                <a:gd name="connsiteX9" fmla="*/ 4494028 w 7761768"/>
                <a:gd name="connsiteY9" fmla="*/ 2883464 h 4308227"/>
                <a:gd name="connsiteX10" fmla="*/ 4968949 w 7761768"/>
                <a:gd name="connsiteY10" fmla="*/ 3074851 h 4308227"/>
                <a:gd name="connsiteX11" fmla="*/ 5621079 w 7761768"/>
                <a:gd name="connsiteY11" fmla="*/ 3585213 h 4308227"/>
                <a:gd name="connsiteX12" fmla="*/ 5996763 w 7761768"/>
                <a:gd name="connsiteY12" fmla="*/ 3911278 h 4308227"/>
                <a:gd name="connsiteX13" fmla="*/ 6542568 w 7761768"/>
                <a:gd name="connsiteY13" fmla="*/ 4187725 h 4308227"/>
                <a:gd name="connsiteX14" fmla="*/ 7761768 w 7761768"/>
                <a:gd name="connsiteY14" fmla="*/ 4308227 h 4308227"/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948223 w 7761768"/>
                <a:gd name="connsiteY8" fmla="*/ 2621195 h 4308227"/>
                <a:gd name="connsiteX9" fmla="*/ 4494028 w 7761768"/>
                <a:gd name="connsiteY9" fmla="*/ 2883464 h 4308227"/>
                <a:gd name="connsiteX10" fmla="*/ 4968949 w 7761768"/>
                <a:gd name="connsiteY10" fmla="*/ 3074851 h 4308227"/>
                <a:gd name="connsiteX11" fmla="*/ 5621079 w 7761768"/>
                <a:gd name="connsiteY11" fmla="*/ 3585213 h 4308227"/>
                <a:gd name="connsiteX12" fmla="*/ 5996763 w 7761768"/>
                <a:gd name="connsiteY12" fmla="*/ 3911278 h 4308227"/>
                <a:gd name="connsiteX13" fmla="*/ 6542568 w 7761768"/>
                <a:gd name="connsiteY13" fmla="*/ 4187725 h 4308227"/>
                <a:gd name="connsiteX14" fmla="*/ 7761768 w 7761768"/>
                <a:gd name="connsiteY14" fmla="*/ 4308227 h 4308227"/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948223 w 7761768"/>
                <a:gd name="connsiteY8" fmla="*/ 2621195 h 4308227"/>
                <a:gd name="connsiteX9" fmla="*/ 4494028 w 7761768"/>
                <a:gd name="connsiteY9" fmla="*/ 2883464 h 4308227"/>
                <a:gd name="connsiteX10" fmla="*/ 4968949 w 7761768"/>
                <a:gd name="connsiteY10" fmla="*/ 3074851 h 4308227"/>
                <a:gd name="connsiteX11" fmla="*/ 5543107 w 7761768"/>
                <a:gd name="connsiteY11" fmla="*/ 3514329 h 4308227"/>
                <a:gd name="connsiteX12" fmla="*/ 5996763 w 7761768"/>
                <a:gd name="connsiteY12" fmla="*/ 3911278 h 4308227"/>
                <a:gd name="connsiteX13" fmla="*/ 6542568 w 7761768"/>
                <a:gd name="connsiteY13" fmla="*/ 4187725 h 4308227"/>
                <a:gd name="connsiteX14" fmla="*/ 7761768 w 7761768"/>
                <a:gd name="connsiteY14" fmla="*/ 4308227 h 4308227"/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948223 w 7761768"/>
                <a:gd name="connsiteY8" fmla="*/ 2621195 h 4308227"/>
                <a:gd name="connsiteX9" fmla="*/ 4494028 w 7761768"/>
                <a:gd name="connsiteY9" fmla="*/ 2883464 h 4308227"/>
                <a:gd name="connsiteX10" fmla="*/ 4968949 w 7761768"/>
                <a:gd name="connsiteY10" fmla="*/ 3074851 h 4308227"/>
                <a:gd name="connsiteX11" fmla="*/ 5543107 w 7761768"/>
                <a:gd name="connsiteY11" fmla="*/ 3514329 h 4308227"/>
                <a:gd name="connsiteX12" fmla="*/ 5996763 w 7761768"/>
                <a:gd name="connsiteY12" fmla="*/ 3911278 h 4308227"/>
                <a:gd name="connsiteX13" fmla="*/ 6542568 w 7761768"/>
                <a:gd name="connsiteY13" fmla="*/ 4187725 h 4308227"/>
                <a:gd name="connsiteX14" fmla="*/ 7761768 w 7761768"/>
                <a:gd name="connsiteY14" fmla="*/ 4308227 h 4308227"/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948223 w 7761768"/>
                <a:gd name="connsiteY8" fmla="*/ 2621195 h 4308227"/>
                <a:gd name="connsiteX9" fmla="*/ 4494028 w 7761768"/>
                <a:gd name="connsiteY9" fmla="*/ 2883464 h 4308227"/>
                <a:gd name="connsiteX10" fmla="*/ 4968949 w 7761768"/>
                <a:gd name="connsiteY10" fmla="*/ 3074851 h 4308227"/>
                <a:gd name="connsiteX11" fmla="*/ 5543107 w 7761768"/>
                <a:gd name="connsiteY11" fmla="*/ 3514329 h 4308227"/>
                <a:gd name="connsiteX12" fmla="*/ 5996763 w 7761768"/>
                <a:gd name="connsiteY12" fmla="*/ 3911278 h 4308227"/>
                <a:gd name="connsiteX13" fmla="*/ 6542568 w 7761768"/>
                <a:gd name="connsiteY13" fmla="*/ 4187725 h 4308227"/>
                <a:gd name="connsiteX14" fmla="*/ 7761768 w 7761768"/>
                <a:gd name="connsiteY14" fmla="*/ 4308227 h 4308227"/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948223 w 7761768"/>
                <a:gd name="connsiteY8" fmla="*/ 2621195 h 4308227"/>
                <a:gd name="connsiteX9" fmla="*/ 4494028 w 7761768"/>
                <a:gd name="connsiteY9" fmla="*/ 2883464 h 4308227"/>
                <a:gd name="connsiteX10" fmla="*/ 4968949 w 7761768"/>
                <a:gd name="connsiteY10" fmla="*/ 3074851 h 4308227"/>
                <a:gd name="connsiteX11" fmla="*/ 5543107 w 7761768"/>
                <a:gd name="connsiteY11" fmla="*/ 3514329 h 4308227"/>
                <a:gd name="connsiteX12" fmla="*/ 6542568 w 7761768"/>
                <a:gd name="connsiteY12" fmla="*/ 4187725 h 4308227"/>
                <a:gd name="connsiteX13" fmla="*/ 7761768 w 7761768"/>
                <a:gd name="connsiteY13" fmla="*/ 4308227 h 4308227"/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948223 w 7761768"/>
                <a:gd name="connsiteY8" fmla="*/ 2621195 h 4308227"/>
                <a:gd name="connsiteX9" fmla="*/ 4494028 w 7761768"/>
                <a:gd name="connsiteY9" fmla="*/ 2883464 h 4308227"/>
                <a:gd name="connsiteX10" fmla="*/ 4968949 w 7761768"/>
                <a:gd name="connsiteY10" fmla="*/ 3074851 h 4308227"/>
                <a:gd name="connsiteX11" fmla="*/ 5684875 w 7761768"/>
                <a:gd name="connsiteY11" fmla="*/ 3634832 h 4308227"/>
                <a:gd name="connsiteX12" fmla="*/ 6542568 w 7761768"/>
                <a:gd name="connsiteY12" fmla="*/ 4187725 h 4308227"/>
                <a:gd name="connsiteX13" fmla="*/ 7761768 w 7761768"/>
                <a:gd name="connsiteY13" fmla="*/ 4308227 h 4308227"/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948223 w 7761768"/>
                <a:gd name="connsiteY8" fmla="*/ 2621195 h 4308227"/>
                <a:gd name="connsiteX9" fmla="*/ 4494028 w 7761768"/>
                <a:gd name="connsiteY9" fmla="*/ 2883464 h 4308227"/>
                <a:gd name="connsiteX10" fmla="*/ 4968949 w 7761768"/>
                <a:gd name="connsiteY10" fmla="*/ 3074851 h 4308227"/>
                <a:gd name="connsiteX11" fmla="*/ 5684875 w 7761768"/>
                <a:gd name="connsiteY11" fmla="*/ 3634832 h 4308227"/>
                <a:gd name="connsiteX12" fmla="*/ 6542568 w 7761768"/>
                <a:gd name="connsiteY12" fmla="*/ 4187725 h 4308227"/>
                <a:gd name="connsiteX13" fmla="*/ 7761768 w 7761768"/>
                <a:gd name="connsiteY13" fmla="*/ 4308227 h 4308227"/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898605 w 7761768"/>
                <a:gd name="connsiteY8" fmla="*/ 2805493 h 4308227"/>
                <a:gd name="connsiteX9" fmla="*/ 4494028 w 7761768"/>
                <a:gd name="connsiteY9" fmla="*/ 2883464 h 4308227"/>
                <a:gd name="connsiteX10" fmla="*/ 4968949 w 7761768"/>
                <a:gd name="connsiteY10" fmla="*/ 3074851 h 4308227"/>
                <a:gd name="connsiteX11" fmla="*/ 5684875 w 7761768"/>
                <a:gd name="connsiteY11" fmla="*/ 3634832 h 4308227"/>
                <a:gd name="connsiteX12" fmla="*/ 6542568 w 7761768"/>
                <a:gd name="connsiteY12" fmla="*/ 4187725 h 4308227"/>
                <a:gd name="connsiteX13" fmla="*/ 7761768 w 7761768"/>
                <a:gd name="connsiteY13" fmla="*/ 4308227 h 4308227"/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898605 w 7761768"/>
                <a:gd name="connsiteY8" fmla="*/ 2805493 h 4308227"/>
                <a:gd name="connsiteX9" fmla="*/ 4423145 w 7761768"/>
                <a:gd name="connsiteY9" fmla="*/ 3046496 h 4308227"/>
                <a:gd name="connsiteX10" fmla="*/ 4968949 w 7761768"/>
                <a:gd name="connsiteY10" fmla="*/ 3074851 h 4308227"/>
                <a:gd name="connsiteX11" fmla="*/ 5684875 w 7761768"/>
                <a:gd name="connsiteY11" fmla="*/ 3634832 h 4308227"/>
                <a:gd name="connsiteX12" fmla="*/ 6542568 w 7761768"/>
                <a:gd name="connsiteY12" fmla="*/ 4187725 h 4308227"/>
                <a:gd name="connsiteX13" fmla="*/ 7761768 w 7761768"/>
                <a:gd name="connsiteY13" fmla="*/ 4308227 h 4308227"/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969489 w 7761768"/>
                <a:gd name="connsiteY8" fmla="*/ 3301679 h 4308227"/>
                <a:gd name="connsiteX9" fmla="*/ 4423145 w 7761768"/>
                <a:gd name="connsiteY9" fmla="*/ 3046496 h 4308227"/>
                <a:gd name="connsiteX10" fmla="*/ 4968949 w 7761768"/>
                <a:gd name="connsiteY10" fmla="*/ 3074851 h 4308227"/>
                <a:gd name="connsiteX11" fmla="*/ 5684875 w 7761768"/>
                <a:gd name="connsiteY11" fmla="*/ 3634832 h 4308227"/>
                <a:gd name="connsiteX12" fmla="*/ 6542568 w 7761768"/>
                <a:gd name="connsiteY12" fmla="*/ 4187725 h 4308227"/>
                <a:gd name="connsiteX13" fmla="*/ 7761768 w 7761768"/>
                <a:gd name="connsiteY13" fmla="*/ 4308227 h 4308227"/>
                <a:gd name="connsiteX0" fmla="*/ 0 w 7761768"/>
                <a:gd name="connsiteY0" fmla="*/ 3893403 h 3914668"/>
                <a:gd name="connsiteX1" fmla="*/ 425302 w 7761768"/>
                <a:gd name="connsiteY1" fmla="*/ 3787078 h 3914668"/>
                <a:gd name="connsiteX2" fmla="*/ 843516 w 7761768"/>
                <a:gd name="connsiteY2" fmla="*/ 3489366 h 3914668"/>
                <a:gd name="connsiteX3" fmla="*/ 1212112 w 7761768"/>
                <a:gd name="connsiteY3" fmla="*/ 2815971 h 3914668"/>
                <a:gd name="connsiteX4" fmla="*/ 2062716 w 7761768"/>
                <a:gd name="connsiteY4" fmla="*/ 299599 h 3914668"/>
                <a:gd name="connsiteX5" fmla="*/ 2480930 w 7761768"/>
                <a:gd name="connsiteY5" fmla="*/ 3879226 h 3914668"/>
                <a:gd name="connsiteX6" fmla="*/ 2955851 w 7761768"/>
                <a:gd name="connsiteY6" fmla="*/ 65682 h 3914668"/>
                <a:gd name="connsiteX7" fmla="*/ 3565451 w 7761768"/>
                <a:gd name="connsiteY7" fmla="*/ 1568417 h 3914668"/>
                <a:gd name="connsiteX8" fmla="*/ 3969489 w 7761768"/>
                <a:gd name="connsiteY8" fmla="*/ 2908120 h 3914668"/>
                <a:gd name="connsiteX9" fmla="*/ 4423145 w 7761768"/>
                <a:gd name="connsiteY9" fmla="*/ 2652937 h 3914668"/>
                <a:gd name="connsiteX10" fmla="*/ 4968949 w 7761768"/>
                <a:gd name="connsiteY10" fmla="*/ 2681292 h 3914668"/>
                <a:gd name="connsiteX11" fmla="*/ 5684875 w 7761768"/>
                <a:gd name="connsiteY11" fmla="*/ 3241273 h 3914668"/>
                <a:gd name="connsiteX12" fmla="*/ 6542568 w 7761768"/>
                <a:gd name="connsiteY12" fmla="*/ 3794166 h 3914668"/>
                <a:gd name="connsiteX13" fmla="*/ 7761768 w 7761768"/>
                <a:gd name="connsiteY13" fmla="*/ 3914668 h 3914668"/>
                <a:gd name="connsiteX0" fmla="*/ 0 w 7761768"/>
                <a:gd name="connsiteY0" fmla="*/ 3604100 h 3629630"/>
                <a:gd name="connsiteX1" fmla="*/ 425302 w 7761768"/>
                <a:gd name="connsiteY1" fmla="*/ 3497775 h 3629630"/>
                <a:gd name="connsiteX2" fmla="*/ 843516 w 7761768"/>
                <a:gd name="connsiteY2" fmla="*/ 3200063 h 3629630"/>
                <a:gd name="connsiteX3" fmla="*/ 1212112 w 7761768"/>
                <a:gd name="connsiteY3" fmla="*/ 2526668 h 3629630"/>
                <a:gd name="connsiteX4" fmla="*/ 2062716 w 7761768"/>
                <a:gd name="connsiteY4" fmla="*/ 10296 h 3629630"/>
                <a:gd name="connsiteX5" fmla="*/ 2480930 w 7761768"/>
                <a:gd name="connsiteY5" fmla="*/ 3589923 h 3629630"/>
                <a:gd name="connsiteX6" fmla="*/ 3352800 w 7761768"/>
                <a:gd name="connsiteY6" fmla="*/ 1888714 h 3629630"/>
                <a:gd name="connsiteX7" fmla="*/ 3565451 w 7761768"/>
                <a:gd name="connsiteY7" fmla="*/ 1279114 h 3629630"/>
                <a:gd name="connsiteX8" fmla="*/ 3969489 w 7761768"/>
                <a:gd name="connsiteY8" fmla="*/ 2618817 h 3629630"/>
                <a:gd name="connsiteX9" fmla="*/ 4423145 w 7761768"/>
                <a:gd name="connsiteY9" fmla="*/ 2363634 h 3629630"/>
                <a:gd name="connsiteX10" fmla="*/ 4968949 w 7761768"/>
                <a:gd name="connsiteY10" fmla="*/ 2391989 h 3629630"/>
                <a:gd name="connsiteX11" fmla="*/ 5684875 w 7761768"/>
                <a:gd name="connsiteY11" fmla="*/ 2951970 h 3629630"/>
                <a:gd name="connsiteX12" fmla="*/ 6542568 w 7761768"/>
                <a:gd name="connsiteY12" fmla="*/ 3504863 h 3629630"/>
                <a:gd name="connsiteX13" fmla="*/ 7761768 w 7761768"/>
                <a:gd name="connsiteY13" fmla="*/ 3625365 h 3629630"/>
                <a:gd name="connsiteX0" fmla="*/ 0 w 7761768"/>
                <a:gd name="connsiteY0" fmla="*/ 3604100 h 3625365"/>
                <a:gd name="connsiteX1" fmla="*/ 425302 w 7761768"/>
                <a:gd name="connsiteY1" fmla="*/ 3497775 h 3625365"/>
                <a:gd name="connsiteX2" fmla="*/ 843516 w 7761768"/>
                <a:gd name="connsiteY2" fmla="*/ 3200063 h 3625365"/>
                <a:gd name="connsiteX3" fmla="*/ 1212112 w 7761768"/>
                <a:gd name="connsiteY3" fmla="*/ 2526668 h 3625365"/>
                <a:gd name="connsiteX4" fmla="*/ 2062716 w 7761768"/>
                <a:gd name="connsiteY4" fmla="*/ 10296 h 3625365"/>
                <a:gd name="connsiteX5" fmla="*/ 2480930 w 7761768"/>
                <a:gd name="connsiteY5" fmla="*/ 3589923 h 3625365"/>
                <a:gd name="connsiteX6" fmla="*/ 3352800 w 7761768"/>
                <a:gd name="connsiteY6" fmla="*/ 1888714 h 3625365"/>
                <a:gd name="connsiteX7" fmla="*/ 3444948 w 7761768"/>
                <a:gd name="connsiteY7" fmla="*/ 3072472 h 3625365"/>
                <a:gd name="connsiteX8" fmla="*/ 3969489 w 7761768"/>
                <a:gd name="connsiteY8" fmla="*/ 2618817 h 3625365"/>
                <a:gd name="connsiteX9" fmla="*/ 4423145 w 7761768"/>
                <a:gd name="connsiteY9" fmla="*/ 2363634 h 3625365"/>
                <a:gd name="connsiteX10" fmla="*/ 4968949 w 7761768"/>
                <a:gd name="connsiteY10" fmla="*/ 2391989 h 3625365"/>
                <a:gd name="connsiteX11" fmla="*/ 5684875 w 7761768"/>
                <a:gd name="connsiteY11" fmla="*/ 2951970 h 3625365"/>
                <a:gd name="connsiteX12" fmla="*/ 6542568 w 7761768"/>
                <a:gd name="connsiteY12" fmla="*/ 3504863 h 3625365"/>
                <a:gd name="connsiteX13" fmla="*/ 7761768 w 7761768"/>
                <a:gd name="connsiteY13" fmla="*/ 3625365 h 3625365"/>
                <a:gd name="connsiteX0" fmla="*/ 0 w 7761768"/>
                <a:gd name="connsiteY0" fmla="*/ 3604100 h 3625365"/>
                <a:gd name="connsiteX1" fmla="*/ 425302 w 7761768"/>
                <a:gd name="connsiteY1" fmla="*/ 3497775 h 3625365"/>
                <a:gd name="connsiteX2" fmla="*/ 843516 w 7761768"/>
                <a:gd name="connsiteY2" fmla="*/ 3200063 h 3625365"/>
                <a:gd name="connsiteX3" fmla="*/ 1212112 w 7761768"/>
                <a:gd name="connsiteY3" fmla="*/ 2526668 h 3625365"/>
                <a:gd name="connsiteX4" fmla="*/ 2062716 w 7761768"/>
                <a:gd name="connsiteY4" fmla="*/ 10296 h 3625365"/>
                <a:gd name="connsiteX5" fmla="*/ 2480930 w 7761768"/>
                <a:gd name="connsiteY5" fmla="*/ 3589923 h 3625365"/>
                <a:gd name="connsiteX6" fmla="*/ 3352800 w 7761768"/>
                <a:gd name="connsiteY6" fmla="*/ 1888714 h 3625365"/>
                <a:gd name="connsiteX7" fmla="*/ 3444948 w 7761768"/>
                <a:gd name="connsiteY7" fmla="*/ 3072472 h 3625365"/>
                <a:gd name="connsiteX8" fmla="*/ 3990754 w 7761768"/>
                <a:gd name="connsiteY8" fmla="*/ 2661347 h 3625365"/>
                <a:gd name="connsiteX9" fmla="*/ 4423145 w 7761768"/>
                <a:gd name="connsiteY9" fmla="*/ 2363634 h 3625365"/>
                <a:gd name="connsiteX10" fmla="*/ 4968949 w 7761768"/>
                <a:gd name="connsiteY10" fmla="*/ 2391989 h 3625365"/>
                <a:gd name="connsiteX11" fmla="*/ 5684875 w 7761768"/>
                <a:gd name="connsiteY11" fmla="*/ 2951970 h 3625365"/>
                <a:gd name="connsiteX12" fmla="*/ 6542568 w 7761768"/>
                <a:gd name="connsiteY12" fmla="*/ 3504863 h 3625365"/>
                <a:gd name="connsiteX13" fmla="*/ 7761768 w 7761768"/>
                <a:gd name="connsiteY13" fmla="*/ 3625365 h 3625365"/>
                <a:gd name="connsiteX0" fmla="*/ 0 w 7761768"/>
                <a:gd name="connsiteY0" fmla="*/ 3604100 h 3625365"/>
                <a:gd name="connsiteX1" fmla="*/ 425302 w 7761768"/>
                <a:gd name="connsiteY1" fmla="*/ 3497775 h 3625365"/>
                <a:gd name="connsiteX2" fmla="*/ 843516 w 7761768"/>
                <a:gd name="connsiteY2" fmla="*/ 3200063 h 3625365"/>
                <a:gd name="connsiteX3" fmla="*/ 1212112 w 7761768"/>
                <a:gd name="connsiteY3" fmla="*/ 2526668 h 3625365"/>
                <a:gd name="connsiteX4" fmla="*/ 2062716 w 7761768"/>
                <a:gd name="connsiteY4" fmla="*/ 10296 h 3625365"/>
                <a:gd name="connsiteX5" fmla="*/ 2480930 w 7761768"/>
                <a:gd name="connsiteY5" fmla="*/ 3589923 h 3625365"/>
                <a:gd name="connsiteX6" fmla="*/ 3352800 w 7761768"/>
                <a:gd name="connsiteY6" fmla="*/ 1888714 h 3625365"/>
                <a:gd name="connsiteX7" fmla="*/ 3444948 w 7761768"/>
                <a:gd name="connsiteY7" fmla="*/ 3072472 h 3625365"/>
                <a:gd name="connsiteX8" fmla="*/ 3990754 w 7761768"/>
                <a:gd name="connsiteY8" fmla="*/ 2661347 h 3625365"/>
                <a:gd name="connsiteX9" fmla="*/ 4423145 w 7761768"/>
                <a:gd name="connsiteY9" fmla="*/ 2399076 h 3625365"/>
                <a:gd name="connsiteX10" fmla="*/ 4968949 w 7761768"/>
                <a:gd name="connsiteY10" fmla="*/ 2391989 h 3625365"/>
                <a:gd name="connsiteX11" fmla="*/ 5684875 w 7761768"/>
                <a:gd name="connsiteY11" fmla="*/ 2951970 h 3625365"/>
                <a:gd name="connsiteX12" fmla="*/ 6542568 w 7761768"/>
                <a:gd name="connsiteY12" fmla="*/ 3504863 h 3625365"/>
                <a:gd name="connsiteX13" fmla="*/ 7761768 w 7761768"/>
                <a:gd name="connsiteY13" fmla="*/ 3625365 h 3625365"/>
                <a:gd name="connsiteX0" fmla="*/ 0 w 7761768"/>
                <a:gd name="connsiteY0" fmla="*/ 3604100 h 3625365"/>
                <a:gd name="connsiteX1" fmla="*/ 425302 w 7761768"/>
                <a:gd name="connsiteY1" fmla="*/ 3497775 h 3625365"/>
                <a:gd name="connsiteX2" fmla="*/ 843516 w 7761768"/>
                <a:gd name="connsiteY2" fmla="*/ 3200063 h 3625365"/>
                <a:gd name="connsiteX3" fmla="*/ 1212112 w 7761768"/>
                <a:gd name="connsiteY3" fmla="*/ 2526668 h 3625365"/>
                <a:gd name="connsiteX4" fmla="*/ 2062716 w 7761768"/>
                <a:gd name="connsiteY4" fmla="*/ 10296 h 3625365"/>
                <a:gd name="connsiteX5" fmla="*/ 2480930 w 7761768"/>
                <a:gd name="connsiteY5" fmla="*/ 3589923 h 3625365"/>
                <a:gd name="connsiteX6" fmla="*/ 3352800 w 7761768"/>
                <a:gd name="connsiteY6" fmla="*/ 1888714 h 3625365"/>
                <a:gd name="connsiteX7" fmla="*/ 3444948 w 7761768"/>
                <a:gd name="connsiteY7" fmla="*/ 3072472 h 3625365"/>
                <a:gd name="connsiteX8" fmla="*/ 3990754 w 7761768"/>
                <a:gd name="connsiteY8" fmla="*/ 2661347 h 3625365"/>
                <a:gd name="connsiteX9" fmla="*/ 4423145 w 7761768"/>
                <a:gd name="connsiteY9" fmla="*/ 2399076 h 3625365"/>
                <a:gd name="connsiteX10" fmla="*/ 4961861 w 7761768"/>
                <a:gd name="connsiteY10" fmla="*/ 2413254 h 3625365"/>
                <a:gd name="connsiteX11" fmla="*/ 5684875 w 7761768"/>
                <a:gd name="connsiteY11" fmla="*/ 2951970 h 3625365"/>
                <a:gd name="connsiteX12" fmla="*/ 6542568 w 7761768"/>
                <a:gd name="connsiteY12" fmla="*/ 3504863 h 3625365"/>
                <a:gd name="connsiteX13" fmla="*/ 7761768 w 7761768"/>
                <a:gd name="connsiteY13" fmla="*/ 3625365 h 3625365"/>
                <a:gd name="connsiteX0" fmla="*/ 0 w 7761768"/>
                <a:gd name="connsiteY0" fmla="*/ 3604100 h 3625365"/>
                <a:gd name="connsiteX1" fmla="*/ 425302 w 7761768"/>
                <a:gd name="connsiteY1" fmla="*/ 3497775 h 3625365"/>
                <a:gd name="connsiteX2" fmla="*/ 843516 w 7761768"/>
                <a:gd name="connsiteY2" fmla="*/ 3200063 h 3625365"/>
                <a:gd name="connsiteX3" fmla="*/ 1212112 w 7761768"/>
                <a:gd name="connsiteY3" fmla="*/ 2526668 h 3625365"/>
                <a:gd name="connsiteX4" fmla="*/ 2062716 w 7761768"/>
                <a:gd name="connsiteY4" fmla="*/ 10296 h 3625365"/>
                <a:gd name="connsiteX5" fmla="*/ 2480930 w 7761768"/>
                <a:gd name="connsiteY5" fmla="*/ 3589923 h 3625365"/>
                <a:gd name="connsiteX6" fmla="*/ 3352800 w 7761768"/>
                <a:gd name="connsiteY6" fmla="*/ 1888714 h 3625365"/>
                <a:gd name="connsiteX7" fmla="*/ 3444948 w 7761768"/>
                <a:gd name="connsiteY7" fmla="*/ 3072472 h 3625365"/>
                <a:gd name="connsiteX8" fmla="*/ 3990754 w 7761768"/>
                <a:gd name="connsiteY8" fmla="*/ 2661347 h 3625365"/>
                <a:gd name="connsiteX9" fmla="*/ 4423145 w 7761768"/>
                <a:gd name="connsiteY9" fmla="*/ 2399076 h 3625365"/>
                <a:gd name="connsiteX10" fmla="*/ 4961861 w 7761768"/>
                <a:gd name="connsiteY10" fmla="*/ 2413254 h 3625365"/>
                <a:gd name="connsiteX11" fmla="*/ 5684875 w 7761768"/>
                <a:gd name="connsiteY11" fmla="*/ 2951970 h 3625365"/>
                <a:gd name="connsiteX12" fmla="*/ 6542568 w 7761768"/>
                <a:gd name="connsiteY12" fmla="*/ 3504863 h 3625365"/>
                <a:gd name="connsiteX13" fmla="*/ 7761768 w 7761768"/>
                <a:gd name="connsiteY13" fmla="*/ 3625365 h 3625365"/>
                <a:gd name="connsiteX0" fmla="*/ 0 w 7761768"/>
                <a:gd name="connsiteY0" fmla="*/ 3604100 h 3625365"/>
                <a:gd name="connsiteX1" fmla="*/ 425302 w 7761768"/>
                <a:gd name="connsiteY1" fmla="*/ 3497775 h 3625365"/>
                <a:gd name="connsiteX2" fmla="*/ 843516 w 7761768"/>
                <a:gd name="connsiteY2" fmla="*/ 3200063 h 3625365"/>
                <a:gd name="connsiteX3" fmla="*/ 1212112 w 7761768"/>
                <a:gd name="connsiteY3" fmla="*/ 2526668 h 3625365"/>
                <a:gd name="connsiteX4" fmla="*/ 2062716 w 7761768"/>
                <a:gd name="connsiteY4" fmla="*/ 10296 h 3625365"/>
                <a:gd name="connsiteX5" fmla="*/ 2480930 w 7761768"/>
                <a:gd name="connsiteY5" fmla="*/ 3589923 h 3625365"/>
                <a:gd name="connsiteX6" fmla="*/ 3352800 w 7761768"/>
                <a:gd name="connsiteY6" fmla="*/ 1888714 h 3625365"/>
                <a:gd name="connsiteX7" fmla="*/ 3444948 w 7761768"/>
                <a:gd name="connsiteY7" fmla="*/ 3072472 h 3625365"/>
                <a:gd name="connsiteX8" fmla="*/ 3997843 w 7761768"/>
                <a:gd name="connsiteY8" fmla="*/ 2675524 h 3625365"/>
                <a:gd name="connsiteX9" fmla="*/ 4423145 w 7761768"/>
                <a:gd name="connsiteY9" fmla="*/ 2399076 h 3625365"/>
                <a:gd name="connsiteX10" fmla="*/ 4961861 w 7761768"/>
                <a:gd name="connsiteY10" fmla="*/ 2413254 h 3625365"/>
                <a:gd name="connsiteX11" fmla="*/ 5684875 w 7761768"/>
                <a:gd name="connsiteY11" fmla="*/ 2951970 h 3625365"/>
                <a:gd name="connsiteX12" fmla="*/ 6542568 w 7761768"/>
                <a:gd name="connsiteY12" fmla="*/ 3504863 h 3625365"/>
                <a:gd name="connsiteX13" fmla="*/ 7761768 w 7761768"/>
                <a:gd name="connsiteY13" fmla="*/ 3625365 h 3625365"/>
                <a:gd name="connsiteX0" fmla="*/ 0 w 7761768"/>
                <a:gd name="connsiteY0" fmla="*/ 3604100 h 3625365"/>
                <a:gd name="connsiteX1" fmla="*/ 425302 w 7761768"/>
                <a:gd name="connsiteY1" fmla="*/ 3497775 h 3625365"/>
                <a:gd name="connsiteX2" fmla="*/ 843516 w 7761768"/>
                <a:gd name="connsiteY2" fmla="*/ 3200063 h 3625365"/>
                <a:gd name="connsiteX3" fmla="*/ 1212112 w 7761768"/>
                <a:gd name="connsiteY3" fmla="*/ 2526668 h 3625365"/>
                <a:gd name="connsiteX4" fmla="*/ 2062716 w 7761768"/>
                <a:gd name="connsiteY4" fmla="*/ 10296 h 3625365"/>
                <a:gd name="connsiteX5" fmla="*/ 2480930 w 7761768"/>
                <a:gd name="connsiteY5" fmla="*/ 3589923 h 3625365"/>
                <a:gd name="connsiteX6" fmla="*/ 3352800 w 7761768"/>
                <a:gd name="connsiteY6" fmla="*/ 1888714 h 3625365"/>
                <a:gd name="connsiteX7" fmla="*/ 3444948 w 7761768"/>
                <a:gd name="connsiteY7" fmla="*/ 3072472 h 3625365"/>
                <a:gd name="connsiteX8" fmla="*/ 3997843 w 7761768"/>
                <a:gd name="connsiteY8" fmla="*/ 2675524 h 3625365"/>
                <a:gd name="connsiteX9" fmla="*/ 4416056 w 7761768"/>
                <a:gd name="connsiteY9" fmla="*/ 2406164 h 3625365"/>
                <a:gd name="connsiteX10" fmla="*/ 4961861 w 7761768"/>
                <a:gd name="connsiteY10" fmla="*/ 2413254 h 3625365"/>
                <a:gd name="connsiteX11" fmla="*/ 5684875 w 7761768"/>
                <a:gd name="connsiteY11" fmla="*/ 2951970 h 3625365"/>
                <a:gd name="connsiteX12" fmla="*/ 6542568 w 7761768"/>
                <a:gd name="connsiteY12" fmla="*/ 3504863 h 3625365"/>
                <a:gd name="connsiteX13" fmla="*/ 7761768 w 7761768"/>
                <a:gd name="connsiteY13" fmla="*/ 3625365 h 3625365"/>
                <a:gd name="connsiteX0" fmla="*/ 0 w 7761768"/>
                <a:gd name="connsiteY0" fmla="*/ 3604100 h 3826270"/>
                <a:gd name="connsiteX1" fmla="*/ 425302 w 7761768"/>
                <a:gd name="connsiteY1" fmla="*/ 3497775 h 3826270"/>
                <a:gd name="connsiteX2" fmla="*/ 843516 w 7761768"/>
                <a:gd name="connsiteY2" fmla="*/ 3200063 h 3826270"/>
                <a:gd name="connsiteX3" fmla="*/ 1212112 w 7761768"/>
                <a:gd name="connsiteY3" fmla="*/ 2526668 h 3826270"/>
                <a:gd name="connsiteX4" fmla="*/ 2062716 w 7761768"/>
                <a:gd name="connsiteY4" fmla="*/ 10296 h 3826270"/>
                <a:gd name="connsiteX5" fmla="*/ 2480930 w 7761768"/>
                <a:gd name="connsiteY5" fmla="*/ 3589923 h 3826270"/>
                <a:gd name="connsiteX6" fmla="*/ 2941674 w 7761768"/>
                <a:gd name="connsiteY6" fmla="*/ 3441067 h 3826270"/>
                <a:gd name="connsiteX7" fmla="*/ 3444948 w 7761768"/>
                <a:gd name="connsiteY7" fmla="*/ 3072472 h 3826270"/>
                <a:gd name="connsiteX8" fmla="*/ 3997843 w 7761768"/>
                <a:gd name="connsiteY8" fmla="*/ 2675524 h 3826270"/>
                <a:gd name="connsiteX9" fmla="*/ 4416056 w 7761768"/>
                <a:gd name="connsiteY9" fmla="*/ 2406164 h 3826270"/>
                <a:gd name="connsiteX10" fmla="*/ 4961861 w 7761768"/>
                <a:gd name="connsiteY10" fmla="*/ 2413254 h 3826270"/>
                <a:gd name="connsiteX11" fmla="*/ 5684875 w 7761768"/>
                <a:gd name="connsiteY11" fmla="*/ 2951970 h 3826270"/>
                <a:gd name="connsiteX12" fmla="*/ 6542568 w 7761768"/>
                <a:gd name="connsiteY12" fmla="*/ 3504863 h 3826270"/>
                <a:gd name="connsiteX13" fmla="*/ 7761768 w 7761768"/>
                <a:gd name="connsiteY13" fmla="*/ 3625365 h 3826270"/>
                <a:gd name="connsiteX0" fmla="*/ 0 w 7761768"/>
                <a:gd name="connsiteY0" fmla="*/ 3600361 h 3648169"/>
                <a:gd name="connsiteX1" fmla="*/ 425302 w 7761768"/>
                <a:gd name="connsiteY1" fmla="*/ 3494036 h 3648169"/>
                <a:gd name="connsiteX2" fmla="*/ 843516 w 7761768"/>
                <a:gd name="connsiteY2" fmla="*/ 3196324 h 3648169"/>
                <a:gd name="connsiteX3" fmla="*/ 1212112 w 7761768"/>
                <a:gd name="connsiteY3" fmla="*/ 2522929 h 3648169"/>
                <a:gd name="connsiteX4" fmla="*/ 2062716 w 7761768"/>
                <a:gd name="connsiteY4" fmla="*/ 6557 h 3648169"/>
                <a:gd name="connsiteX5" fmla="*/ 1899683 w 7761768"/>
                <a:gd name="connsiteY5" fmla="*/ 3359357 h 3648169"/>
                <a:gd name="connsiteX6" fmla="*/ 2941674 w 7761768"/>
                <a:gd name="connsiteY6" fmla="*/ 3437328 h 3648169"/>
                <a:gd name="connsiteX7" fmla="*/ 3444948 w 7761768"/>
                <a:gd name="connsiteY7" fmla="*/ 3068733 h 3648169"/>
                <a:gd name="connsiteX8" fmla="*/ 3997843 w 7761768"/>
                <a:gd name="connsiteY8" fmla="*/ 2671785 h 3648169"/>
                <a:gd name="connsiteX9" fmla="*/ 4416056 w 7761768"/>
                <a:gd name="connsiteY9" fmla="*/ 2402425 h 3648169"/>
                <a:gd name="connsiteX10" fmla="*/ 4961861 w 7761768"/>
                <a:gd name="connsiteY10" fmla="*/ 2409515 h 3648169"/>
                <a:gd name="connsiteX11" fmla="*/ 5684875 w 7761768"/>
                <a:gd name="connsiteY11" fmla="*/ 2948231 h 3648169"/>
                <a:gd name="connsiteX12" fmla="*/ 6542568 w 7761768"/>
                <a:gd name="connsiteY12" fmla="*/ 3501124 h 3648169"/>
                <a:gd name="connsiteX13" fmla="*/ 7761768 w 7761768"/>
                <a:gd name="connsiteY13" fmla="*/ 3621626 h 3648169"/>
                <a:gd name="connsiteX0" fmla="*/ 0 w 7761768"/>
                <a:gd name="connsiteY0" fmla="*/ 1245631 h 1266896"/>
                <a:gd name="connsiteX1" fmla="*/ 425302 w 7761768"/>
                <a:gd name="connsiteY1" fmla="*/ 1139306 h 1266896"/>
                <a:gd name="connsiteX2" fmla="*/ 843516 w 7761768"/>
                <a:gd name="connsiteY2" fmla="*/ 841594 h 1266896"/>
                <a:gd name="connsiteX3" fmla="*/ 1212112 w 7761768"/>
                <a:gd name="connsiteY3" fmla="*/ 168199 h 1266896"/>
                <a:gd name="connsiteX4" fmla="*/ 928577 w 7761768"/>
                <a:gd name="connsiteY4" fmla="*/ 1181836 h 1266896"/>
                <a:gd name="connsiteX5" fmla="*/ 1899683 w 7761768"/>
                <a:gd name="connsiteY5" fmla="*/ 1004627 h 1266896"/>
                <a:gd name="connsiteX6" fmla="*/ 2941674 w 7761768"/>
                <a:gd name="connsiteY6" fmla="*/ 1082598 h 1266896"/>
                <a:gd name="connsiteX7" fmla="*/ 3444948 w 7761768"/>
                <a:gd name="connsiteY7" fmla="*/ 714003 h 1266896"/>
                <a:gd name="connsiteX8" fmla="*/ 3997843 w 7761768"/>
                <a:gd name="connsiteY8" fmla="*/ 317055 h 1266896"/>
                <a:gd name="connsiteX9" fmla="*/ 4416056 w 7761768"/>
                <a:gd name="connsiteY9" fmla="*/ 47695 h 1266896"/>
                <a:gd name="connsiteX10" fmla="*/ 4961861 w 7761768"/>
                <a:gd name="connsiteY10" fmla="*/ 54785 h 1266896"/>
                <a:gd name="connsiteX11" fmla="*/ 5684875 w 7761768"/>
                <a:gd name="connsiteY11" fmla="*/ 593501 h 1266896"/>
                <a:gd name="connsiteX12" fmla="*/ 6542568 w 7761768"/>
                <a:gd name="connsiteY12" fmla="*/ 1146394 h 1266896"/>
                <a:gd name="connsiteX13" fmla="*/ 7761768 w 7761768"/>
                <a:gd name="connsiteY13" fmla="*/ 1266896 h 1266896"/>
                <a:gd name="connsiteX0" fmla="*/ 0 w 7761768"/>
                <a:gd name="connsiteY0" fmla="*/ 1245631 h 1266896"/>
                <a:gd name="connsiteX1" fmla="*/ 425302 w 7761768"/>
                <a:gd name="connsiteY1" fmla="*/ 1139306 h 1266896"/>
                <a:gd name="connsiteX2" fmla="*/ 843516 w 7761768"/>
                <a:gd name="connsiteY2" fmla="*/ 841594 h 1266896"/>
                <a:gd name="connsiteX3" fmla="*/ 928577 w 7761768"/>
                <a:gd name="connsiteY3" fmla="*/ 1181836 h 1266896"/>
                <a:gd name="connsiteX4" fmla="*/ 1899683 w 7761768"/>
                <a:gd name="connsiteY4" fmla="*/ 1004627 h 1266896"/>
                <a:gd name="connsiteX5" fmla="*/ 2941674 w 7761768"/>
                <a:gd name="connsiteY5" fmla="*/ 1082598 h 1266896"/>
                <a:gd name="connsiteX6" fmla="*/ 3444948 w 7761768"/>
                <a:gd name="connsiteY6" fmla="*/ 714003 h 1266896"/>
                <a:gd name="connsiteX7" fmla="*/ 3997843 w 7761768"/>
                <a:gd name="connsiteY7" fmla="*/ 317055 h 1266896"/>
                <a:gd name="connsiteX8" fmla="*/ 4416056 w 7761768"/>
                <a:gd name="connsiteY8" fmla="*/ 47695 h 1266896"/>
                <a:gd name="connsiteX9" fmla="*/ 4961861 w 7761768"/>
                <a:gd name="connsiteY9" fmla="*/ 54785 h 1266896"/>
                <a:gd name="connsiteX10" fmla="*/ 5684875 w 7761768"/>
                <a:gd name="connsiteY10" fmla="*/ 593501 h 1266896"/>
                <a:gd name="connsiteX11" fmla="*/ 6542568 w 7761768"/>
                <a:gd name="connsiteY11" fmla="*/ 1146394 h 1266896"/>
                <a:gd name="connsiteX12" fmla="*/ 7761768 w 7761768"/>
                <a:gd name="connsiteY12" fmla="*/ 1266896 h 1266896"/>
                <a:gd name="connsiteX0" fmla="*/ 0 w 7761768"/>
                <a:gd name="connsiteY0" fmla="*/ 1245631 h 1266896"/>
                <a:gd name="connsiteX1" fmla="*/ 425302 w 7761768"/>
                <a:gd name="connsiteY1" fmla="*/ 1139306 h 1266896"/>
                <a:gd name="connsiteX2" fmla="*/ 843516 w 7761768"/>
                <a:gd name="connsiteY2" fmla="*/ 841594 h 1266896"/>
                <a:gd name="connsiteX3" fmla="*/ 1254642 w 7761768"/>
                <a:gd name="connsiteY3" fmla="*/ 1174748 h 1266896"/>
                <a:gd name="connsiteX4" fmla="*/ 1899683 w 7761768"/>
                <a:gd name="connsiteY4" fmla="*/ 1004627 h 1266896"/>
                <a:gd name="connsiteX5" fmla="*/ 2941674 w 7761768"/>
                <a:gd name="connsiteY5" fmla="*/ 1082598 h 1266896"/>
                <a:gd name="connsiteX6" fmla="*/ 3444948 w 7761768"/>
                <a:gd name="connsiteY6" fmla="*/ 714003 h 1266896"/>
                <a:gd name="connsiteX7" fmla="*/ 3997843 w 7761768"/>
                <a:gd name="connsiteY7" fmla="*/ 317055 h 1266896"/>
                <a:gd name="connsiteX8" fmla="*/ 4416056 w 7761768"/>
                <a:gd name="connsiteY8" fmla="*/ 47695 h 1266896"/>
                <a:gd name="connsiteX9" fmla="*/ 4961861 w 7761768"/>
                <a:gd name="connsiteY9" fmla="*/ 54785 h 1266896"/>
                <a:gd name="connsiteX10" fmla="*/ 5684875 w 7761768"/>
                <a:gd name="connsiteY10" fmla="*/ 593501 h 1266896"/>
                <a:gd name="connsiteX11" fmla="*/ 6542568 w 7761768"/>
                <a:gd name="connsiteY11" fmla="*/ 1146394 h 1266896"/>
                <a:gd name="connsiteX12" fmla="*/ 7761768 w 7761768"/>
                <a:gd name="connsiteY12" fmla="*/ 1266896 h 1266896"/>
                <a:gd name="connsiteX0" fmla="*/ 0 w 7761768"/>
                <a:gd name="connsiteY0" fmla="*/ 1245631 h 1266896"/>
                <a:gd name="connsiteX1" fmla="*/ 425302 w 7761768"/>
                <a:gd name="connsiteY1" fmla="*/ 1139306 h 1266896"/>
                <a:gd name="connsiteX2" fmla="*/ 843516 w 7761768"/>
                <a:gd name="connsiteY2" fmla="*/ 841594 h 1266896"/>
                <a:gd name="connsiteX3" fmla="*/ 1899683 w 7761768"/>
                <a:gd name="connsiteY3" fmla="*/ 1004627 h 1266896"/>
                <a:gd name="connsiteX4" fmla="*/ 2941674 w 7761768"/>
                <a:gd name="connsiteY4" fmla="*/ 1082598 h 1266896"/>
                <a:gd name="connsiteX5" fmla="*/ 3444948 w 7761768"/>
                <a:gd name="connsiteY5" fmla="*/ 714003 h 1266896"/>
                <a:gd name="connsiteX6" fmla="*/ 3997843 w 7761768"/>
                <a:gd name="connsiteY6" fmla="*/ 317055 h 1266896"/>
                <a:gd name="connsiteX7" fmla="*/ 4416056 w 7761768"/>
                <a:gd name="connsiteY7" fmla="*/ 47695 h 1266896"/>
                <a:gd name="connsiteX8" fmla="*/ 4961861 w 7761768"/>
                <a:gd name="connsiteY8" fmla="*/ 54785 h 1266896"/>
                <a:gd name="connsiteX9" fmla="*/ 5684875 w 7761768"/>
                <a:gd name="connsiteY9" fmla="*/ 593501 h 1266896"/>
                <a:gd name="connsiteX10" fmla="*/ 6542568 w 7761768"/>
                <a:gd name="connsiteY10" fmla="*/ 1146394 h 1266896"/>
                <a:gd name="connsiteX11" fmla="*/ 7761768 w 7761768"/>
                <a:gd name="connsiteY11" fmla="*/ 1266896 h 1266896"/>
                <a:gd name="connsiteX0" fmla="*/ 0 w 7761768"/>
                <a:gd name="connsiteY0" fmla="*/ 1245631 h 1266896"/>
                <a:gd name="connsiteX1" fmla="*/ 1013637 w 7761768"/>
                <a:gd name="connsiteY1" fmla="*/ 1188925 h 1266896"/>
                <a:gd name="connsiteX2" fmla="*/ 843516 w 7761768"/>
                <a:gd name="connsiteY2" fmla="*/ 841594 h 1266896"/>
                <a:gd name="connsiteX3" fmla="*/ 1899683 w 7761768"/>
                <a:gd name="connsiteY3" fmla="*/ 1004627 h 1266896"/>
                <a:gd name="connsiteX4" fmla="*/ 2941674 w 7761768"/>
                <a:gd name="connsiteY4" fmla="*/ 1082598 h 1266896"/>
                <a:gd name="connsiteX5" fmla="*/ 3444948 w 7761768"/>
                <a:gd name="connsiteY5" fmla="*/ 714003 h 1266896"/>
                <a:gd name="connsiteX6" fmla="*/ 3997843 w 7761768"/>
                <a:gd name="connsiteY6" fmla="*/ 317055 h 1266896"/>
                <a:gd name="connsiteX7" fmla="*/ 4416056 w 7761768"/>
                <a:gd name="connsiteY7" fmla="*/ 47695 h 1266896"/>
                <a:gd name="connsiteX8" fmla="*/ 4961861 w 7761768"/>
                <a:gd name="connsiteY8" fmla="*/ 54785 h 1266896"/>
                <a:gd name="connsiteX9" fmla="*/ 5684875 w 7761768"/>
                <a:gd name="connsiteY9" fmla="*/ 593501 h 1266896"/>
                <a:gd name="connsiteX10" fmla="*/ 6542568 w 7761768"/>
                <a:gd name="connsiteY10" fmla="*/ 1146394 h 1266896"/>
                <a:gd name="connsiteX11" fmla="*/ 7761768 w 7761768"/>
                <a:gd name="connsiteY11" fmla="*/ 1266896 h 1266896"/>
                <a:gd name="connsiteX0" fmla="*/ 0 w 7761768"/>
                <a:gd name="connsiteY0" fmla="*/ 1245631 h 1266896"/>
                <a:gd name="connsiteX1" fmla="*/ 1013637 w 7761768"/>
                <a:gd name="connsiteY1" fmla="*/ 1188925 h 1266896"/>
                <a:gd name="connsiteX2" fmla="*/ 2069804 w 7761768"/>
                <a:gd name="connsiteY2" fmla="*/ 1167659 h 1266896"/>
                <a:gd name="connsiteX3" fmla="*/ 1899683 w 7761768"/>
                <a:gd name="connsiteY3" fmla="*/ 1004627 h 1266896"/>
                <a:gd name="connsiteX4" fmla="*/ 2941674 w 7761768"/>
                <a:gd name="connsiteY4" fmla="*/ 1082598 h 1266896"/>
                <a:gd name="connsiteX5" fmla="*/ 3444948 w 7761768"/>
                <a:gd name="connsiteY5" fmla="*/ 714003 h 1266896"/>
                <a:gd name="connsiteX6" fmla="*/ 3997843 w 7761768"/>
                <a:gd name="connsiteY6" fmla="*/ 317055 h 1266896"/>
                <a:gd name="connsiteX7" fmla="*/ 4416056 w 7761768"/>
                <a:gd name="connsiteY7" fmla="*/ 47695 h 1266896"/>
                <a:gd name="connsiteX8" fmla="*/ 4961861 w 7761768"/>
                <a:gd name="connsiteY8" fmla="*/ 54785 h 1266896"/>
                <a:gd name="connsiteX9" fmla="*/ 5684875 w 7761768"/>
                <a:gd name="connsiteY9" fmla="*/ 593501 h 1266896"/>
                <a:gd name="connsiteX10" fmla="*/ 6542568 w 7761768"/>
                <a:gd name="connsiteY10" fmla="*/ 1146394 h 1266896"/>
                <a:gd name="connsiteX11" fmla="*/ 7761768 w 7761768"/>
                <a:gd name="connsiteY11" fmla="*/ 1266896 h 1266896"/>
                <a:gd name="connsiteX0" fmla="*/ 0 w 7761768"/>
                <a:gd name="connsiteY0" fmla="*/ 1245631 h 1266896"/>
                <a:gd name="connsiteX1" fmla="*/ 1070344 w 7761768"/>
                <a:gd name="connsiteY1" fmla="*/ 1231455 h 1266896"/>
                <a:gd name="connsiteX2" fmla="*/ 2069804 w 7761768"/>
                <a:gd name="connsiteY2" fmla="*/ 1167659 h 1266896"/>
                <a:gd name="connsiteX3" fmla="*/ 1899683 w 7761768"/>
                <a:gd name="connsiteY3" fmla="*/ 1004627 h 1266896"/>
                <a:gd name="connsiteX4" fmla="*/ 2941674 w 7761768"/>
                <a:gd name="connsiteY4" fmla="*/ 1082598 h 1266896"/>
                <a:gd name="connsiteX5" fmla="*/ 3444948 w 7761768"/>
                <a:gd name="connsiteY5" fmla="*/ 714003 h 1266896"/>
                <a:gd name="connsiteX6" fmla="*/ 3997843 w 7761768"/>
                <a:gd name="connsiteY6" fmla="*/ 317055 h 1266896"/>
                <a:gd name="connsiteX7" fmla="*/ 4416056 w 7761768"/>
                <a:gd name="connsiteY7" fmla="*/ 47695 h 1266896"/>
                <a:gd name="connsiteX8" fmla="*/ 4961861 w 7761768"/>
                <a:gd name="connsiteY8" fmla="*/ 54785 h 1266896"/>
                <a:gd name="connsiteX9" fmla="*/ 5684875 w 7761768"/>
                <a:gd name="connsiteY9" fmla="*/ 593501 h 1266896"/>
                <a:gd name="connsiteX10" fmla="*/ 6542568 w 7761768"/>
                <a:gd name="connsiteY10" fmla="*/ 1146394 h 1266896"/>
                <a:gd name="connsiteX11" fmla="*/ 7761768 w 7761768"/>
                <a:gd name="connsiteY11" fmla="*/ 1266896 h 1266896"/>
                <a:gd name="connsiteX0" fmla="*/ 0 w 7761768"/>
                <a:gd name="connsiteY0" fmla="*/ 1245631 h 1266896"/>
                <a:gd name="connsiteX1" fmla="*/ 1070344 w 7761768"/>
                <a:gd name="connsiteY1" fmla="*/ 1231455 h 1266896"/>
                <a:gd name="connsiteX2" fmla="*/ 2069804 w 7761768"/>
                <a:gd name="connsiteY2" fmla="*/ 1167659 h 1266896"/>
                <a:gd name="connsiteX3" fmla="*/ 2268278 w 7761768"/>
                <a:gd name="connsiteY3" fmla="*/ 1110953 h 1266896"/>
                <a:gd name="connsiteX4" fmla="*/ 2941674 w 7761768"/>
                <a:gd name="connsiteY4" fmla="*/ 1082598 h 1266896"/>
                <a:gd name="connsiteX5" fmla="*/ 3444948 w 7761768"/>
                <a:gd name="connsiteY5" fmla="*/ 714003 h 1266896"/>
                <a:gd name="connsiteX6" fmla="*/ 3997843 w 7761768"/>
                <a:gd name="connsiteY6" fmla="*/ 317055 h 1266896"/>
                <a:gd name="connsiteX7" fmla="*/ 4416056 w 7761768"/>
                <a:gd name="connsiteY7" fmla="*/ 47695 h 1266896"/>
                <a:gd name="connsiteX8" fmla="*/ 4961861 w 7761768"/>
                <a:gd name="connsiteY8" fmla="*/ 54785 h 1266896"/>
                <a:gd name="connsiteX9" fmla="*/ 5684875 w 7761768"/>
                <a:gd name="connsiteY9" fmla="*/ 593501 h 1266896"/>
                <a:gd name="connsiteX10" fmla="*/ 6542568 w 7761768"/>
                <a:gd name="connsiteY10" fmla="*/ 1146394 h 1266896"/>
                <a:gd name="connsiteX11" fmla="*/ 7761768 w 7761768"/>
                <a:gd name="connsiteY11" fmla="*/ 1266896 h 1266896"/>
                <a:gd name="connsiteX0" fmla="*/ 0 w 7761768"/>
                <a:gd name="connsiteY0" fmla="*/ 1245631 h 1266896"/>
                <a:gd name="connsiteX1" fmla="*/ 1070344 w 7761768"/>
                <a:gd name="connsiteY1" fmla="*/ 1231455 h 1266896"/>
                <a:gd name="connsiteX2" fmla="*/ 2069804 w 7761768"/>
                <a:gd name="connsiteY2" fmla="*/ 1167659 h 1266896"/>
                <a:gd name="connsiteX3" fmla="*/ 2941674 w 7761768"/>
                <a:gd name="connsiteY3" fmla="*/ 1082598 h 1266896"/>
                <a:gd name="connsiteX4" fmla="*/ 3444948 w 7761768"/>
                <a:gd name="connsiteY4" fmla="*/ 714003 h 1266896"/>
                <a:gd name="connsiteX5" fmla="*/ 3997843 w 7761768"/>
                <a:gd name="connsiteY5" fmla="*/ 317055 h 1266896"/>
                <a:gd name="connsiteX6" fmla="*/ 4416056 w 7761768"/>
                <a:gd name="connsiteY6" fmla="*/ 47695 h 1266896"/>
                <a:gd name="connsiteX7" fmla="*/ 4961861 w 7761768"/>
                <a:gd name="connsiteY7" fmla="*/ 54785 h 1266896"/>
                <a:gd name="connsiteX8" fmla="*/ 5684875 w 7761768"/>
                <a:gd name="connsiteY8" fmla="*/ 593501 h 1266896"/>
                <a:gd name="connsiteX9" fmla="*/ 6542568 w 7761768"/>
                <a:gd name="connsiteY9" fmla="*/ 1146394 h 1266896"/>
                <a:gd name="connsiteX10" fmla="*/ 7761768 w 7761768"/>
                <a:gd name="connsiteY10" fmla="*/ 1266896 h 1266896"/>
                <a:gd name="connsiteX0" fmla="*/ 0 w 7761768"/>
                <a:gd name="connsiteY0" fmla="*/ 1245631 h 1266896"/>
                <a:gd name="connsiteX1" fmla="*/ 1070344 w 7761768"/>
                <a:gd name="connsiteY1" fmla="*/ 1231455 h 1266896"/>
                <a:gd name="connsiteX2" fmla="*/ 2268278 w 7761768"/>
                <a:gd name="connsiteY2" fmla="*/ 1238543 h 1266896"/>
                <a:gd name="connsiteX3" fmla="*/ 2941674 w 7761768"/>
                <a:gd name="connsiteY3" fmla="*/ 1082598 h 1266896"/>
                <a:gd name="connsiteX4" fmla="*/ 3444948 w 7761768"/>
                <a:gd name="connsiteY4" fmla="*/ 714003 h 1266896"/>
                <a:gd name="connsiteX5" fmla="*/ 3997843 w 7761768"/>
                <a:gd name="connsiteY5" fmla="*/ 317055 h 1266896"/>
                <a:gd name="connsiteX6" fmla="*/ 4416056 w 7761768"/>
                <a:gd name="connsiteY6" fmla="*/ 47695 h 1266896"/>
                <a:gd name="connsiteX7" fmla="*/ 4961861 w 7761768"/>
                <a:gd name="connsiteY7" fmla="*/ 54785 h 1266896"/>
                <a:gd name="connsiteX8" fmla="*/ 5684875 w 7761768"/>
                <a:gd name="connsiteY8" fmla="*/ 593501 h 1266896"/>
                <a:gd name="connsiteX9" fmla="*/ 6542568 w 7761768"/>
                <a:gd name="connsiteY9" fmla="*/ 1146394 h 1266896"/>
                <a:gd name="connsiteX10" fmla="*/ 7761768 w 7761768"/>
                <a:gd name="connsiteY10" fmla="*/ 1266896 h 1266896"/>
                <a:gd name="connsiteX0" fmla="*/ 0 w 7761768"/>
                <a:gd name="connsiteY0" fmla="*/ 1245631 h 1266896"/>
                <a:gd name="connsiteX1" fmla="*/ 1077432 w 7761768"/>
                <a:gd name="connsiteY1" fmla="*/ 1238544 h 1266896"/>
                <a:gd name="connsiteX2" fmla="*/ 2268278 w 7761768"/>
                <a:gd name="connsiteY2" fmla="*/ 1238543 h 1266896"/>
                <a:gd name="connsiteX3" fmla="*/ 2941674 w 7761768"/>
                <a:gd name="connsiteY3" fmla="*/ 1082598 h 1266896"/>
                <a:gd name="connsiteX4" fmla="*/ 3444948 w 7761768"/>
                <a:gd name="connsiteY4" fmla="*/ 714003 h 1266896"/>
                <a:gd name="connsiteX5" fmla="*/ 3997843 w 7761768"/>
                <a:gd name="connsiteY5" fmla="*/ 317055 h 1266896"/>
                <a:gd name="connsiteX6" fmla="*/ 4416056 w 7761768"/>
                <a:gd name="connsiteY6" fmla="*/ 47695 h 1266896"/>
                <a:gd name="connsiteX7" fmla="*/ 4961861 w 7761768"/>
                <a:gd name="connsiteY7" fmla="*/ 54785 h 1266896"/>
                <a:gd name="connsiteX8" fmla="*/ 5684875 w 7761768"/>
                <a:gd name="connsiteY8" fmla="*/ 593501 h 1266896"/>
                <a:gd name="connsiteX9" fmla="*/ 6542568 w 7761768"/>
                <a:gd name="connsiteY9" fmla="*/ 1146394 h 1266896"/>
                <a:gd name="connsiteX10" fmla="*/ 7761768 w 7761768"/>
                <a:gd name="connsiteY10" fmla="*/ 1266896 h 1266896"/>
                <a:gd name="connsiteX0" fmla="*/ 0 w 7761768"/>
                <a:gd name="connsiteY0" fmla="*/ 1245631 h 1266896"/>
                <a:gd name="connsiteX1" fmla="*/ 1077432 w 7761768"/>
                <a:gd name="connsiteY1" fmla="*/ 1238544 h 1266896"/>
                <a:gd name="connsiteX2" fmla="*/ 2268278 w 7761768"/>
                <a:gd name="connsiteY2" fmla="*/ 1238543 h 1266896"/>
                <a:gd name="connsiteX3" fmla="*/ 2941674 w 7761768"/>
                <a:gd name="connsiteY3" fmla="*/ 1082598 h 1266896"/>
                <a:gd name="connsiteX4" fmla="*/ 3466213 w 7761768"/>
                <a:gd name="connsiteY4" fmla="*/ 735268 h 1266896"/>
                <a:gd name="connsiteX5" fmla="*/ 3997843 w 7761768"/>
                <a:gd name="connsiteY5" fmla="*/ 317055 h 1266896"/>
                <a:gd name="connsiteX6" fmla="*/ 4416056 w 7761768"/>
                <a:gd name="connsiteY6" fmla="*/ 47695 h 1266896"/>
                <a:gd name="connsiteX7" fmla="*/ 4961861 w 7761768"/>
                <a:gd name="connsiteY7" fmla="*/ 54785 h 1266896"/>
                <a:gd name="connsiteX8" fmla="*/ 5684875 w 7761768"/>
                <a:gd name="connsiteY8" fmla="*/ 593501 h 1266896"/>
                <a:gd name="connsiteX9" fmla="*/ 6542568 w 7761768"/>
                <a:gd name="connsiteY9" fmla="*/ 1146394 h 1266896"/>
                <a:gd name="connsiteX10" fmla="*/ 7761768 w 7761768"/>
                <a:gd name="connsiteY10" fmla="*/ 1266896 h 1266896"/>
                <a:gd name="connsiteX0" fmla="*/ 0 w 7761768"/>
                <a:gd name="connsiteY0" fmla="*/ 1241187 h 1262452"/>
                <a:gd name="connsiteX1" fmla="*/ 1077432 w 7761768"/>
                <a:gd name="connsiteY1" fmla="*/ 1234100 h 1262452"/>
                <a:gd name="connsiteX2" fmla="*/ 2268278 w 7761768"/>
                <a:gd name="connsiteY2" fmla="*/ 1234099 h 1262452"/>
                <a:gd name="connsiteX3" fmla="*/ 2941674 w 7761768"/>
                <a:gd name="connsiteY3" fmla="*/ 1078154 h 1262452"/>
                <a:gd name="connsiteX4" fmla="*/ 3466213 w 7761768"/>
                <a:gd name="connsiteY4" fmla="*/ 730824 h 1262452"/>
                <a:gd name="connsiteX5" fmla="*/ 3997843 w 7761768"/>
                <a:gd name="connsiteY5" fmla="*/ 312611 h 1262452"/>
                <a:gd name="connsiteX6" fmla="*/ 4416056 w 7761768"/>
                <a:gd name="connsiteY6" fmla="*/ 43251 h 1262452"/>
                <a:gd name="connsiteX7" fmla="*/ 4954772 w 7761768"/>
                <a:gd name="connsiteY7" fmla="*/ 57429 h 1262452"/>
                <a:gd name="connsiteX8" fmla="*/ 5684875 w 7761768"/>
                <a:gd name="connsiteY8" fmla="*/ 589057 h 1262452"/>
                <a:gd name="connsiteX9" fmla="*/ 6542568 w 7761768"/>
                <a:gd name="connsiteY9" fmla="*/ 1141950 h 1262452"/>
                <a:gd name="connsiteX10" fmla="*/ 7761768 w 7761768"/>
                <a:gd name="connsiteY10" fmla="*/ 1262452 h 1262452"/>
                <a:gd name="connsiteX0" fmla="*/ 0 w 7761768"/>
                <a:gd name="connsiteY0" fmla="*/ 1237669 h 1258934"/>
                <a:gd name="connsiteX1" fmla="*/ 1077432 w 7761768"/>
                <a:gd name="connsiteY1" fmla="*/ 1230582 h 1258934"/>
                <a:gd name="connsiteX2" fmla="*/ 2268278 w 7761768"/>
                <a:gd name="connsiteY2" fmla="*/ 1230581 h 1258934"/>
                <a:gd name="connsiteX3" fmla="*/ 2941674 w 7761768"/>
                <a:gd name="connsiteY3" fmla="*/ 1074636 h 1258934"/>
                <a:gd name="connsiteX4" fmla="*/ 3466213 w 7761768"/>
                <a:gd name="connsiteY4" fmla="*/ 727306 h 1258934"/>
                <a:gd name="connsiteX5" fmla="*/ 3997843 w 7761768"/>
                <a:gd name="connsiteY5" fmla="*/ 309093 h 1258934"/>
                <a:gd name="connsiteX6" fmla="*/ 4437321 w 7761768"/>
                <a:gd name="connsiteY6" fmla="*/ 46821 h 1258934"/>
                <a:gd name="connsiteX7" fmla="*/ 4954772 w 7761768"/>
                <a:gd name="connsiteY7" fmla="*/ 53911 h 1258934"/>
                <a:gd name="connsiteX8" fmla="*/ 5684875 w 7761768"/>
                <a:gd name="connsiteY8" fmla="*/ 585539 h 1258934"/>
                <a:gd name="connsiteX9" fmla="*/ 6542568 w 7761768"/>
                <a:gd name="connsiteY9" fmla="*/ 1138432 h 1258934"/>
                <a:gd name="connsiteX10" fmla="*/ 7761768 w 7761768"/>
                <a:gd name="connsiteY10" fmla="*/ 1258934 h 1258934"/>
                <a:gd name="connsiteX0" fmla="*/ 0 w 7761768"/>
                <a:gd name="connsiteY0" fmla="*/ 1238443 h 1259708"/>
                <a:gd name="connsiteX1" fmla="*/ 1077432 w 7761768"/>
                <a:gd name="connsiteY1" fmla="*/ 1231356 h 1259708"/>
                <a:gd name="connsiteX2" fmla="*/ 2268278 w 7761768"/>
                <a:gd name="connsiteY2" fmla="*/ 1231355 h 1259708"/>
                <a:gd name="connsiteX3" fmla="*/ 2941674 w 7761768"/>
                <a:gd name="connsiteY3" fmla="*/ 1075410 h 1259708"/>
                <a:gd name="connsiteX4" fmla="*/ 3466213 w 7761768"/>
                <a:gd name="connsiteY4" fmla="*/ 728080 h 1259708"/>
                <a:gd name="connsiteX5" fmla="*/ 4012020 w 7761768"/>
                <a:gd name="connsiteY5" fmla="*/ 324044 h 1259708"/>
                <a:gd name="connsiteX6" fmla="*/ 4437321 w 7761768"/>
                <a:gd name="connsiteY6" fmla="*/ 47595 h 1259708"/>
                <a:gd name="connsiteX7" fmla="*/ 4954772 w 7761768"/>
                <a:gd name="connsiteY7" fmla="*/ 54685 h 1259708"/>
                <a:gd name="connsiteX8" fmla="*/ 5684875 w 7761768"/>
                <a:gd name="connsiteY8" fmla="*/ 586313 h 1259708"/>
                <a:gd name="connsiteX9" fmla="*/ 6542568 w 7761768"/>
                <a:gd name="connsiteY9" fmla="*/ 1139206 h 1259708"/>
                <a:gd name="connsiteX10" fmla="*/ 7761768 w 7761768"/>
                <a:gd name="connsiteY10" fmla="*/ 1259708 h 1259708"/>
                <a:gd name="connsiteX0" fmla="*/ 0 w 7761768"/>
                <a:gd name="connsiteY0" fmla="*/ 1238443 h 1259708"/>
                <a:gd name="connsiteX1" fmla="*/ 1077432 w 7761768"/>
                <a:gd name="connsiteY1" fmla="*/ 1231356 h 1259708"/>
                <a:gd name="connsiteX2" fmla="*/ 2268278 w 7761768"/>
                <a:gd name="connsiteY2" fmla="*/ 1231355 h 1259708"/>
                <a:gd name="connsiteX3" fmla="*/ 2941674 w 7761768"/>
                <a:gd name="connsiteY3" fmla="*/ 1075410 h 1259708"/>
                <a:gd name="connsiteX4" fmla="*/ 3473301 w 7761768"/>
                <a:gd name="connsiteY4" fmla="*/ 770611 h 1259708"/>
                <a:gd name="connsiteX5" fmla="*/ 4012020 w 7761768"/>
                <a:gd name="connsiteY5" fmla="*/ 324044 h 1259708"/>
                <a:gd name="connsiteX6" fmla="*/ 4437321 w 7761768"/>
                <a:gd name="connsiteY6" fmla="*/ 47595 h 1259708"/>
                <a:gd name="connsiteX7" fmla="*/ 4954772 w 7761768"/>
                <a:gd name="connsiteY7" fmla="*/ 54685 h 1259708"/>
                <a:gd name="connsiteX8" fmla="*/ 5684875 w 7761768"/>
                <a:gd name="connsiteY8" fmla="*/ 586313 h 1259708"/>
                <a:gd name="connsiteX9" fmla="*/ 6542568 w 7761768"/>
                <a:gd name="connsiteY9" fmla="*/ 1139206 h 1259708"/>
                <a:gd name="connsiteX10" fmla="*/ 7761768 w 7761768"/>
                <a:gd name="connsiteY10" fmla="*/ 1259708 h 12597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7761768" h="1259708">
                  <a:moveTo>
                    <a:pt x="0" y="1238443"/>
                  </a:moveTo>
                  <a:cubicBezTo>
                    <a:pt x="142358" y="1218950"/>
                    <a:pt x="699386" y="1232537"/>
                    <a:pt x="1077432" y="1231356"/>
                  </a:cubicBezTo>
                  <a:cubicBezTo>
                    <a:pt x="1455478" y="1230175"/>
                    <a:pt x="1957571" y="1257346"/>
                    <a:pt x="2268278" y="1231355"/>
                  </a:cubicBezTo>
                  <a:cubicBezTo>
                    <a:pt x="2578985" y="1205364"/>
                    <a:pt x="2740837" y="1152201"/>
                    <a:pt x="2941674" y="1075410"/>
                  </a:cubicBezTo>
                  <a:cubicBezTo>
                    <a:pt x="3142511" y="998619"/>
                    <a:pt x="3294910" y="895839"/>
                    <a:pt x="3473301" y="770611"/>
                  </a:cubicBezTo>
                  <a:cubicBezTo>
                    <a:pt x="3651692" y="645383"/>
                    <a:pt x="3851350" y="444547"/>
                    <a:pt x="4012020" y="324044"/>
                  </a:cubicBezTo>
                  <a:cubicBezTo>
                    <a:pt x="4172690" y="203541"/>
                    <a:pt x="4280196" y="92488"/>
                    <a:pt x="4437321" y="47595"/>
                  </a:cubicBezTo>
                  <a:cubicBezTo>
                    <a:pt x="4594446" y="2702"/>
                    <a:pt x="4746846" y="-35101"/>
                    <a:pt x="4954772" y="54685"/>
                  </a:cubicBezTo>
                  <a:cubicBezTo>
                    <a:pt x="5162698" y="144471"/>
                    <a:pt x="5420242" y="405560"/>
                    <a:pt x="5684875" y="586313"/>
                  </a:cubicBezTo>
                  <a:cubicBezTo>
                    <a:pt x="5949508" y="767066"/>
                    <a:pt x="6196419" y="1026974"/>
                    <a:pt x="6542568" y="1139206"/>
                  </a:cubicBezTo>
                  <a:cubicBezTo>
                    <a:pt x="6888717" y="1251439"/>
                    <a:pt x="7299252" y="1232536"/>
                    <a:pt x="7761768" y="1259708"/>
                  </a:cubicBezTo>
                </a:path>
              </a:pathLst>
            </a:custGeom>
            <a:noFill/>
            <a:ln w="19050" cap="flat" cmpd="sng" algn="ctr">
              <a:solidFill>
                <a:srgbClr val="FFC000"/>
              </a:solidFill>
              <a:prstDash val="lgDashDot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cxnSp>
          <p:nvCxnSpPr>
            <p:cNvPr id="316" name="Straight Connector 315">
              <a:extLst>
                <a:ext uri="{FF2B5EF4-FFF2-40B4-BE49-F238E27FC236}">
                  <a16:creationId xmlns:a16="http://schemas.microsoft.com/office/drawing/2014/main" id="{2691D5CD-3190-BD28-98AA-2A169F8AD77F}"/>
                </a:ext>
              </a:extLst>
            </p:cNvPr>
            <p:cNvCxnSpPr/>
            <p:nvPr/>
          </p:nvCxnSpPr>
          <p:spPr>
            <a:xfrm>
              <a:off x="7607711" y="2583856"/>
              <a:ext cx="0" cy="692493"/>
            </a:xfrm>
            <a:prstGeom prst="line">
              <a:avLst/>
            </a:prstGeom>
            <a:noFill/>
            <a:ln w="19050" cap="flat" cmpd="sng" algn="ctr">
              <a:solidFill>
                <a:srgbClr val="E7E6E6">
                  <a:lumMod val="75000"/>
                </a:srgbClr>
              </a:solidFill>
              <a:prstDash val="dash"/>
              <a:miter lim="800000"/>
            </a:ln>
            <a:effectLst/>
          </p:spPr>
        </p:cxnSp>
        <p:sp>
          <p:nvSpPr>
            <p:cNvPr id="317" name="Freeform 96">
              <a:extLst>
                <a:ext uri="{FF2B5EF4-FFF2-40B4-BE49-F238E27FC236}">
                  <a16:creationId xmlns:a16="http://schemas.microsoft.com/office/drawing/2014/main" id="{E6861318-F833-07C0-9126-09112B6902EA}"/>
                </a:ext>
              </a:extLst>
            </p:cNvPr>
            <p:cNvSpPr/>
            <p:nvPr/>
          </p:nvSpPr>
          <p:spPr>
            <a:xfrm>
              <a:off x="6647087" y="2276596"/>
              <a:ext cx="1801170" cy="994959"/>
            </a:xfrm>
            <a:custGeom>
              <a:avLst/>
              <a:gdLst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948223 w 7761768"/>
                <a:gd name="connsiteY8" fmla="*/ 2621195 h 4308227"/>
                <a:gd name="connsiteX9" fmla="*/ 4494028 w 7761768"/>
                <a:gd name="connsiteY9" fmla="*/ 2883464 h 4308227"/>
                <a:gd name="connsiteX10" fmla="*/ 4968949 w 7761768"/>
                <a:gd name="connsiteY10" fmla="*/ 3074851 h 4308227"/>
                <a:gd name="connsiteX11" fmla="*/ 5621079 w 7761768"/>
                <a:gd name="connsiteY11" fmla="*/ 3585213 h 4308227"/>
                <a:gd name="connsiteX12" fmla="*/ 5996763 w 7761768"/>
                <a:gd name="connsiteY12" fmla="*/ 3911278 h 4308227"/>
                <a:gd name="connsiteX13" fmla="*/ 6542568 w 7761768"/>
                <a:gd name="connsiteY13" fmla="*/ 4187725 h 4308227"/>
                <a:gd name="connsiteX14" fmla="*/ 7761768 w 7761768"/>
                <a:gd name="connsiteY14" fmla="*/ 4308227 h 4308227"/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948223 w 7761768"/>
                <a:gd name="connsiteY8" fmla="*/ 2621195 h 4308227"/>
                <a:gd name="connsiteX9" fmla="*/ 4494028 w 7761768"/>
                <a:gd name="connsiteY9" fmla="*/ 2883464 h 4308227"/>
                <a:gd name="connsiteX10" fmla="*/ 4968949 w 7761768"/>
                <a:gd name="connsiteY10" fmla="*/ 3074851 h 4308227"/>
                <a:gd name="connsiteX11" fmla="*/ 5621079 w 7761768"/>
                <a:gd name="connsiteY11" fmla="*/ 3585213 h 4308227"/>
                <a:gd name="connsiteX12" fmla="*/ 5996763 w 7761768"/>
                <a:gd name="connsiteY12" fmla="*/ 3911278 h 4308227"/>
                <a:gd name="connsiteX13" fmla="*/ 6542568 w 7761768"/>
                <a:gd name="connsiteY13" fmla="*/ 4187725 h 4308227"/>
                <a:gd name="connsiteX14" fmla="*/ 7761768 w 7761768"/>
                <a:gd name="connsiteY14" fmla="*/ 4308227 h 4308227"/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948223 w 7761768"/>
                <a:gd name="connsiteY8" fmla="*/ 2621195 h 4308227"/>
                <a:gd name="connsiteX9" fmla="*/ 4494028 w 7761768"/>
                <a:gd name="connsiteY9" fmla="*/ 2883464 h 4308227"/>
                <a:gd name="connsiteX10" fmla="*/ 4968949 w 7761768"/>
                <a:gd name="connsiteY10" fmla="*/ 3074851 h 4308227"/>
                <a:gd name="connsiteX11" fmla="*/ 5543107 w 7761768"/>
                <a:gd name="connsiteY11" fmla="*/ 3514329 h 4308227"/>
                <a:gd name="connsiteX12" fmla="*/ 5996763 w 7761768"/>
                <a:gd name="connsiteY12" fmla="*/ 3911278 h 4308227"/>
                <a:gd name="connsiteX13" fmla="*/ 6542568 w 7761768"/>
                <a:gd name="connsiteY13" fmla="*/ 4187725 h 4308227"/>
                <a:gd name="connsiteX14" fmla="*/ 7761768 w 7761768"/>
                <a:gd name="connsiteY14" fmla="*/ 4308227 h 4308227"/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948223 w 7761768"/>
                <a:gd name="connsiteY8" fmla="*/ 2621195 h 4308227"/>
                <a:gd name="connsiteX9" fmla="*/ 4494028 w 7761768"/>
                <a:gd name="connsiteY9" fmla="*/ 2883464 h 4308227"/>
                <a:gd name="connsiteX10" fmla="*/ 4968949 w 7761768"/>
                <a:gd name="connsiteY10" fmla="*/ 3074851 h 4308227"/>
                <a:gd name="connsiteX11" fmla="*/ 5543107 w 7761768"/>
                <a:gd name="connsiteY11" fmla="*/ 3514329 h 4308227"/>
                <a:gd name="connsiteX12" fmla="*/ 5996763 w 7761768"/>
                <a:gd name="connsiteY12" fmla="*/ 3911278 h 4308227"/>
                <a:gd name="connsiteX13" fmla="*/ 6542568 w 7761768"/>
                <a:gd name="connsiteY13" fmla="*/ 4187725 h 4308227"/>
                <a:gd name="connsiteX14" fmla="*/ 7761768 w 7761768"/>
                <a:gd name="connsiteY14" fmla="*/ 4308227 h 4308227"/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948223 w 7761768"/>
                <a:gd name="connsiteY8" fmla="*/ 2621195 h 4308227"/>
                <a:gd name="connsiteX9" fmla="*/ 4494028 w 7761768"/>
                <a:gd name="connsiteY9" fmla="*/ 2883464 h 4308227"/>
                <a:gd name="connsiteX10" fmla="*/ 4968949 w 7761768"/>
                <a:gd name="connsiteY10" fmla="*/ 3074851 h 4308227"/>
                <a:gd name="connsiteX11" fmla="*/ 5543107 w 7761768"/>
                <a:gd name="connsiteY11" fmla="*/ 3514329 h 4308227"/>
                <a:gd name="connsiteX12" fmla="*/ 5996763 w 7761768"/>
                <a:gd name="connsiteY12" fmla="*/ 3911278 h 4308227"/>
                <a:gd name="connsiteX13" fmla="*/ 6542568 w 7761768"/>
                <a:gd name="connsiteY13" fmla="*/ 4187725 h 4308227"/>
                <a:gd name="connsiteX14" fmla="*/ 7761768 w 7761768"/>
                <a:gd name="connsiteY14" fmla="*/ 4308227 h 4308227"/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948223 w 7761768"/>
                <a:gd name="connsiteY8" fmla="*/ 2621195 h 4308227"/>
                <a:gd name="connsiteX9" fmla="*/ 4494028 w 7761768"/>
                <a:gd name="connsiteY9" fmla="*/ 2883464 h 4308227"/>
                <a:gd name="connsiteX10" fmla="*/ 4968949 w 7761768"/>
                <a:gd name="connsiteY10" fmla="*/ 3074851 h 4308227"/>
                <a:gd name="connsiteX11" fmla="*/ 5543107 w 7761768"/>
                <a:gd name="connsiteY11" fmla="*/ 3514329 h 4308227"/>
                <a:gd name="connsiteX12" fmla="*/ 6542568 w 7761768"/>
                <a:gd name="connsiteY12" fmla="*/ 4187725 h 4308227"/>
                <a:gd name="connsiteX13" fmla="*/ 7761768 w 7761768"/>
                <a:gd name="connsiteY13" fmla="*/ 4308227 h 4308227"/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948223 w 7761768"/>
                <a:gd name="connsiteY8" fmla="*/ 2621195 h 4308227"/>
                <a:gd name="connsiteX9" fmla="*/ 4494028 w 7761768"/>
                <a:gd name="connsiteY9" fmla="*/ 2883464 h 4308227"/>
                <a:gd name="connsiteX10" fmla="*/ 4968949 w 7761768"/>
                <a:gd name="connsiteY10" fmla="*/ 3074851 h 4308227"/>
                <a:gd name="connsiteX11" fmla="*/ 5684875 w 7761768"/>
                <a:gd name="connsiteY11" fmla="*/ 3634832 h 4308227"/>
                <a:gd name="connsiteX12" fmla="*/ 6542568 w 7761768"/>
                <a:gd name="connsiteY12" fmla="*/ 4187725 h 4308227"/>
                <a:gd name="connsiteX13" fmla="*/ 7761768 w 7761768"/>
                <a:gd name="connsiteY13" fmla="*/ 4308227 h 4308227"/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948223 w 7761768"/>
                <a:gd name="connsiteY8" fmla="*/ 2621195 h 4308227"/>
                <a:gd name="connsiteX9" fmla="*/ 4494028 w 7761768"/>
                <a:gd name="connsiteY9" fmla="*/ 2883464 h 4308227"/>
                <a:gd name="connsiteX10" fmla="*/ 4968949 w 7761768"/>
                <a:gd name="connsiteY10" fmla="*/ 3074851 h 4308227"/>
                <a:gd name="connsiteX11" fmla="*/ 5684875 w 7761768"/>
                <a:gd name="connsiteY11" fmla="*/ 3634832 h 4308227"/>
                <a:gd name="connsiteX12" fmla="*/ 6542568 w 7761768"/>
                <a:gd name="connsiteY12" fmla="*/ 4187725 h 4308227"/>
                <a:gd name="connsiteX13" fmla="*/ 7761768 w 7761768"/>
                <a:gd name="connsiteY13" fmla="*/ 4308227 h 4308227"/>
                <a:gd name="connsiteX0" fmla="*/ 0 w 7761768"/>
                <a:gd name="connsiteY0" fmla="*/ 4286962 h 4286962"/>
                <a:gd name="connsiteX1" fmla="*/ 425302 w 7761768"/>
                <a:gd name="connsiteY1" fmla="*/ 4180637 h 4286962"/>
                <a:gd name="connsiteX2" fmla="*/ 843516 w 7761768"/>
                <a:gd name="connsiteY2" fmla="*/ 3882925 h 4286962"/>
                <a:gd name="connsiteX3" fmla="*/ 1212112 w 7761768"/>
                <a:gd name="connsiteY3" fmla="*/ 3209530 h 4286962"/>
                <a:gd name="connsiteX4" fmla="*/ 2062716 w 7761768"/>
                <a:gd name="connsiteY4" fmla="*/ 693158 h 4286962"/>
                <a:gd name="connsiteX5" fmla="*/ 2516372 w 7761768"/>
                <a:gd name="connsiteY5" fmla="*/ 5585 h 4286962"/>
                <a:gd name="connsiteX6" fmla="*/ 2955851 w 7761768"/>
                <a:gd name="connsiteY6" fmla="*/ 459241 h 4286962"/>
                <a:gd name="connsiteX7" fmla="*/ 3565451 w 7761768"/>
                <a:gd name="connsiteY7" fmla="*/ 1961976 h 4286962"/>
                <a:gd name="connsiteX8" fmla="*/ 3948223 w 7761768"/>
                <a:gd name="connsiteY8" fmla="*/ 2621195 h 4286962"/>
                <a:gd name="connsiteX9" fmla="*/ 4494028 w 7761768"/>
                <a:gd name="connsiteY9" fmla="*/ 2883464 h 4286962"/>
                <a:gd name="connsiteX10" fmla="*/ 4968949 w 7761768"/>
                <a:gd name="connsiteY10" fmla="*/ 3074851 h 4286962"/>
                <a:gd name="connsiteX11" fmla="*/ 5684875 w 7761768"/>
                <a:gd name="connsiteY11" fmla="*/ 3634832 h 4286962"/>
                <a:gd name="connsiteX12" fmla="*/ 6542568 w 7761768"/>
                <a:gd name="connsiteY12" fmla="*/ 4187725 h 4286962"/>
                <a:gd name="connsiteX13" fmla="*/ 7761768 w 7761768"/>
                <a:gd name="connsiteY13" fmla="*/ 4286961 h 4286962"/>
                <a:gd name="connsiteX0" fmla="*/ 0 w 7761768"/>
                <a:gd name="connsiteY0" fmla="*/ 4286962 h 4287568"/>
                <a:gd name="connsiteX1" fmla="*/ 425302 w 7761768"/>
                <a:gd name="connsiteY1" fmla="*/ 4180637 h 4287568"/>
                <a:gd name="connsiteX2" fmla="*/ 843516 w 7761768"/>
                <a:gd name="connsiteY2" fmla="*/ 3882925 h 4287568"/>
                <a:gd name="connsiteX3" fmla="*/ 1212112 w 7761768"/>
                <a:gd name="connsiteY3" fmla="*/ 3209530 h 4287568"/>
                <a:gd name="connsiteX4" fmla="*/ 2062716 w 7761768"/>
                <a:gd name="connsiteY4" fmla="*/ 693158 h 4287568"/>
                <a:gd name="connsiteX5" fmla="*/ 2516372 w 7761768"/>
                <a:gd name="connsiteY5" fmla="*/ 5585 h 4287568"/>
                <a:gd name="connsiteX6" fmla="*/ 2955851 w 7761768"/>
                <a:gd name="connsiteY6" fmla="*/ 459241 h 4287568"/>
                <a:gd name="connsiteX7" fmla="*/ 3565451 w 7761768"/>
                <a:gd name="connsiteY7" fmla="*/ 1961976 h 4287568"/>
                <a:gd name="connsiteX8" fmla="*/ 3948223 w 7761768"/>
                <a:gd name="connsiteY8" fmla="*/ 2621195 h 4287568"/>
                <a:gd name="connsiteX9" fmla="*/ 4494028 w 7761768"/>
                <a:gd name="connsiteY9" fmla="*/ 2883464 h 4287568"/>
                <a:gd name="connsiteX10" fmla="*/ 4968949 w 7761768"/>
                <a:gd name="connsiteY10" fmla="*/ 3074851 h 4287568"/>
                <a:gd name="connsiteX11" fmla="*/ 5684875 w 7761768"/>
                <a:gd name="connsiteY11" fmla="*/ 3634832 h 4287568"/>
                <a:gd name="connsiteX12" fmla="*/ 6542568 w 7761768"/>
                <a:gd name="connsiteY12" fmla="*/ 4187725 h 4287568"/>
                <a:gd name="connsiteX13" fmla="*/ 7761768 w 7761768"/>
                <a:gd name="connsiteY13" fmla="*/ 4286961 h 42875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7761768" h="4287568">
                  <a:moveTo>
                    <a:pt x="0" y="4286962"/>
                  </a:moveTo>
                  <a:cubicBezTo>
                    <a:pt x="142358" y="4267469"/>
                    <a:pt x="284716" y="4247976"/>
                    <a:pt x="425302" y="4180637"/>
                  </a:cubicBezTo>
                  <a:cubicBezTo>
                    <a:pt x="565888" y="4113298"/>
                    <a:pt x="712381" y="4044776"/>
                    <a:pt x="843516" y="3882925"/>
                  </a:cubicBezTo>
                  <a:cubicBezTo>
                    <a:pt x="974651" y="3721074"/>
                    <a:pt x="1008912" y="3741158"/>
                    <a:pt x="1212112" y="3209530"/>
                  </a:cubicBezTo>
                  <a:cubicBezTo>
                    <a:pt x="1415312" y="2677902"/>
                    <a:pt x="1845339" y="1227149"/>
                    <a:pt x="2062716" y="693158"/>
                  </a:cubicBezTo>
                  <a:cubicBezTo>
                    <a:pt x="2280093" y="159167"/>
                    <a:pt x="2367516" y="44571"/>
                    <a:pt x="2516372" y="5585"/>
                  </a:cubicBezTo>
                  <a:cubicBezTo>
                    <a:pt x="2665228" y="-33401"/>
                    <a:pt x="2781005" y="133176"/>
                    <a:pt x="2955851" y="459241"/>
                  </a:cubicBezTo>
                  <a:cubicBezTo>
                    <a:pt x="3130698" y="785306"/>
                    <a:pt x="3400056" y="1601650"/>
                    <a:pt x="3565451" y="1961976"/>
                  </a:cubicBezTo>
                  <a:cubicBezTo>
                    <a:pt x="3730846" y="2322302"/>
                    <a:pt x="3793460" y="2467614"/>
                    <a:pt x="3948223" y="2621195"/>
                  </a:cubicBezTo>
                  <a:cubicBezTo>
                    <a:pt x="4102986" y="2774776"/>
                    <a:pt x="4309730" y="2814944"/>
                    <a:pt x="4494028" y="2883464"/>
                  </a:cubicBezTo>
                  <a:cubicBezTo>
                    <a:pt x="4678326" y="2951984"/>
                    <a:pt x="4770475" y="2949623"/>
                    <a:pt x="4968949" y="3074851"/>
                  </a:cubicBezTo>
                  <a:cubicBezTo>
                    <a:pt x="5167424" y="3200079"/>
                    <a:pt x="5422605" y="3442265"/>
                    <a:pt x="5684875" y="3634832"/>
                  </a:cubicBezTo>
                  <a:cubicBezTo>
                    <a:pt x="5947145" y="3827399"/>
                    <a:pt x="6196419" y="4079037"/>
                    <a:pt x="6542568" y="4187725"/>
                  </a:cubicBezTo>
                  <a:cubicBezTo>
                    <a:pt x="6888717" y="4296413"/>
                    <a:pt x="7299252" y="4288142"/>
                    <a:pt x="7761768" y="4286961"/>
                  </a:cubicBezTo>
                </a:path>
              </a:pathLst>
            </a:custGeom>
            <a:noFill/>
            <a:ln w="19050" cap="flat" cmpd="sng" algn="ctr">
              <a:solidFill>
                <a:srgbClr val="0BB5DD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cxnSp>
          <p:nvCxnSpPr>
            <p:cNvPr id="318" name="Straight Arrow Connector 317">
              <a:extLst>
                <a:ext uri="{FF2B5EF4-FFF2-40B4-BE49-F238E27FC236}">
                  <a16:creationId xmlns:a16="http://schemas.microsoft.com/office/drawing/2014/main" id="{6B4E0E2D-9D52-7F5B-532A-6394AB8EA7A3}"/>
                </a:ext>
              </a:extLst>
            </p:cNvPr>
            <p:cNvCxnSpPr/>
            <p:nvPr/>
          </p:nvCxnSpPr>
          <p:spPr>
            <a:xfrm>
              <a:off x="6647087" y="3279639"/>
              <a:ext cx="1866632" cy="0"/>
            </a:xfrm>
            <a:prstGeom prst="straightConnector1">
              <a:avLst/>
            </a:prstGeom>
            <a:noFill/>
            <a:ln w="19050" cap="flat" cmpd="sng" algn="ctr">
              <a:solidFill>
                <a:srgbClr val="E7E6E6">
                  <a:lumMod val="75000"/>
                </a:srgbClr>
              </a:solidFill>
              <a:prstDash val="solid"/>
              <a:miter lim="800000"/>
              <a:tailEnd type="triangle"/>
            </a:ln>
            <a:effectLst/>
          </p:spPr>
        </p:cxnSp>
        <p:sp>
          <p:nvSpPr>
            <p:cNvPr id="319" name="Freeform 101">
              <a:extLst>
                <a:ext uri="{FF2B5EF4-FFF2-40B4-BE49-F238E27FC236}">
                  <a16:creationId xmlns:a16="http://schemas.microsoft.com/office/drawing/2014/main" id="{7C7FCDBC-8B55-4F55-619B-8E0360E1B843}"/>
                </a:ext>
              </a:extLst>
            </p:cNvPr>
            <p:cNvSpPr/>
            <p:nvPr/>
          </p:nvSpPr>
          <p:spPr>
            <a:xfrm>
              <a:off x="6653666" y="2277350"/>
              <a:ext cx="1769917" cy="982045"/>
            </a:xfrm>
            <a:custGeom>
              <a:avLst/>
              <a:gdLst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948223 w 7761768"/>
                <a:gd name="connsiteY8" fmla="*/ 2621195 h 4308227"/>
                <a:gd name="connsiteX9" fmla="*/ 4494028 w 7761768"/>
                <a:gd name="connsiteY9" fmla="*/ 2883464 h 4308227"/>
                <a:gd name="connsiteX10" fmla="*/ 4968949 w 7761768"/>
                <a:gd name="connsiteY10" fmla="*/ 3074851 h 4308227"/>
                <a:gd name="connsiteX11" fmla="*/ 5621079 w 7761768"/>
                <a:gd name="connsiteY11" fmla="*/ 3585213 h 4308227"/>
                <a:gd name="connsiteX12" fmla="*/ 5996763 w 7761768"/>
                <a:gd name="connsiteY12" fmla="*/ 3911278 h 4308227"/>
                <a:gd name="connsiteX13" fmla="*/ 6542568 w 7761768"/>
                <a:gd name="connsiteY13" fmla="*/ 4187725 h 4308227"/>
                <a:gd name="connsiteX14" fmla="*/ 7761768 w 7761768"/>
                <a:gd name="connsiteY14" fmla="*/ 4308227 h 4308227"/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948223 w 7761768"/>
                <a:gd name="connsiteY8" fmla="*/ 2621195 h 4308227"/>
                <a:gd name="connsiteX9" fmla="*/ 4494028 w 7761768"/>
                <a:gd name="connsiteY9" fmla="*/ 2883464 h 4308227"/>
                <a:gd name="connsiteX10" fmla="*/ 4968949 w 7761768"/>
                <a:gd name="connsiteY10" fmla="*/ 3074851 h 4308227"/>
                <a:gd name="connsiteX11" fmla="*/ 5621079 w 7761768"/>
                <a:gd name="connsiteY11" fmla="*/ 3585213 h 4308227"/>
                <a:gd name="connsiteX12" fmla="*/ 5996763 w 7761768"/>
                <a:gd name="connsiteY12" fmla="*/ 3911278 h 4308227"/>
                <a:gd name="connsiteX13" fmla="*/ 6542568 w 7761768"/>
                <a:gd name="connsiteY13" fmla="*/ 4187725 h 4308227"/>
                <a:gd name="connsiteX14" fmla="*/ 7761768 w 7761768"/>
                <a:gd name="connsiteY14" fmla="*/ 4308227 h 4308227"/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948223 w 7761768"/>
                <a:gd name="connsiteY8" fmla="*/ 2621195 h 4308227"/>
                <a:gd name="connsiteX9" fmla="*/ 4494028 w 7761768"/>
                <a:gd name="connsiteY9" fmla="*/ 2883464 h 4308227"/>
                <a:gd name="connsiteX10" fmla="*/ 4968949 w 7761768"/>
                <a:gd name="connsiteY10" fmla="*/ 3074851 h 4308227"/>
                <a:gd name="connsiteX11" fmla="*/ 5543107 w 7761768"/>
                <a:gd name="connsiteY11" fmla="*/ 3514329 h 4308227"/>
                <a:gd name="connsiteX12" fmla="*/ 5996763 w 7761768"/>
                <a:gd name="connsiteY12" fmla="*/ 3911278 h 4308227"/>
                <a:gd name="connsiteX13" fmla="*/ 6542568 w 7761768"/>
                <a:gd name="connsiteY13" fmla="*/ 4187725 h 4308227"/>
                <a:gd name="connsiteX14" fmla="*/ 7761768 w 7761768"/>
                <a:gd name="connsiteY14" fmla="*/ 4308227 h 4308227"/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948223 w 7761768"/>
                <a:gd name="connsiteY8" fmla="*/ 2621195 h 4308227"/>
                <a:gd name="connsiteX9" fmla="*/ 4494028 w 7761768"/>
                <a:gd name="connsiteY9" fmla="*/ 2883464 h 4308227"/>
                <a:gd name="connsiteX10" fmla="*/ 4968949 w 7761768"/>
                <a:gd name="connsiteY10" fmla="*/ 3074851 h 4308227"/>
                <a:gd name="connsiteX11" fmla="*/ 5543107 w 7761768"/>
                <a:gd name="connsiteY11" fmla="*/ 3514329 h 4308227"/>
                <a:gd name="connsiteX12" fmla="*/ 5996763 w 7761768"/>
                <a:gd name="connsiteY12" fmla="*/ 3911278 h 4308227"/>
                <a:gd name="connsiteX13" fmla="*/ 6542568 w 7761768"/>
                <a:gd name="connsiteY13" fmla="*/ 4187725 h 4308227"/>
                <a:gd name="connsiteX14" fmla="*/ 7761768 w 7761768"/>
                <a:gd name="connsiteY14" fmla="*/ 4308227 h 4308227"/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948223 w 7761768"/>
                <a:gd name="connsiteY8" fmla="*/ 2621195 h 4308227"/>
                <a:gd name="connsiteX9" fmla="*/ 4494028 w 7761768"/>
                <a:gd name="connsiteY9" fmla="*/ 2883464 h 4308227"/>
                <a:gd name="connsiteX10" fmla="*/ 4968949 w 7761768"/>
                <a:gd name="connsiteY10" fmla="*/ 3074851 h 4308227"/>
                <a:gd name="connsiteX11" fmla="*/ 5543107 w 7761768"/>
                <a:gd name="connsiteY11" fmla="*/ 3514329 h 4308227"/>
                <a:gd name="connsiteX12" fmla="*/ 5996763 w 7761768"/>
                <a:gd name="connsiteY12" fmla="*/ 3911278 h 4308227"/>
                <a:gd name="connsiteX13" fmla="*/ 6542568 w 7761768"/>
                <a:gd name="connsiteY13" fmla="*/ 4187725 h 4308227"/>
                <a:gd name="connsiteX14" fmla="*/ 7761768 w 7761768"/>
                <a:gd name="connsiteY14" fmla="*/ 4308227 h 4308227"/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948223 w 7761768"/>
                <a:gd name="connsiteY8" fmla="*/ 2621195 h 4308227"/>
                <a:gd name="connsiteX9" fmla="*/ 4494028 w 7761768"/>
                <a:gd name="connsiteY9" fmla="*/ 2883464 h 4308227"/>
                <a:gd name="connsiteX10" fmla="*/ 4968949 w 7761768"/>
                <a:gd name="connsiteY10" fmla="*/ 3074851 h 4308227"/>
                <a:gd name="connsiteX11" fmla="*/ 5543107 w 7761768"/>
                <a:gd name="connsiteY11" fmla="*/ 3514329 h 4308227"/>
                <a:gd name="connsiteX12" fmla="*/ 6542568 w 7761768"/>
                <a:gd name="connsiteY12" fmla="*/ 4187725 h 4308227"/>
                <a:gd name="connsiteX13" fmla="*/ 7761768 w 7761768"/>
                <a:gd name="connsiteY13" fmla="*/ 4308227 h 4308227"/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948223 w 7761768"/>
                <a:gd name="connsiteY8" fmla="*/ 2621195 h 4308227"/>
                <a:gd name="connsiteX9" fmla="*/ 4494028 w 7761768"/>
                <a:gd name="connsiteY9" fmla="*/ 2883464 h 4308227"/>
                <a:gd name="connsiteX10" fmla="*/ 4968949 w 7761768"/>
                <a:gd name="connsiteY10" fmla="*/ 3074851 h 4308227"/>
                <a:gd name="connsiteX11" fmla="*/ 5684875 w 7761768"/>
                <a:gd name="connsiteY11" fmla="*/ 3634832 h 4308227"/>
                <a:gd name="connsiteX12" fmla="*/ 6542568 w 7761768"/>
                <a:gd name="connsiteY12" fmla="*/ 4187725 h 4308227"/>
                <a:gd name="connsiteX13" fmla="*/ 7761768 w 7761768"/>
                <a:gd name="connsiteY13" fmla="*/ 4308227 h 4308227"/>
                <a:gd name="connsiteX0" fmla="*/ 0 w 7761768"/>
                <a:gd name="connsiteY0" fmla="*/ 4286962 h 4308227"/>
                <a:gd name="connsiteX1" fmla="*/ 425302 w 7761768"/>
                <a:gd name="connsiteY1" fmla="*/ 4180637 h 4308227"/>
                <a:gd name="connsiteX2" fmla="*/ 843516 w 7761768"/>
                <a:gd name="connsiteY2" fmla="*/ 3882925 h 4308227"/>
                <a:gd name="connsiteX3" fmla="*/ 1212112 w 7761768"/>
                <a:gd name="connsiteY3" fmla="*/ 3209530 h 4308227"/>
                <a:gd name="connsiteX4" fmla="*/ 2062716 w 7761768"/>
                <a:gd name="connsiteY4" fmla="*/ 693158 h 4308227"/>
                <a:gd name="connsiteX5" fmla="*/ 2516372 w 7761768"/>
                <a:gd name="connsiteY5" fmla="*/ 5585 h 4308227"/>
                <a:gd name="connsiteX6" fmla="*/ 2955851 w 7761768"/>
                <a:gd name="connsiteY6" fmla="*/ 459241 h 4308227"/>
                <a:gd name="connsiteX7" fmla="*/ 3565451 w 7761768"/>
                <a:gd name="connsiteY7" fmla="*/ 1961976 h 4308227"/>
                <a:gd name="connsiteX8" fmla="*/ 3948223 w 7761768"/>
                <a:gd name="connsiteY8" fmla="*/ 2621195 h 4308227"/>
                <a:gd name="connsiteX9" fmla="*/ 4494028 w 7761768"/>
                <a:gd name="connsiteY9" fmla="*/ 2883464 h 4308227"/>
                <a:gd name="connsiteX10" fmla="*/ 4968949 w 7761768"/>
                <a:gd name="connsiteY10" fmla="*/ 3074851 h 4308227"/>
                <a:gd name="connsiteX11" fmla="*/ 5684875 w 7761768"/>
                <a:gd name="connsiteY11" fmla="*/ 3634832 h 4308227"/>
                <a:gd name="connsiteX12" fmla="*/ 6542568 w 7761768"/>
                <a:gd name="connsiteY12" fmla="*/ 4187725 h 4308227"/>
                <a:gd name="connsiteX13" fmla="*/ 7761768 w 7761768"/>
                <a:gd name="connsiteY13" fmla="*/ 4308227 h 4308227"/>
                <a:gd name="connsiteX0" fmla="*/ 0 w 7761768"/>
                <a:gd name="connsiteY0" fmla="*/ 4284376 h 4305641"/>
                <a:gd name="connsiteX1" fmla="*/ 425302 w 7761768"/>
                <a:gd name="connsiteY1" fmla="*/ 4178051 h 4305641"/>
                <a:gd name="connsiteX2" fmla="*/ 843516 w 7761768"/>
                <a:gd name="connsiteY2" fmla="*/ 3880339 h 4305641"/>
                <a:gd name="connsiteX3" fmla="*/ 1212112 w 7761768"/>
                <a:gd name="connsiteY3" fmla="*/ 3206944 h 4305641"/>
                <a:gd name="connsiteX4" fmla="*/ 2062716 w 7761768"/>
                <a:gd name="connsiteY4" fmla="*/ 690572 h 4305641"/>
                <a:gd name="connsiteX5" fmla="*/ 2516372 w 7761768"/>
                <a:gd name="connsiteY5" fmla="*/ 2999 h 4305641"/>
                <a:gd name="connsiteX6" fmla="*/ 2899144 w 7761768"/>
                <a:gd name="connsiteY6" fmla="*/ 506274 h 4305641"/>
                <a:gd name="connsiteX7" fmla="*/ 3565451 w 7761768"/>
                <a:gd name="connsiteY7" fmla="*/ 1959390 h 4305641"/>
                <a:gd name="connsiteX8" fmla="*/ 3948223 w 7761768"/>
                <a:gd name="connsiteY8" fmla="*/ 2618609 h 4305641"/>
                <a:gd name="connsiteX9" fmla="*/ 4494028 w 7761768"/>
                <a:gd name="connsiteY9" fmla="*/ 2880878 h 4305641"/>
                <a:gd name="connsiteX10" fmla="*/ 4968949 w 7761768"/>
                <a:gd name="connsiteY10" fmla="*/ 3072265 h 4305641"/>
                <a:gd name="connsiteX11" fmla="*/ 5684875 w 7761768"/>
                <a:gd name="connsiteY11" fmla="*/ 3632246 h 4305641"/>
                <a:gd name="connsiteX12" fmla="*/ 6542568 w 7761768"/>
                <a:gd name="connsiteY12" fmla="*/ 4185139 h 4305641"/>
                <a:gd name="connsiteX13" fmla="*/ 7761768 w 7761768"/>
                <a:gd name="connsiteY13" fmla="*/ 4305641 h 4305641"/>
                <a:gd name="connsiteX0" fmla="*/ 0 w 7761768"/>
                <a:gd name="connsiteY0" fmla="*/ 4214443 h 4235708"/>
                <a:gd name="connsiteX1" fmla="*/ 425302 w 7761768"/>
                <a:gd name="connsiteY1" fmla="*/ 4108118 h 4235708"/>
                <a:gd name="connsiteX2" fmla="*/ 843516 w 7761768"/>
                <a:gd name="connsiteY2" fmla="*/ 3810406 h 4235708"/>
                <a:gd name="connsiteX3" fmla="*/ 1212112 w 7761768"/>
                <a:gd name="connsiteY3" fmla="*/ 3137011 h 4235708"/>
                <a:gd name="connsiteX4" fmla="*/ 2062716 w 7761768"/>
                <a:gd name="connsiteY4" fmla="*/ 620639 h 4235708"/>
                <a:gd name="connsiteX5" fmla="*/ 2509284 w 7761768"/>
                <a:gd name="connsiteY5" fmla="*/ 3950 h 4235708"/>
                <a:gd name="connsiteX6" fmla="*/ 2899144 w 7761768"/>
                <a:gd name="connsiteY6" fmla="*/ 436341 h 4235708"/>
                <a:gd name="connsiteX7" fmla="*/ 3565451 w 7761768"/>
                <a:gd name="connsiteY7" fmla="*/ 1889457 h 4235708"/>
                <a:gd name="connsiteX8" fmla="*/ 3948223 w 7761768"/>
                <a:gd name="connsiteY8" fmla="*/ 2548676 h 4235708"/>
                <a:gd name="connsiteX9" fmla="*/ 4494028 w 7761768"/>
                <a:gd name="connsiteY9" fmla="*/ 2810945 h 4235708"/>
                <a:gd name="connsiteX10" fmla="*/ 4968949 w 7761768"/>
                <a:gd name="connsiteY10" fmla="*/ 3002332 h 4235708"/>
                <a:gd name="connsiteX11" fmla="*/ 5684875 w 7761768"/>
                <a:gd name="connsiteY11" fmla="*/ 3562313 h 4235708"/>
                <a:gd name="connsiteX12" fmla="*/ 6542568 w 7761768"/>
                <a:gd name="connsiteY12" fmla="*/ 4115206 h 4235708"/>
                <a:gd name="connsiteX13" fmla="*/ 7761768 w 7761768"/>
                <a:gd name="connsiteY13" fmla="*/ 4235708 h 4235708"/>
                <a:gd name="connsiteX0" fmla="*/ 0 w 7761768"/>
                <a:gd name="connsiteY0" fmla="*/ 4210651 h 4231916"/>
                <a:gd name="connsiteX1" fmla="*/ 425302 w 7761768"/>
                <a:gd name="connsiteY1" fmla="*/ 4104326 h 4231916"/>
                <a:gd name="connsiteX2" fmla="*/ 843516 w 7761768"/>
                <a:gd name="connsiteY2" fmla="*/ 3806614 h 4231916"/>
                <a:gd name="connsiteX3" fmla="*/ 1212112 w 7761768"/>
                <a:gd name="connsiteY3" fmla="*/ 3133219 h 4231916"/>
                <a:gd name="connsiteX4" fmla="*/ 2062716 w 7761768"/>
                <a:gd name="connsiteY4" fmla="*/ 616847 h 4231916"/>
                <a:gd name="connsiteX5" fmla="*/ 2509284 w 7761768"/>
                <a:gd name="connsiteY5" fmla="*/ 158 h 4231916"/>
                <a:gd name="connsiteX6" fmla="*/ 2899144 w 7761768"/>
                <a:gd name="connsiteY6" fmla="*/ 432549 h 4231916"/>
                <a:gd name="connsiteX7" fmla="*/ 3565451 w 7761768"/>
                <a:gd name="connsiteY7" fmla="*/ 1885665 h 4231916"/>
                <a:gd name="connsiteX8" fmla="*/ 3948223 w 7761768"/>
                <a:gd name="connsiteY8" fmla="*/ 2544884 h 4231916"/>
                <a:gd name="connsiteX9" fmla="*/ 4494028 w 7761768"/>
                <a:gd name="connsiteY9" fmla="*/ 2807153 h 4231916"/>
                <a:gd name="connsiteX10" fmla="*/ 4968949 w 7761768"/>
                <a:gd name="connsiteY10" fmla="*/ 2998540 h 4231916"/>
                <a:gd name="connsiteX11" fmla="*/ 5684875 w 7761768"/>
                <a:gd name="connsiteY11" fmla="*/ 3558521 h 4231916"/>
                <a:gd name="connsiteX12" fmla="*/ 6542568 w 7761768"/>
                <a:gd name="connsiteY12" fmla="*/ 4111414 h 4231916"/>
                <a:gd name="connsiteX13" fmla="*/ 7761768 w 7761768"/>
                <a:gd name="connsiteY13" fmla="*/ 4231916 h 4231916"/>
                <a:gd name="connsiteX0" fmla="*/ 0 w 7761768"/>
                <a:gd name="connsiteY0" fmla="*/ 4210651 h 4231916"/>
                <a:gd name="connsiteX1" fmla="*/ 425302 w 7761768"/>
                <a:gd name="connsiteY1" fmla="*/ 4104326 h 4231916"/>
                <a:gd name="connsiteX2" fmla="*/ 843516 w 7761768"/>
                <a:gd name="connsiteY2" fmla="*/ 3806614 h 4231916"/>
                <a:gd name="connsiteX3" fmla="*/ 1212112 w 7761768"/>
                <a:gd name="connsiteY3" fmla="*/ 3133219 h 4231916"/>
                <a:gd name="connsiteX4" fmla="*/ 2062716 w 7761768"/>
                <a:gd name="connsiteY4" fmla="*/ 616847 h 4231916"/>
                <a:gd name="connsiteX5" fmla="*/ 2509284 w 7761768"/>
                <a:gd name="connsiteY5" fmla="*/ 158 h 4231916"/>
                <a:gd name="connsiteX6" fmla="*/ 2899144 w 7761768"/>
                <a:gd name="connsiteY6" fmla="*/ 432549 h 4231916"/>
                <a:gd name="connsiteX7" fmla="*/ 3430772 w 7761768"/>
                <a:gd name="connsiteY7" fmla="*/ 1949461 h 4231916"/>
                <a:gd name="connsiteX8" fmla="*/ 3948223 w 7761768"/>
                <a:gd name="connsiteY8" fmla="*/ 2544884 h 4231916"/>
                <a:gd name="connsiteX9" fmla="*/ 4494028 w 7761768"/>
                <a:gd name="connsiteY9" fmla="*/ 2807153 h 4231916"/>
                <a:gd name="connsiteX10" fmla="*/ 4968949 w 7761768"/>
                <a:gd name="connsiteY10" fmla="*/ 2998540 h 4231916"/>
                <a:gd name="connsiteX11" fmla="*/ 5684875 w 7761768"/>
                <a:gd name="connsiteY11" fmla="*/ 3558521 h 4231916"/>
                <a:gd name="connsiteX12" fmla="*/ 6542568 w 7761768"/>
                <a:gd name="connsiteY12" fmla="*/ 4111414 h 4231916"/>
                <a:gd name="connsiteX13" fmla="*/ 7761768 w 7761768"/>
                <a:gd name="connsiteY13" fmla="*/ 4231916 h 4231916"/>
                <a:gd name="connsiteX0" fmla="*/ 0 w 7761768"/>
                <a:gd name="connsiteY0" fmla="*/ 4210651 h 4231916"/>
                <a:gd name="connsiteX1" fmla="*/ 425302 w 7761768"/>
                <a:gd name="connsiteY1" fmla="*/ 4104326 h 4231916"/>
                <a:gd name="connsiteX2" fmla="*/ 843516 w 7761768"/>
                <a:gd name="connsiteY2" fmla="*/ 3806614 h 4231916"/>
                <a:gd name="connsiteX3" fmla="*/ 1212112 w 7761768"/>
                <a:gd name="connsiteY3" fmla="*/ 3133219 h 4231916"/>
                <a:gd name="connsiteX4" fmla="*/ 2062716 w 7761768"/>
                <a:gd name="connsiteY4" fmla="*/ 616847 h 4231916"/>
                <a:gd name="connsiteX5" fmla="*/ 2509284 w 7761768"/>
                <a:gd name="connsiteY5" fmla="*/ 158 h 4231916"/>
                <a:gd name="connsiteX6" fmla="*/ 2899144 w 7761768"/>
                <a:gd name="connsiteY6" fmla="*/ 432549 h 4231916"/>
                <a:gd name="connsiteX7" fmla="*/ 3430772 w 7761768"/>
                <a:gd name="connsiteY7" fmla="*/ 1949461 h 4231916"/>
                <a:gd name="connsiteX8" fmla="*/ 3806455 w 7761768"/>
                <a:gd name="connsiteY8" fmla="*/ 3076512 h 4231916"/>
                <a:gd name="connsiteX9" fmla="*/ 4494028 w 7761768"/>
                <a:gd name="connsiteY9" fmla="*/ 2807153 h 4231916"/>
                <a:gd name="connsiteX10" fmla="*/ 4968949 w 7761768"/>
                <a:gd name="connsiteY10" fmla="*/ 2998540 h 4231916"/>
                <a:gd name="connsiteX11" fmla="*/ 5684875 w 7761768"/>
                <a:gd name="connsiteY11" fmla="*/ 3558521 h 4231916"/>
                <a:gd name="connsiteX12" fmla="*/ 6542568 w 7761768"/>
                <a:gd name="connsiteY12" fmla="*/ 4111414 h 4231916"/>
                <a:gd name="connsiteX13" fmla="*/ 7761768 w 7761768"/>
                <a:gd name="connsiteY13" fmla="*/ 4231916 h 4231916"/>
                <a:gd name="connsiteX0" fmla="*/ 0 w 7761768"/>
                <a:gd name="connsiteY0" fmla="*/ 4210651 h 4231916"/>
                <a:gd name="connsiteX1" fmla="*/ 425302 w 7761768"/>
                <a:gd name="connsiteY1" fmla="*/ 4104326 h 4231916"/>
                <a:gd name="connsiteX2" fmla="*/ 843516 w 7761768"/>
                <a:gd name="connsiteY2" fmla="*/ 3806614 h 4231916"/>
                <a:gd name="connsiteX3" fmla="*/ 1212112 w 7761768"/>
                <a:gd name="connsiteY3" fmla="*/ 3133219 h 4231916"/>
                <a:gd name="connsiteX4" fmla="*/ 2062716 w 7761768"/>
                <a:gd name="connsiteY4" fmla="*/ 616847 h 4231916"/>
                <a:gd name="connsiteX5" fmla="*/ 2509284 w 7761768"/>
                <a:gd name="connsiteY5" fmla="*/ 158 h 4231916"/>
                <a:gd name="connsiteX6" fmla="*/ 2899144 w 7761768"/>
                <a:gd name="connsiteY6" fmla="*/ 432549 h 4231916"/>
                <a:gd name="connsiteX7" fmla="*/ 3430772 w 7761768"/>
                <a:gd name="connsiteY7" fmla="*/ 1949461 h 4231916"/>
                <a:gd name="connsiteX8" fmla="*/ 3806455 w 7761768"/>
                <a:gd name="connsiteY8" fmla="*/ 3076512 h 4231916"/>
                <a:gd name="connsiteX9" fmla="*/ 4245935 w 7761768"/>
                <a:gd name="connsiteY9" fmla="*/ 3764083 h 4231916"/>
                <a:gd name="connsiteX10" fmla="*/ 4968949 w 7761768"/>
                <a:gd name="connsiteY10" fmla="*/ 2998540 h 4231916"/>
                <a:gd name="connsiteX11" fmla="*/ 5684875 w 7761768"/>
                <a:gd name="connsiteY11" fmla="*/ 3558521 h 4231916"/>
                <a:gd name="connsiteX12" fmla="*/ 6542568 w 7761768"/>
                <a:gd name="connsiteY12" fmla="*/ 4111414 h 4231916"/>
                <a:gd name="connsiteX13" fmla="*/ 7761768 w 7761768"/>
                <a:gd name="connsiteY13" fmla="*/ 4231916 h 4231916"/>
                <a:gd name="connsiteX0" fmla="*/ 0 w 7761768"/>
                <a:gd name="connsiteY0" fmla="*/ 4210651 h 4231916"/>
                <a:gd name="connsiteX1" fmla="*/ 425302 w 7761768"/>
                <a:gd name="connsiteY1" fmla="*/ 4104326 h 4231916"/>
                <a:gd name="connsiteX2" fmla="*/ 843516 w 7761768"/>
                <a:gd name="connsiteY2" fmla="*/ 3806614 h 4231916"/>
                <a:gd name="connsiteX3" fmla="*/ 1212112 w 7761768"/>
                <a:gd name="connsiteY3" fmla="*/ 3133219 h 4231916"/>
                <a:gd name="connsiteX4" fmla="*/ 2062716 w 7761768"/>
                <a:gd name="connsiteY4" fmla="*/ 616847 h 4231916"/>
                <a:gd name="connsiteX5" fmla="*/ 2509284 w 7761768"/>
                <a:gd name="connsiteY5" fmla="*/ 158 h 4231916"/>
                <a:gd name="connsiteX6" fmla="*/ 2899144 w 7761768"/>
                <a:gd name="connsiteY6" fmla="*/ 432549 h 4231916"/>
                <a:gd name="connsiteX7" fmla="*/ 3430772 w 7761768"/>
                <a:gd name="connsiteY7" fmla="*/ 1949461 h 4231916"/>
                <a:gd name="connsiteX8" fmla="*/ 3806455 w 7761768"/>
                <a:gd name="connsiteY8" fmla="*/ 3076512 h 4231916"/>
                <a:gd name="connsiteX9" fmla="*/ 4245935 w 7761768"/>
                <a:gd name="connsiteY9" fmla="*/ 3764083 h 4231916"/>
                <a:gd name="connsiteX10" fmla="*/ 5046921 w 7761768"/>
                <a:gd name="connsiteY10" fmla="*/ 4111415 h 4231916"/>
                <a:gd name="connsiteX11" fmla="*/ 5684875 w 7761768"/>
                <a:gd name="connsiteY11" fmla="*/ 3558521 h 4231916"/>
                <a:gd name="connsiteX12" fmla="*/ 6542568 w 7761768"/>
                <a:gd name="connsiteY12" fmla="*/ 4111414 h 4231916"/>
                <a:gd name="connsiteX13" fmla="*/ 7761768 w 7761768"/>
                <a:gd name="connsiteY13" fmla="*/ 4231916 h 4231916"/>
                <a:gd name="connsiteX0" fmla="*/ 0 w 7761768"/>
                <a:gd name="connsiteY0" fmla="*/ 4210651 h 4231916"/>
                <a:gd name="connsiteX1" fmla="*/ 425302 w 7761768"/>
                <a:gd name="connsiteY1" fmla="*/ 4104326 h 4231916"/>
                <a:gd name="connsiteX2" fmla="*/ 843516 w 7761768"/>
                <a:gd name="connsiteY2" fmla="*/ 3806614 h 4231916"/>
                <a:gd name="connsiteX3" fmla="*/ 1212112 w 7761768"/>
                <a:gd name="connsiteY3" fmla="*/ 3133219 h 4231916"/>
                <a:gd name="connsiteX4" fmla="*/ 2062716 w 7761768"/>
                <a:gd name="connsiteY4" fmla="*/ 616847 h 4231916"/>
                <a:gd name="connsiteX5" fmla="*/ 2509284 w 7761768"/>
                <a:gd name="connsiteY5" fmla="*/ 158 h 4231916"/>
                <a:gd name="connsiteX6" fmla="*/ 2899144 w 7761768"/>
                <a:gd name="connsiteY6" fmla="*/ 432549 h 4231916"/>
                <a:gd name="connsiteX7" fmla="*/ 3402418 w 7761768"/>
                <a:gd name="connsiteY7" fmla="*/ 1942373 h 4231916"/>
                <a:gd name="connsiteX8" fmla="*/ 3806455 w 7761768"/>
                <a:gd name="connsiteY8" fmla="*/ 3076512 h 4231916"/>
                <a:gd name="connsiteX9" fmla="*/ 4245935 w 7761768"/>
                <a:gd name="connsiteY9" fmla="*/ 3764083 h 4231916"/>
                <a:gd name="connsiteX10" fmla="*/ 5046921 w 7761768"/>
                <a:gd name="connsiteY10" fmla="*/ 4111415 h 4231916"/>
                <a:gd name="connsiteX11" fmla="*/ 5684875 w 7761768"/>
                <a:gd name="connsiteY11" fmla="*/ 3558521 h 4231916"/>
                <a:gd name="connsiteX12" fmla="*/ 6542568 w 7761768"/>
                <a:gd name="connsiteY12" fmla="*/ 4111414 h 4231916"/>
                <a:gd name="connsiteX13" fmla="*/ 7761768 w 7761768"/>
                <a:gd name="connsiteY13" fmla="*/ 4231916 h 4231916"/>
                <a:gd name="connsiteX0" fmla="*/ 0 w 7761768"/>
                <a:gd name="connsiteY0" fmla="*/ 4210651 h 4231916"/>
                <a:gd name="connsiteX1" fmla="*/ 425302 w 7761768"/>
                <a:gd name="connsiteY1" fmla="*/ 4104326 h 4231916"/>
                <a:gd name="connsiteX2" fmla="*/ 843516 w 7761768"/>
                <a:gd name="connsiteY2" fmla="*/ 3806614 h 4231916"/>
                <a:gd name="connsiteX3" fmla="*/ 1212112 w 7761768"/>
                <a:gd name="connsiteY3" fmla="*/ 3133219 h 4231916"/>
                <a:gd name="connsiteX4" fmla="*/ 2062716 w 7761768"/>
                <a:gd name="connsiteY4" fmla="*/ 616847 h 4231916"/>
                <a:gd name="connsiteX5" fmla="*/ 2509284 w 7761768"/>
                <a:gd name="connsiteY5" fmla="*/ 158 h 4231916"/>
                <a:gd name="connsiteX6" fmla="*/ 2899144 w 7761768"/>
                <a:gd name="connsiteY6" fmla="*/ 432549 h 4231916"/>
                <a:gd name="connsiteX7" fmla="*/ 3402418 w 7761768"/>
                <a:gd name="connsiteY7" fmla="*/ 1942373 h 4231916"/>
                <a:gd name="connsiteX8" fmla="*/ 3806455 w 7761768"/>
                <a:gd name="connsiteY8" fmla="*/ 3076512 h 4231916"/>
                <a:gd name="connsiteX9" fmla="*/ 4245935 w 7761768"/>
                <a:gd name="connsiteY9" fmla="*/ 3764083 h 4231916"/>
                <a:gd name="connsiteX10" fmla="*/ 5046921 w 7761768"/>
                <a:gd name="connsiteY10" fmla="*/ 4111415 h 4231916"/>
                <a:gd name="connsiteX11" fmla="*/ 6542568 w 7761768"/>
                <a:gd name="connsiteY11" fmla="*/ 4111414 h 4231916"/>
                <a:gd name="connsiteX12" fmla="*/ 7761768 w 7761768"/>
                <a:gd name="connsiteY12" fmla="*/ 4231916 h 4231916"/>
                <a:gd name="connsiteX0" fmla="*/ 0 w 7761768"/>
                <a:gd name="connsiteY0" fmla="*/ 4210651 h 4231916"/>
                <a:gd name="connsiteX1" fmla="*/ 425302 w 7761768"/>
                <a:gd name="connsiteY1" fmla="*/ 4104326 h 4231916"/>
                <a:gd name="connsiteX2" fmla="*/ 843516 w 7761768"/>
                <a:gd name="connsiteY2" fmla="*/ 3806614 h 4231916"/>
                <a:gd name="connsiteX3" fmla="*/ 1212112 w 7761768"/>
                <a:gd name="connsiteY3" fmla="*/ 3133219 h 4231916"/>
                <a:gd name="connsiteX4" fmla="*/ 2062716 w 7761768"/>
                <a:gd name="connsiteY4" fmla="*/ 616847 h 4231916"/>
                <a:gd name="connsiteX5" fmla="*/ 2509284 w 7761768"/>
                <a:gd name="connsiteY5" fmla="*/ 158 h 4231916"/>
                <a:gd name="connsiteX6" fmla="*/ 2899144 w 7761768"/>
                <a:gd name="connsiteY6" fmla="*/ 432549 h 4231916"/>
                <a:gd name="connsiteX7" fmla="*/ 3402418 w 7761768"/>
                <a:gd name="connsiteY7" fmla="*/ 1942373 h 4231916"/>
                <a:gd name="connsiteX8" fmla="*/ 3806455 w 7761768"/>
                <a:gd name="connsiteY8" fmla="*/ 3076512 h 4231916"/>
                <a:gd name="connsiteX9" fmla="*/ 4245935 w 7761768"/>
                <a:gd name="connsiteY9" fmla="*/ 3764083 h 4231916"/>
                <a:gd name="connsiteX10" fmla="*/ 5046921 w 7761768"/>
                <a:gd name="connsiteY10" fmla="*/ 4111415 h 4231916"/>
                <a:gd name="connsiteX11" fmla="*/ 7761768 w 7761768"/>
                <a:gd name="connsiteY11" fmla="*/ 4231916 h 4231916"/>
                <a:gd name="connsiteX0" fmla="*/ 0 w 7761768"/>
                <a:gd name="connsiteY0" fmla="*/ 4210651 h 4231916"/>
                <a:gd name="connsiteX1" fmla="*/ 425302 w 7761768"/>
                <a:gd name="connsiteY1" fmla="*/ 4104326 h 4231916"/>
                <a:gd name="connsiteX2" fmla="*/ 843516 w 7761768"/>
                <a:gd name="connsiteY2" fmla="*/ 3806614 h 4231916"/>
                <a:gd name="connsiteX3" fmla="*/ 1212112 w 7761768"/>
                <a:gd name="connsiteY3" fmla="*/ 3133219 h 4231916"/>
                <a:gd name="connsiteX4" fmla="*/ 2062716 w 7761768"/>
                <a:gd name="connsiteY4" fmla="*/ 616847 h 4231916"/>
                <a:gd name="connsiteX5" fmla="*/ 2509284 w 7761768"/>
                <a:gd name="connsiteY5" fmla="*/ 158 h 4231916"/>
                <a:gd name="connsiteX6" fmla="*/ 2899144 w 7761768"/>
                <a:gd name="connsiteY6" fmla="*/ 432549 h 4231916"/>
                <a:gd name="connsiteX7" fmla="*/ 3402418 w 7761768"/>
                <a:gd name="connsiteY7" fmla="*/ 1942373 h 4231916"/>
                <a:gd name="connsiteX8" fmla="*/ 3806455 w 7761768"/>
                <a:gd name="connsiteY8" fmla="*/ 3076512 h 4231916"/>
                <a:gd name="connsiteX9" fmla="*/ 4245935 w 7761768"/>
                <a:gd name="connsiteY9" fmla="*/ 3764083 h 4231916"/>
                <a:gd name="connsiteX10" fmla="*/ 5025656 w 7761768"/>
                <a:gd name="connsiteY10" fmla="*/ 4175210 h 4231916"/>
                <a:gd name="connsiteX11" fmla="*/ 7761768 w 7761768"/>
                <a:gd name="connsiteY11" fmla="*/ 4231916 h 4231916"/>
                <a:gd name="connsiteX0" fmla="*/ 0 w 7761768"/>
                <a:gd name="connsiteY0" fmla="*/ 4210651 h 4231916"/>
                <a:gd name="connsiteX1" fmla="*/ 425302 w 7761768"/>
                <a:gd name="connsiteY1" fmla="*/ 4104326 h 4231916"/>
                <a:gd name="connsiteX2" fmla="*/ 843516 w 7761768"/>
                <a:gd name="connsiteY2" fmla="*/ 3806614 h 4231916"/>
                <a:gd name="connsiteX3" fmla="*/ 1212112 w 7761768"/>
                <a:gd name="connsiteY3" fmla="*/ 3133219 h 4231916"/>
                <a:gd name="connsiteX4" fmla="*/ 2062716 w 7761768"/>
                <a:gd name="connsiteY4" fmla="*/ 616847 h 4231916"/>
                <a:gd name="connsiteX5" fmla="*/ 2509284 w 7761768"/>
                <a:gd name="connsiteY5" fmla="*/ 158 h 4231916"/>
                <a:gd name="connsiteX6" fmla="*/ 2899144 w 7761768"/>
                <a:gd name="connsiteY6" fmla="*/ 432549 h 4231916"/>
                <a:gd name="connsiteX7" fmla="*/ 3402418 w 7761768"/>
                <a:gd name="connsiteY7" fmla="*/ 1942373 h 4231916"/>
                <a:gd name="connsiteX8" fmla="*/ 3806455 w 7761768"/>
                <a:gd name="connsiteY8" fmla="*/ 3076512 h 4231916"/>
                <a:gd name="connsiteX9" fmla="*/ 4210493 w 7761768"/>
                <a:gd name="connsiteY9" fmla="*/ 3806613 h 4231916"/>
                <a:gd name="connsiteX10" fmla="*/ 5025656 w 7761768"/>
                <a:gd name="connsiteY10" fmla="*/ 4175210 h 4231916"/>
                <a:gd name="connsiteX11" fmla="*/ 7761768 w 7761768"/>
                <a:gd name="connsiteY11" fmla="*/ 4231916 h 4231916"/>
                <a:gd name="connsiteX0" fmla="*/ 0 w 7761768"/>
                <a:gd name="connsiteY0" fmla="*/ 4210651 h 4231916"/>
                <a:gd name="connsiteX1" fmla="*/ 425302 w 7761768"/>
                <a:gd name="connsiteY1" fmla="*/ 4104326 h 4231916"/>
                <a:gd name="connsiteX2" fmla="*/ 843516 w 7761768"/>
                <a:gd name="connsiteY2" fmla="*/ 3806614 h 4231916"/>
                <a:gd name="connsiteX3" fmla="*/ 1212112 w 7761768"/>
                <a:gd name="connsiteY3" fmla="*/ 3133219 h 4231916"/>
                <a:gd name="connsiteX4" fmla="*/ 2062716 w 7761768"/>
                <a:gd name="connsiteY4" fmla="*/ 616847 h 4231916"/>
                <a:gd name="connsiteX5" fmla="*/ 2509284 w 7761768"/>
                <a:gd name="connsiteY5" fmla="*/ 158 h 4231916"/>
                <a:gd name="connsiteX6" fmla="*/ 2899144 w 7761768"/>
                <a:gd name="connsiteY6" fmla="*/ 432549 h 4231916"/>
                <a:gd name="connsiteX7" fmla="*/ 3402418 w 7761768"/>
                <a:gd name="connsiteY7" fmla="*/ 1942373 h 4231916"/>
                <a:gd name="connsiteX8" fmla="*/ 3806455 w 7761768"/>
                <a:gd name="connsiteY8" fmla="*/ 3076512 h 4231916"/>
                <a:gd name="connsiteX9" fmla="*/ 4210493 w 7761768"/>
                <a:gd name="connsiteY9" fmla="*/ 3806613 h 4231916"/>
                <a:gd name="connsiteX10" fmla="*/ 5025656 w 7761768"/>
                <a:gd name="connsiteY10" fmla="*/ 4175210 h 4231916"/>
                <a:gd name="connsiteX11" fmla="*/ 7761768 w 7761768"/>
                <a:gd name="connsiteY11" fmla="*/ 4231916 h 4231916"/>
                <a:gd name="connsiteX0" fmla="*/ 0 w 7761768"/>
                <a:gd name="connsiteY0" fmla="*/ 4210651 h 4231916"/>
                <a:gd name="connsiteX1" fmla="*/ 425302 w 7761768"/>
                <a:gd name="connsiteY1" fmla="*/ 4104326 h 4231916"/>
                <a:gd name="connsiteX2" fmla="*/ 843516 w 7761768"/>
                <a:gd name="connsiteY2" fmla="*/ 3806614 h 4231916"/>
                <a:gd name="connsiteX3" fmla="*/ 1212112 w 7761768"/>
                <a:gd name="connsiteY3" fmla="*/ 3133219 h 4231916"/>
                <a:gd name="connsiteX4" fmla="*/ 2062716 w 7761768"/>
                <a:gd name="connsiteY4" fmla="*/ 616847 h 4231916"/>
                <a:gd name="connsiteX5" fmla="*/ 2509284 w 7761768"/>
                <a:gd name="connsiteY5" fmla="*/ 158 h 4231916"/>
                <a:gd name="connsiteX6" fmla="*/ 2899144 w 7761768"/>
                <a:gd name="connsiteY6" fmla="*/ 432549 h 4231916"/>
                <a:gd name="connsiteX7" fmla="*/ 3402418 w 7761768"/>
                <a:gd name="connsiteY7" fmla="*/ 1942373 h 4231916"/>
                <a:gd name="connsiteX8" fmla="*/ 4210493 w 7761768"/>
                <a:gd name="connsiteY8" fmla="*/ 3806613 h 4231916"/>
                <a:gd name="connsiteX9" fmla="*/ 5025656 w 7761768"/>
                <a:gd name="connsiteY9" fmla="*/ 4175210 h 4231916"/>
                <a:gd name="connsiteX10" fmla="*/ 7761768 w 7761768"/>
                <a:gd name="connsiteY10" fmla="*/ 4231916 h 4231916"/>
                <a:gd name="connsiteX0" fmla="*/ 0 w 7761768"/>
                <a:gd name="connsiteY0" fmla="*/ 4210651 h 4231916"/>
                <a:gd name="connsiteX1" fmla="*/ 425302 w 7761768"/>
                <a:gd name="connsiteY1" fmla="*/ 4104326 h 4231916"/>
                <a:gd name="connsiteX2" fmla="*/ 843516 w 7761768"/>
                <a:gd name="connsiteY2" fmla="*/ 3806614 h 4231916"/>
                <a:gd name="connsiteX3" fmla="*/ 1212112 w 7761768"/>
                <a:gd name="connsiteY3" fmla="*/ 3133219 h 4231916"/>
                <a:gd name="connsiteX4" fmla="*/ 2062716 w 7761768"/>
                <a:gd name="connsiteY4" fmla="*/ 616847 h 4231916"/>
                <a:gd name="connsiteX5" fmla="*/ 2509284 w 7761768"/>
                <a:gd name="connsiteY5" fmla="*/ 158 h 4231916"/>
                <a:gd name="connsiteX6" fmla="*/ 2899144 w 7761768"/>
                <a:gd name="connsiteY6" fmla="*/ 432549 h 4231916"/>
                <a:gd name="connsiteX7" fmla="*/ 3402418 w 7761768"/>
                <a:gd name="connsiteY7" fmla="*/ 1942373 h 4231916"/>
                <a:gd name="connsiteX8" fmla="*/ 4132521 w 7761768"/>
                <a:gd name="connsiteY8" fmla="*/ 3671934 h 4231916"/>
                <a:gd name="connsiteX9" fmla="*/ 5025656 w 7761768"/>
                <a:gd name="connsiteY9" fmla="*/ 4175210 h 4231916"/>
                <a:gd name="connsiteX10" fmla="*/ 7761768 w 7761768"/>
                <a:gd name="connsiteY10" fmla="*/ 4231916 h 42319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7761768" h="4231916">
                  <a:moveTo>
                    <a:pt x="0" y="4210651"/>
                  </a:moveTo>
                  <a:cubicBezTo>
                    <a:pt x="142358" y="4191158"/>
                    <a:pt x="284716" y="4171665"/>
                    <a:pt x="425302" y="4104326"/>
                  </a:cubicBezTo>
                  <a:cubicBezTo>
                    <a:pt x="565888" y="4036987"/>
                    <a:pt x="712381" y="3968465"/>
                    <a:pt x="843516" y="3806614"/>
                  </a:cubicBezTo>
                  <a:cubicBezTo>
                    <a:pt x="974651" y="3644763"/>
                    <a:pt x="1008912" y="3664847"/>
                    <a:pt x="1212112" y="3133219"/>
                  </a:cubicBezTo>
                  <a:cubicBezTo>
                    <a:pt x="1415312" y="2601591"/>
                    <a:pt x="1846521" y="1139024"/>
                    <a:pt x="2062716" y="616847"/>
                  </a:cubicBezTo>
                  <a:cubicBezTo>
                    <a:pt x="2278911" y="94670"/>
                    <a:pt x="2369879" y="-4568"/>
                    <a:pt x="2509284" y="158"/>
                  </a:cubicBezTo>
                  <a:cubicBezTo>
                    <a:pt x="2648689" y="4884"/>
                    <a:pt x="2750288" y="108847"/>
                    <a:pt x="2899144" y="432549"/>
                  </a:cubicBezTo>
                  <a:cubicBezTo>
                    <a:pt x="3048000" y="756251"/>
                    <a:pt x="3196855" y="1402475"/>
                    <a:pt x="3402418" y="1942373"/>
                  </a:cubicBezTo>
                  <a:cubicBezTo>
                    <a:pt x="3607981" y="2482271"/>
                    <a:pt x="3861981" y="3299795"/>
                    <a:pt x="4132521" y="3671934"/>
                  </a:cubicBezTo>
                  <a:cubicBezTo>
                    <a:pt x="4321544" y="3876315"/>
                    <a:pt x="4420782" y="4081880"/>
                    <a:pt x="5025656" y="4175210"/>
                  </a:cubicBezTo>
                  <a:cubicBezTo>
                    <a:pt x="5630531" y="4268540"/>
                    <a:pt x="7196175" y="4206812"/>
                    <a:pt x="7761768" y="4231916"/>
                  </a:cubicBezTo>
                </a:path>
              </a:pathLst>
            </a:custGeom>
            <a:noFill/>
            <a:ln w="19050" cap="flat" cmpd="sng" algn="ctr">
              <a:solidFill>
                <a:srgbClr val="1FC2A7"/>
              </a:solidFill>
              <a:prstDash val="sysDot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2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982596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indefinite"/>
                                        <p:tgtEl>
                                          <p:spTgt spid="228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" dur="indefinite"/>
                                        <p:tgtEl>
                                          <p:spTgt spid="2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DCAA4D-9017-5972-44ED-AC1A6B8394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8899"/>
            <a:ext cx="11946466" cy="13208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de-DE" dirty="0"/>
              <a:t>Preliminaries</a:t>
            </a:r>
            <a:endParaRPr lang="en-US" dirty="0"/>
          </a:p>
        </p:txBody>
      </p:sp>
      <p:pic>
        <p:nvPicPr>
          <p:cNvPr id="228" name="Picture 227">
            <a:extLst>
              <a:ext uri="{FF2B5EF4-FFF2-40B4-BE49-F238E27FC236}">
                <a16:creationId xmlns:a16="http://schemas.microsoft.com/office/drawing/2014/main" id="{13EE5D35-2556-580E-73C3-9C6D2A81A4A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26433" y="1426554"/>
            <a:ext cx="1249788" cy="4767485"/>
          </a:xfrm>
          <a:prstGeom prst="rect">
            <a:avLst/>
          </a:prstGeom>
        </p:spPr>
      </p:pic>
      <p:sp>
        <p:nvSpPr>
          <p:cNvPr id="229" name="Inhaltsplatzhalter 2">
            <a:extLst>
              <a:ext uri="{FF2B5EF4-FFF2-40B4-BE49-F238E27FC236}">
                <a16:creationId xmlns:a16="http://schemas.microsoft.com/office/drawing/2014/main" id="{628DEDC6-0355-5D38-E21C-521BED01679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10272" y="1935944"/>
            <a:ext cx="9502428" cy="512905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Make </a:t>
            </a:r>
            <a:r>
              <a:rPr lang="en-US" dirty="0" err="1"/>
              <a:t>shure</a:t>
            </a:r>
            <a:r>
              <a:rPr lang="en-US" dirty="0"/>
              <a:t> you have installed the following tools /programs:</a:t>
            </a:r>
          </a:p>
          <a:p>
            <a:pPr marL="514350" indent="-514350">
              <a:buAutoNum type="arabicPeriod"/>
            </a:pPr>
            <a:r>
              <a:rPr lang="en-US" dirty="0"/>
              <a:t>The </a:t>
            </a:r>
            <a:r>
              <a:rPr lang="en-US" dirty="0" err="1"/>
              <a:t>ArcCommander</a:t>
            </a:r>
            <a:endParaRPr lang="en-US" dirty="0"/>
          </a:p>
          <a:p>
            <a:pPr marL="514350" indent="-514350">
              <a:buAutoNum type="arabicPeriod"/>
            </a:pPr>
            <a:r>
              <a:rPr lang="en-US" dirty="0"/>
              <a:t>Excel</a:t>
            </a:r>
          </a:p>
          <a:p>
            <a:pPr marL="514350" indent="-514350">
              <a:buAutoNum type="arabicPeriod"/>
            </a:pPr>
            <a:r>
              <a:rPr lang="en-US" dirty="0"/>
              <a:t>SWATE (Excel Plugin)</a:t>
            </a:r>
          </a:p>
          <a:p>
            <a:pPr marL="514350" indent="-514350">
              <a:buAutoNum type="arabicPeriod"/>
            </a:pPr>
            <a:r>
              <a:rPr lang="en-US" dirty="0"/>
              <a:t>Dotnet</a:t>
            </a:r>
          </a:p>
          <a:p>
            <a:pPr marL="514350" indent="-514350">
              <a:buAutoNum type="arabicPeriod"/>
            </a:pPr>
            <a:r>
              <a:rPr lang="en-US" dirty="0" err="1"/>
              <a:t>VSCode</a:t>
            </a:r>
            <a:r>
              <a:rPr lang="en-US" dirty="0"/>
              <a:t> (optional but recommended)</a:t>
            </a:r>
          </a:p>
        </p:txBody>
      </p:sp>
    </p:spTree>
    <p:extLst>
      <p:ext uri="{BB962C8B-B14F-4D97-AF65-F5344CB8AC3E}">
        <p14:creationId xmlns:p14="http://schemas.microsoft.com/office/powerpoint/2010/main" val="28899310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indefinite"/>
                                        <p:tgtEl>
                                          <p:spTgt spid="228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" dur="indefinite"/>
                                        <p:tgtEl>
                                          <p:spTgt spid="2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DCAA4D-9017-5972-44ED-AC1A6B8394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8899"/>
            <a:ext cx="11946466" cy="13208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de-DE" dirty="0"/>
              <a:t>Questions? Documentation</a:t>
            </a:r>
            <a:endParaRPr lang="en-US" dirty="0"/>
          </a:p>
        </p:txBody>
      </p:sp>
      <p:pic>
        <p:nvPicPr>
          <p:cNvPr id="228" name="Picture 227">
            <a:extLst>
              <a:ext uri="{FF2B5EF4-FFF2-40B4-BE49-F238E27FC236}">
                <a16:creationId xmlns:a16="http://schemas.microsoft.com/office/drawing/2014/main" id="{13EE5D35-2556-580E-73C3-9C6D2A81A4A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26433" y="1426554"/>
            <a:ext cx="1249788" cy="4767485"/>
          </a:xfrm>
          <a:prstGeom prst="rect">
            <a:avLst/>
          </a:prstGeom>
        </p:spPr>
      </p:pic>
      <p:sp>
        <p:nvSpPr>
          <p:cNvPr id="229" name="Inhaltsplatzhalter 2">
            <a:extLst>
              <a:ext uri="{FF2B5EF4-FFF2-40B4-BE49-F238E27FC236}">
                <a16:creationId xmlns:a16="http://schemas.microsoft.com/office/drawing/2014/main" id="{628DEDC6-0355-5D38-E21C-521BED01679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10272" y="1935944"/>
            <a:ext cx="9502428" cy="512905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Make </a:t>
            </a:r>
            <a:r>
              <a:rPr lang="en-US" dirty="0" err="1"/>
              <a:t>shure</a:t>
            </a:r>
            <a:r>
              <a:rPr lang="en-US" dirty="0"/>
              <a:t> you have installed the following tools /programs:</a:t>
            </a:r>
          </a:p>
          <a:p>
            <a:pPr marL="514350" indent="-514350">
              <a:buAutoNum type="arabicPeriod"/>
            </a:pPr>
            <a:r>
              <a:rPr lang="en-US" dirty="0"/>
              <a:t>The </a:t>
            </a:r>
            <a:r>
              <a:rPr lang="en-US" dirty="0" err="1"/>
              <a:t>ArcCommander</a:t>
            </a:r>
            <a:r>
              <a:rPr lang="en-US" dirty="0"/>
              <a:t> </a:t>
            </a:r>
            <a:r>
              <a:rPr lang="en-US" dirty="0" err="1"/>
              <a:t>Quickstart</a:t>
            </a:r>
            <a:r>
              <a:rPr lang="en-US" dirty="0"/>
              <a:t> is a great resource:</a:t>
            </a:r>
          </a:p>
          <a:p>
            <a:pPr marL="514350" indent="-514350">
              <a:buAutoNum type="arabicPeriod"/>
            </a:pPr>
            <a:r>
              <a:rPr lang="en-US" dirty="0"/>
              <a:t>The </a:t>
            </a:r>
            <a:r>
              <a:rPr lang="en-US" dirty="0" err="1"/>
              <a:t>ArcCommander</a:t>
            </a:r>
            <a:r>
              <a:rPr lang="en-US" dirty="0"/>
              <a:t> Manual for more delicate operations:</a:t>
            </a:r>
          </a:p>
          <a:p>
            <a:pPr marL="514350" indent="-514350">
              <a:buAutoNum type="arabicPeriod"/>
            </a:pPr>
            <a:r>
              <a:rPr lang="en-US" dirty="0"/>
              <a:t>The SWATE </a:t>
            </a:r>
            <a:r>
              <a:rPr lang="en-US" dirty="0" err="1"/>
              <a:t>Quickstart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19334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indefinite"/>
                                        <p:tgtEl>
                                          <p:spTgt spid="228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" dur="indefinite"/>
                                        <p:tgtEl>
                                          <p:spTgt spid="2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DCAA4D-9017-5972-44ED-AC1A6B8394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7334" y="8899"/>
            <a:ext cx="11946466" cy="13208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de-DE" dirty="0"/>
              <a:t>I. Setup your ARC and execute the pipeline</a:t>
            </a:r>
            <a:br>
              <a:rPr lang="de-DE" dirty="0"/>
            </a:br>
            <a:endParaRPr lang="en-US" dirty="0"/>
          </a:p>
        </p:txBody>
      </p:sp>
      <p:pic>
        <p:nvPicPr>
          <p:cNvPr id="228" name="Picture 227">
            <a:extLst>
              <a:ext uri="{FF2B5EF4-FFF2-40B4-BE49-F238E27FC236}">
                <a16:creationId xmlns:a16="http://schemas.microsoft.com/office/drawing/2014/main" id="{13EE5D35-2556-580E-73C3-9C6D2A81A4A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26433" y="1426554"/>
            <a:ext cx="1249788" cy="4767485"/>
          </a:xfrm>
          <a:prstGeom prst="rect">
            <a:avLst/>
          </a:prstGeom>
        </p:spPr>
      </p:pic>
      <p:sp>
        <p:nvSpPr>
          <p:cNvPr id="229" name="Inhaltsplatzhalter 2">
            <a:extLst>
              <a:ext uri="{FF2B5EF4-FFF2-40B4-BE49-F238E27FC236}">
                <a16:creationId xmlns:a16="http://schemas.microsoft.com/office/drawing/2014/main" id="{628DEDC6-0355-5D38-E21C-521BED01679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10272" y="1935944"/>
            <a:ext cx="9502428" cy="5129057"/>
          </a:xfrm>
        </p:spPr>
        <p:txBody>
          <a:bodyPr>
            <a:normAutofit/>
          </a:bodyPr>
          <a:lstStyle/>
          <a:p>
            <a:pPr marL="514350" indent="-514350">
              <a:buAutoNum type="arabicPeriod"/>
            </a:pPr>
            <a:r>
              <a:rPr lang="en-US" dirty="0"/>
              <a:t>Initialize the Arc</a:t>
            </a:r>
          </a:p>
          <a:p>
            <a:pPr marL="514350" indent="-514350">
              <a:buAutoNum type="arabicPeriod"/>
            </a:pPr>
            <a:r>
              <a:rPr lang="en-US" dirty="0"/>
              <a:t>Initialize the mandatory study/assay structure</a:t>
            </a:r>
          </a:p>
          <a:p>
            <a:pPr marL="514350" indent="-514350">
              <a:buAutoNum type="arabicPeriod"/>
            </a:pPr>
            <a:r>
              <a:rPr lang="en-US" dirty="0"/>
              <a:t>Fill out the mandatory metadata using SWATE</a:t>
            </a:r>
          </a:p>
          <a:p>
            <a:pPr marL="514350" indent="-514350">
              <a:buAutoNum type="arabicPeriod"/>
            </a:pPr>
            <a:r>
              <a:rPr lang="en-US" dirty="0"/>
              <a:t>Get the pipeline</a:t>
            </a:r>
          </a:p>
          <a:p>
            <a:pPr marL="514350" indent="-514350">
              <a:buAutoNum type="arabicPeriod"/>
            </a:pPr>
            <a:r>
              <a:rPr lang="en-US" dirty="0"/>
              <a:t>Configure the pipeline</a:t>
            </a:r>
          </a:p>
          <a:p>
            <a:pPr marL="514350" indent="-514350">
              <a:buAutoNum type="arabicPeriod"/>
            </a:pPr>
            <a:r>
              <a:rPr lang="en-US" dirty="0"/>
              <a:t>Run the Pipeline</a:t>
            </a:r>
          </a:p>
          <a:p>
            <a:pPr marL="514350" indent="-514350">
              <a:buAutoNum type="arabicPeriod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495810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indefinite"/>
                                        <p:tgtEl>
                                          <p:spTgt spid="228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" dur="indefinite"/>
                                        <p:tgtEl>
                                          <p:spTgt spid="2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DCAA4D-9017-5972-44ED-AC1A6B8394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Reminder: the ARC</a:t>
            </a:r>
          </a:p>
        </p:txBody>
      </p:sp>
      <p:sp>
        <p:nvSpPr>
          <p:cNvPr id="4" name="Right Brace 3">
            <a:extLst>
              <a:ext uri="{FF2B5EF4-FFF2-40B4-BE49-F238E27FC236}">
                <a16:creationId xmlns:a16="http://schemas.microsoft.com/office/drawing/2014/main" id="{96774EDE-BD32-4A26-18E4-8A728DB34D25}"/>
              </a:ext>
            </a:extLst>
          </p:cNvPr>
          <p:cNvSpPr/>
          <p:nvPr/>
        </p:nvSpPr>
        <p:spPr>
          <a:xfrm>
            <a:off x="6304188" y="1866275"/>
            <a:ext cx="254465" cy="1563141"/>
          </a:xfrm>
          <a:prstGeom prst="rightBrace">
            <a:avLst/>
          </a:prstGeom>
          <a:noFill/>
          <a:ln w="38100" cap="flat" cmpd="sng" algn="ctr">
            <a:solidFill>
              <a:srgbClr val="2D3E5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595959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D2649522-2920-C525-CE52-7339BBE3F584}"/>
              </a:ext>
            </a:extLst>
          </p:cNvPr>
          <p:cNvGrpSpPr/>
          <p:nvPr/>
        </p:nvGrpSpPr>
        <p:grpSpPr>
          <a:xfrm>
            <a:off x="7069095" y="1898528"/>
            <a:ext cx="2954209" cy="1518815"/>
            <a:chOff x="6287509" y="1230710"/>
            <a:chExt cx="3096253" cy="1591842"/>
          </a:xfrm>
        </p:grpSpPr>
        <p:sp>
          <p:nvSpPr>
            <p:cNvPr id="6" name="Rectangle: Rounded Corners 5">
              <a:extLst>
                <a:ext uri="{FF2B5EF4-FFF2-40B4-BE49-F238E27FC236}">
                  <a16:creationId xmlns:a16="http://schemas.microsoft.com/office/drawing/2014/main" id="{B476F778-B073-8BFD-A648-2B1332853C32}"/>
                </a:ext>
              </a:extLst>
            </p:cNvPr>
            <p:cNvSpPr/>
            <p:nvPr/>
          </p:nvSpPr>
          <p:spPr>
            <a:xfrm>
              <a:off x="6287509" y="1230710"/>
              <a:ext cx="3096253" cy="1591842"/>
            </a:xfrm>
            <a:prstGeom prst="roundRect">
              <a:avLst>
                <a:gd name="adj" fmla="val 6175"/>
              </a:avLst>
            </a:prstGeom>
            <a:solidFill>
              <a:srgbClr val="B4CE82">
                <a:alpha val="50000"/>
              </a:srgbClr>
            </a:solidFill>
            <a:ln>
              <a:noFill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15393F3B-D243-4EF4-F314-C9642521CA92}"/>
                </a:ext>
              </a:extLst>
            </p:cNvPr>
            <p:cNvGrpSpPr/>
            <p:nvPr/>
          </p:nvGrpSpPr>
          <p:grpSpPr>
            <a:xfrm>
              <a:off x="6557683" y="1520513"/>
              <a:ext cx="981905" cy="1022636"/>
              <a:chOff x="4015882" y="3907740"/>
              <a:chExt cx="1219749" cy="1270348"/>
            </a:xfrm>
          </p:grpSpPr>
          <p:sp>
            <p:nvSpPr>
              <p:cNvPr id="9" name="Rectangle: Rounded Corners 8">
                <a:extLst>
                  <a:ext uri="{FF2B5EF4-FFF2-40B4-BE49-F238E27FC236}">
                    <a16:creationId xmlns:a16="http://schemas.microsoft.com/office/drawing/2014/main" id="{133B262C-AC1C-C5EA-FCE1-FDE80D38EF23}"/>
                  </a:ext>
                </a:extLst>
              </p:cNvPr>
              <p:cNvSpPr/>
              <p:nvPr/>
            </p:nvSpPr>
            <p:spPr>
              <a:xfrm>
                <a:off x="4015882" y="3907740"/>
                <a:ext cx="728459" cy="731520"/>
              </a:xfrm>
              <a:prstGeom prst="roundRect">
                <a:avLst>
                  <a:gd name="adj" fmla="val 25202"/>
                </a:avLst>
              </a:prstGeom>
              <a:solidFill>
                <a:srgbClr val="2D3E50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05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0" name="Rectangle: Rounded Corners 9">
                <a:extLst>
                  <a:ext uri="{FF2B5EF4-FFF2-40B4-BE49-F238E27FC236}">
                    <a16:creationId xmlns:a16="http://schemas.microsoft.com/office/drawing/2014/main" id="{7F8D6E2F-FEE7-C89C-F5F9-32C91A546014}"/>
                  </a:ext>
                </a:extLst>
              </p:cNvPr>
              <p:cNvSpPr/>
              <p:nvPr/>
            </p:nvSpPr>
            <p:spPr>
              <a:xfrm>
                <a:off x="4507172" y="4135386"/>
                <a:ext cx="728459" cy="731520"/>
              </a:xfrm>
              <a:prstGeom prst="roundRect">
                <a:avLst>
                  <a:gd name="adj" fmla="val 25202"/>
                </a:avLst>
              </a:prstGeom>
              <a:solidFill>
                <a:srgbClr val="B4CE82">
                  <a:alpha val="94902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05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11" name="Rectangle: Rounded Corners 10">
                <a:extLst>
                  <a:ext uri="{FF2B5EF4-FFF2-40B4-BE49-F238E27FC236}">
                    <a16:creationId xmlns:a16="http://schemas.microsoft.com/office/drawing/2014/main" id="{DD7885B9-6AC2-8E12-446D-0A15814E09EA}"/>
                  </a:ext>
                </a:extLst>
              </p:cNvPr>
              <p:cNvSpPr/>
              <p:nvPr/>
            </p:nvSpPr>
            <p:spPr>
              <a:xfrm>
                <a:off x="4125598" y="4446568"/>
                <a:ext cx="728459" cy="731520"/>
              </a:xfrm>
              <a:prstGeom prst="roundRect">
                <a:avLst>
                  <a:gd name="adj" fmla="val 25202"/>
                </a:avLst>
              </a:prstGeom>
              <a:solidFill>
                <a:srgbClr val="AFABAB">
                  <a:alpha val="89804"/>
                </a:srgbClr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05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C7CE0945-B6E5-C3CA-C204-E020C9ECFECD}"/>
                </a:ext>
              </a:extLst>
            </p:cNvPr>
            <p:cNvSpPr txBox="1"/>
            <p:nvPr/>
          </p:nvSpPr>
          <p:spPr>
            <a:xfrm>
              <a:off x="7687755" y="1587250"/>
              <a:ext cx="806631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4400" b="0" i="0" u="none" strike="noStrike" kern="0" cap="none" spc="0" normalizeH="0" baseline="0" noProof="0" dirty="0">
                  <a:ln>
                    <a:noFill/>
                  </a:ln>
                  <a:solidFill>
                    <a:srgbClr val="595959"/>
                  </a:solidFill>
                  <a:effectLst/>
                  <a:uLnTx/>
                  <a:uFillTx/>
                  <a:latin typeface="Calibri" panose="020F0502020204030204"/>
                </a:rPr>
                <a:t>isa</a:t>
              </a:r>
              <a:endParaRPr kumimoji="0" lang="en-US" sz="1800" b="0" i="0" u="none" strike="noStrike" kern="0" cap="none" spc="0" normalizeH="0" baseline="0" noProof="0" dirty="0">
                <a:ln>
                  <a:noFill/>
                </a:ln>
                <a:solidFill>
                  <a:srgbClr val="595959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</p:grpSp>
      <p:sp>
        <p:nvSpPr>
          <p:cNvPr id="12" name="TextBox 11">
            <a:extLst>
              <a:ext uri="{FF2B5EF4-FFF2-40B4-BE49-F238E27FC236}">
                <a16:creationId xmlns:a16="http://schemas.microsoft.com/office/drawing/2014/main" id="{A855B27C-E667-C60B-8EAF-4E5849F4481A}"/>
              </a:ext>
            </a:extLst>
          </p:cNvPr>
          <p:cNvSpPr txBox="1"/>
          <p:nvPr/>
        </p:nvSpPr>
        <p:spPr>
          <a:xfrm>
            <a:off x="2359595" y="3385231"/>
            <a:ext cx="54694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defRPr/>
            </a:pPr>
            <a:r>
              <a:rPr lang="en-US" sz="1050" kern="0">
                <a:solidFill>
                  <a:srgbClr val="3A3838"/>
                </a:solidFill>
                <a:latin typeface="Calibri" panose="020F0502020204030204"/>
              </a:rPr>
              <a:t>assays</a:t>
            </a: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4D706315-AD61-87AB-580E-424DBF5DC20A}"/>
              </a:ext>
            </a:extLst>
          </p:cNvPr>
          <p:cNvGrpSpPr/>
          <p:nvPr/>
        </p:nvGrpSpPr>
        <p:grpSpPr>
          <a:xfrm>
            <a:off x="2569013" y="2206221"/>
            <a:ext cx="220901" cy="182798"/>
            <a:chOff x="5085481" y="2862781"/>
            <a:chExt cx="1227461" cy="1168495"/>
          </a:xfrm>
        </p:grpSpPr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C603252D-A13A-A39F-22FC-FC8297AA6A61}"/>
                </a:ext>
              </a:extLst>
            </p:cNvPr>
            <p:cNvSpPr/>
            <p:nvPr/>
          </p:nvSpPr>
          <p:spPr>
            <a:xfrm>
              <a:off x="5185521" y="2862781"/>
              <a:ext cx="1127421" cy="1018228"/>
            </a:xfrm>
            <a:custGeom>
              <a:avLst/>
              <a:gdLst>
                <a:gd name="connsiteX0" fmla="*/ 68184 w 2589719"/>
                <a:gd name="connsiteY0" fmla="*/ 1745002 h 2136997"/>
                <a:gd name="connsiteX1" fmla="*/ 2870 w 2589719"/>
                <a:gd name="connsiteY1" fmla="*/ 1745002 h 2136997"/>
                <a:gd name="connsiteX2" fmla="*/ 161490 w 2589719"/>
                <a:gd name="connsiteY2" fmla="*/ 905247 h 2136997"/>
                <a:gd name="connsiteX3" fmla="*/ 609359 w 2589719"/>
                <a:gd name="connsiteY3" fmla="*/ 364072 h 2136997"/>
                <a:gd name="connsiteX4" fmla="*/ 1299825 w 2589719"/>
                <a:gd name="connsiteY4" fmla="*/ 205451 h 2136997"/>
                <a:gd name="connsiteX5" fmla="*/ 1999621 w 2589719"/>
                <a:gd name="connsiteY5" fmla="*/ 186790 h 2136997"/>
                <a:gd name="connsiteX6" fmla="*/ 2522135 w 2589719"/>
                <a:gd name="connsiteY6" fmla="*/ 178 h 2136997"/>
                <a:gd name="connsiteX7" fmla="*/ 2578119 w 2589719"/>
                <a:gd name="connsiteY7" fmla="*/ 224112 h 2136997"/>
                <a:gd name="connsiteX8" fmla="*/ 2475482 w 2589719"/>
                <a:gd name="connsiteY8" fmla="*/ 765288 h 2136997"/>
                <a:gd name="connsiteX9" fmla="*/ 2074265 w 2589719"/>
                <a:gd name="connsiteY9" fmla="*/ 1605043 h 2136997"/>
                <a:gd name="connsiteX10" fmla="*/ 1579743 w 2589719"/>
                <a:gd name="connsiteY10" fmla="*/ 1987598 h 2136997"/>
                <a:gd name="connsiteX11" fmla="*/ 870616 w 2589719"/>
                <a:gd name="connsiteY11" fmla="*/ 2136888 h 2136997"/>
                <a:gd name="connsiteX12" fmla="*/ 180151 w 2589719"/>
                <a:gd name="connsiteY12" fmla="*/ 1968937 h 2136997"/>
                <a:gd name="connsiteX13" fmla="*/ 68184 w 2589719"/>
                <a:gd name="connsiteY13" fmla="*/ 1745002 h 2136997"/>
                <a:gd name="connsiteX0" fmla="*/ 12856 w 2534391"/>
                <a:gd name="connsiteY0" fmla="*/ 1745002 h 2136997"/>
                <a:gd name="connsiteX1" fmla="*/ 12856 w 2534391"/>
                <a:gd name="connsiteY1" fmla="*/ 1418431 h 2136997"/>
                <a:gd name="connsiteX2" fmla="*/ 106162 w 2534391"/>
                <a:gd name="connsiteY2" fmla="*/ 905247 h 2136997"/>
                <a:gd name="connsiteX3" fmla="*/ 554031 w 2534391"/>
                <a:gd name="connsiteY3" fmla="*/ 364072 h 2136997"/>
                <a:gd name="connsiteX4" fmla="*/ 1244497 w 2534391"/>
                <a:gd name="connsiteY4" fmla="*/ 205451 h 2136997"/>
                <a:gd name="connsiteX5" fmla="*/ 1944293 w 2534391"/>
                <a:gd name="connsiteY5" fmla="*/ 186790 h 2136997"/>
                <a:gd name="connsiteX6" fmla="*/ 2466807 w 2534391"/>
                <a:gd name="connsiteY6" fmla="*/ 178 h 2136997"/>
                <a:gd name="connsiteX7" fmla="*/ 2522791 w 2534391"/>
                <a:gd name="connsiteY7" fmla="*/ 224112 h 2136997"/>
                <a:gd name="connsiteX8" fmla="*/ 2420154 w 2534391"/>
                <a:gd name="connsiteY8" fmla="*/ 765288 h 2136997"/>
                <a:gd name="connsiteX9" fmla="*/ 2018937 w 2534391"/>
                <a:gd name="connsiteY9" fmla="*/ 1605043 h 2136997"/>
                <a:gd name="connsiteX10" fmla="*/ 1524415 w 2534391"/>
                <a:gd name="connsiteY10" fmla="*/ 1987598 h 2136997"/>
                <a:gd name="connsiteX11" fmla="*/ 815288 w 2534391"/>
                <a:gd name="connsiteY11" fmla="*/ 2136888 h 2136997"/>
                <a:gd name="connsiteX12" fmla="*/ 124823 w 2534391"/>
                <a:gd name="connsiteY12" fmla="*/ 1968937 h 2136997"/>
                <a:gd name="connsiteX13" fmla="*/ 12856 w 2534391"/>
                <a:gd name="connsiteY13" fmla="*/ 1745002 h 2136997"/>
                <a:gd name="connsiteX0" fmla="*/ 12856 w 2534391"/>
                <a:gd name="connsiteY0" fmla="*/ 1745002 h 2136997"/>
                <a:gd name="connsiteX1" fmla="*/ 12856 w 2534391"/>
                <a:gd name="connsiteY1" fmla="*/ 1418431 h 2136997"/>
                <a:gd name="connsiteX2" fmla="*/ 106162 w 2534391"/>
                <a:gd name="connsiteY2" fmla="*/ 905247 h 2136997"/>
                <a:gd name="connsiteX3" fmla="*/ 554031 w 2534391"/>
                <a:gd name="connsiteY3" fmla="*/ 364072 h 2136997"/>
                <a:gd name="connsiteX4" fmla="*/ 1244497 w 2534391"/>
                <a:gd name="connsiteY4" fmla="*/ 205451 h 2136997"/>
                <a:gd name="connsiteX5" fmla="*/ 1944293 w 2534391"/>
                <a:gd name="connsiteY5" fmla="*/ 186790 h 2136997"/>
                <a:gd name="connsiteX6" fmla="*/ 2466807 w 2534391"/>
                <a:gd name="connsiteY6" fmla="*/ 178 h 2136997"/>
                <a:gd name="connsiteX7" fmla="*/ 2522791 w 2534391"/>
                <a:gd name="connsiteY7" fmla="*/ 224112 h 2136997"/>
                <a:gd name="connsiteX8" fmla="*/ 2420154 w 2534391"/>
                <a:gd name="connsiteY8" fmla="*/ 765288 h 2136997"/>
                <a:gd name="connsiteX9" fmla="*/ 2018937 w 2534391"/>
                <a:gd name="connsiteY9" fmla="*/ 1605043 h 2136997"/>
                <a:gd name="connsiteX10" fmla="*/ 1524415 w 2534391"/>
                <a:gd name="connsiteY10" fmla="*/ 1987598 h 2136997"/>
                <a:gd name="connsiteX11" fmla="*/ 815288 w 2534391"/>
                <a:gd name="connsiteY11" fmla="*/ 2136888 h 2136997"/>
                <a:gd name="connsiteX12" fmla="*/ 124823 w 2534391"/>
                <a:gd name="connsiteY12" fmla="*/ 1968937 h 2136997"/>
                <a:gd name="connsiteX13" fmla="*/ 12856 w 2534391"/>
                <a:gd name="connsiteY13" fmla="*/ 1745002 h 2136997"/>
                <a:gd name="connsiteX0" fmla="*/ 7329 w 2528864"/>
                <a:gd name="connsiteY0" fmla="*/ 1745002 h 2136997"/>
                <a:gd name="connsiteX1" fmla="*/ 7329 w 2528864"/>
                <a:gd name="connsiteY1" fmla="*/ 1418431 h 2136997"/>
                <a:gd name="connsiteX2" fmla="*/ 100635 w 2528864"/>
                <a:gd name="connsiteY2" fmla="*/ 905247 h 2136997"/>
                <a:gd name="connsiteX3" fmla="*/ 548504 w 2528864"/>
                <a:gd name="connsiteY3" fmla="*/ 364072 h 2136997"/>
                <a:gd name="connsiteX4" fmla="*/ 1238970 w 2528864"/>
                <a:gd name="connsiteY4" fmla="*/ 205451 h 2136997"/>
                <a:gd name="connsiteX5" fmla="*/ 1938766 w 2528864"/>
                <a:gd name="connsiteY5" fmla="*/ 186790 h 2136997"/>
                <a:gd name="connsiteX6" fmla="*/ 2461280 w 2528864"/>
                <a:gd name="connsiteY6" fmla="*/ 178 h 2136997"/>
                <a:gd name="connsiteX7" fmla="*/ 2517264 w 2528864"/>
                <a:gd name="connsiteY7" fmla="*/ 224112 h 2136997"/>
                <a:gd name="connsiteX8" fmla="*/ 2414627 w 2528864"/>
                <a:gd name="connsiteY8" fmla="*/ 765288 h 2136997"/>
                <a:gd name="connsiteX9" fmla="*/ 2013410 w 2528864"/>
                <a:gd name="connsiteY9" fmla="*/ 1605043 h 2136997"/>
                <a:gd name="connsiteX10" fmla="*/ 1518888 w 2528864"/>
                <a:gd name="connsiteY10" fmla="*/ 1987598 h 2136997"/>
                <a:gd name="connsiteX11" fmla="*/ 809761 w 2528864"/>
                <a:gd name="connsiteY11" fmla="*/ 2136888 h 2136997"/>
                <a:gd name="connsiteX12" fmla="*/ 119296 w 2528864"/>
                <a:gd name="connsiteY12" fmla="*/ 1968937 h 2136997"/>
                <a:gd name="connsiteX13" fmla="*/ 18098 w 2528864"/>
                <a:gd name="connsiteY13" fmla="*/ 1776899 h 2136997"/>
                <a:gd name="connsiteX14" fmla="*/ 7329 w 2528864"/>
                <a:gd name="connsiteY14" fmla="*/ 1745002 h 2136997"/>
                <a:gd name="connsiteX0" fmla="*/ 77730 w 2599265"/>
                <a:gd name="connsiteY0" fmla="*/ 1745002 h 2136997"/>
                <a:gd name="connsiteX1" fmla="*/ 77730 w 2599265"/>
                <a:gd name="connsiteY1" fmla="*/ 1418431 h 2136997"/>
                <a:gd name="connsiteX2" fmla="*/ 171036 w 2599265"/>
                <a:gd name="connsiteY2" fmla="*/ 905247 h 2136997"/>
                <a:gd name="connsiteX3" fmla="*/ 618905 w 2599265"/>
                <a:gd name="connsiteY3" fmla="*/ 364072 h 2136997"/>
                <a:gd name="connsiteX4" fmla="*/ 1309371 w 2599265"/>
                <a:gd name="connsiteY4" fmla="*/ 205451 h 2136997"/>
                <a:gd name="connsiteX5" fmla="*/ 2009167 w 2599265"/>
                <a:gd name="connsiteY5" fmla="*/ 186790 h 2136997"/>
                <a:gd name="connsiteX6" fmla="*/ 2531681 w 2599265"/>
                <a:gd name="connsiteY6" fmla="*/ 178 h 2136997"/>
                <a:gd name="connsiteX7" fmla="*/ 2587665 w 2599265"/>
                <a:gd name="connsiteY7" fmla="*/ 224112 h 2136997"/>
                <a:gd name="connsiteX8" fmla="*/ 2485028 w 2599265"/>
                <a:gd name="connsiteY8" fmla="*/ 765288 h 2136997"/>
                <a:gd name="connsiteX9" fmla="*/ 2083811 w 2599265"/>
                <a:gd name="connsiteY9" fmla="*/ 1605043 h 2136997"/>
                <a:gd name="connsiteX10" fmla="*/ 1589289 w 2599265"/>
                <a:gd name="connsiteY10" fmla="*/ 1987598 h 2136997"/>
                <a:gd name="connsiteX11" fmla="*/ 880162 w 2599265"/>
                <a:gd name="connsiteY11" fmla="*/ 2136888 h 2136997"/>
                <a:gd name="connsiteX12" fmla="*/ 189697 w 2599265"/>
                <a:gd name="connsiteY12" fmla="*/ 1968937 h 2136997"/>
                <a:gd name="connsiteX13" fmla="*/ 2774 w 2599265"/>
                <a:gd name="connsiteY13" fmla="*/ 1905487 h 2136997"/>
                <a:gd name="connsiteX14" fmla="*/ 77730 w 2599265"/>
                <a:gd name="connsiteY14" fmla="*/ 1745002 h 2136997"/>
                <a:gd name="connsiteX0" fmla="*/ 12856 w 2534391"/>
                <a:gd name="connsiteY0" fmla="*/ 1745002 h 2136997"/>
                <a:gd name="connsiteX1" fmla="*/ 12856 w 2534391"/>
                <a:gd name="connsiteY1" fmla="*/ 1418431 h 2136997"/>
                <a:gd name="connsiteX2" fmla="*/ 106162 w 2534391"/>
                <a:gd name="connsiteY2" fmla="*/ 905247 h 2136997"/>
                <a:gd name="connsiteX3" fmla="*/ 554031 w 2534391"/>
                <a:gd name="connsiteY3" fmla="*/ 364072 h 2136997"/>
                <a:gd name="connsiteX4" fmla="*/ 1244497 w 2534391"/>
                <a:gd name="connsiteY4" fmla="*/ 205451 h 2136997"/>
                <a:gd name="connsiteX5" fmla="*/ 1944293 w 2534391"/>
                <a:gd name="connsiteY5" fmla="*/ 186790 h 2136997"/>
                <a:gd name="connsiteX6" fmla="*/ 2466807 w 2534391"/>
                <a:gd name="connsiteY6" fmla="*/ 178 h 2136997"/>
                <a:gd name="connsiteX7" fmla="*/ 2522791 w 2534391"/>
                <a:gd name="connsiteY7" fmla="*/ 224112 h 2136997"/>
                <a:gd name="connsiteX8" fmla="*/ 2420154 w 2534391"/>
                <a:gd name="connsiteY8" fmla="*/ 765288 h 2136997"/>
                <a:gd name="connsiteX9" fmla="*/ 2018937 w 2534391"/>
                <a:gd name="connsiteY9" fmla="*/ 1605043 h 2136997"/>
                <a:gd name="connsiteX10" fmla="*/ 1524415 w 2534391"/>
                <a:gd name="connsiteY10" fmla="*/ 1987598 h 2136997"/>
                <a:gd name="connsiteX11" fmla="*/ 815288 w 2534391"/>
                <a:gd name="connsiteY11" fmla="*/ 2136888 h 2136997"/>
                <a:gd name="connsiteX12" fmla="*/ 124823 w 2534391"/>
                <a:gd name="connsiteY12" fmla="*/ 1968937 h 2136997"/>
                <a:gd name="connsiteX13" fmla="*/ 12856 w 2534391"/>
                <a:gd name="connsiteY13" fmla="*/ 1745002 h 2136997"/>
                <a:gd name="connsiteX0" fmla="*/ 7990 w 2529525"/>
                <a:gd name="connsiteY0" fmla="*/ 1745002 h 2136997"/>
                <a:gd name="connsiteX1" fmla="*/ 7990 w 2529525"/>
                <a:gd name="connsiteY1" fmla="*/ 1418431 h 2136997"/>
                <a:gd name="connsiteX2" fmla="*/ 101296 w 2529525"/>
                <a:gd name="connsiteY2" fmla="*/ 905247 h 2136997"/>
                <a:gd name="connsiteX3" fmla="*/ 549165 w 2529525"/>
                <a:gd name="connsiteY3" fmla="*/ 364072 h 2136997"/>
                <a:gd name="connsiteX4" fmla="*/ 1239631 w 2529525"/>
                <a:gd name="connsiteY4" fmla="*/ 205451 h 2136997"/>
                <a:gd name="connsiteX5" fmla="*/ 1939427 w 2529525"/>
                <a:gd name="connsiteY5" fmla="*/ 186790 h 2136997"/>
                <a:gd name="connsiteX6" fmla="*/ 2461941 w 2529525"/>
                <a:gd name="connsiteY6" fmla="*/ 178 h 2136997"/>
                <a:gd name="connsiteX7" fmla="*/ 2517925 w 2529525"/>
                <a:gd name="connsiteY7" fmla="*/ 224112 h 2136997"/>
                <a:gd name="connsiteX8" fmla="*/ 2415288 w 2529525"/>
                <a:gd name="connsiteY8" fmla="*/ 765288 h 2136997"/>
                <a:gd name="connsiteX9" fmla="*/ 2014071 w 2529525"/>
                <a:gd name="connsiteY9" fmla="*/ 1605043 h 2136997"/>
                <a:gd name="connsiteX10" fmla="*/ 1519549 w 2529525"/>
                <a:gd name="connsiteY10" fmla="*/ 1987598 h 2136997"/>
                <a:gd name="connsiteX11" fmla="*/ 810422 w 2529525"/>
                <a:gd name="connsiteY11" fmla="*/ 2136888 h 2136997"/>
                <a:gd name="connsiteX12" fmla="*/ 119957 w 2529525"/>
                <a:gd name="connsiteY12" fmla="*/ 1968937 h 2136997"/>
                <a:gd name="connsiteX13" fmla="*/ 7990 w 2529525"/>
                <a:gd name="connsiteY13" fmla="*/ 1745002 h 2136997"/>
                <a:gd name="connsiteX0" fmla="*/ 7990 w 2529525"/>
                <a:gd name="connsiteY0" fmla="*/ 1745002 h 2136997"/>
                <a:gd name="connsiteX1" fmla="*/ 7990 w 2529525"/>
                <a:gd name="connsiteY1" fmla="*/ 1418431 h 2136997"/>
                <a:gd name="connsiteX2" fmla="*/ 101296 w 2529525"/>
                <a:gd name="connsiteY2" fmla="*/ 905247 h 2136997"/>
                <a:gd name="connsiteX3" fmla="*/ 549165 w 2529525"/>
                <a:gd name="connsiteY3" fmla="*/ 364072 h 2136997"/>
                <a:gd name="connsiteX4" fmla="*/ 1239631 w 2529525"/>
                <a:gd name="connsiteY4" fmla="*/ 205451 h 2136997"/>
                <a:gd name="connsiteX5" fmla="*/ 1939427 w 2529525"/>
                <a:gd name="connsiteY5" fmla="*/ 186790 h 2136997"/>
                <a:gd name="connsiteX6" fmla="*/ 2461941 w 2529525"/>
                <a:gd name="connsiteY6" fmla="*/ 178 h 2136997"/>
                <a:gd name="connsiteX7" fmla="*/ 2517925 w 2529525"/>
                <a:gd name="connsiteY7" fmla="*/ 224112 h 2136997"/>
                <a:gd name="connsiteX8" fmla="*/ 2415288 w 2529525"/>
                <a:gd name="connsiteY8" fmla="*/ 765288 h 2136997"/>
                <a:gd name="connsiteX9" fmla="*/ 2014071 w 2529525"/>
                <a:gd name="connsiteY9" fmla="*/ 1605043 h 2136997"/>
                <a:gd name="connsiteX10" fmla="*/ 1519549 w 2529525"/>
                <a:gd name="connsiteY10" fmla="*/ 1987598 h 2136997"/>
                <a:gd name="connsiteX11" fmla="*/ 810422 w 2529525"/>
                <a:gd name="connsiteY11" fmla="*/ 2136888 h 2136997"/>
                <a:gd name="connsiteX12" fmla="*/ 119957 w 2529525"/>
                <a:gd name="connsiteY12" fmla="*/ 1968937 h 2136997"/>
                <a:gd name="connsiteX13" fmla="*/ 7990 w 2529525"/>
                <a:gd name="connsiteY13" fmla="*/ 1745002 h 2136997"/>
                <a:gd name="connsiteX0" fmla="*/ 17396 w 2538931"/>
                <a:gd name="connsiteY0" fmla="*/ 1745002 h 2136997"/>
                <a:gd name="connsiteX1" fmla="*/ 17396 w 2538931"/>
                <a:gd name="connsiteY1" fmla="*/ 1418431 h 2136997"/>
                <a:gd name="connsiteX2" fmla="*/ 110702 w 2538931"/>
                <a:gd name="connsiteY2" fmla="*/ 905247 h 2136997"/>
                <a:gd name="connsiteX3" fmla="*/ 558571 w 2538931"/>
                <a:gd name="connsiteY3" fmla="*/ 364072 h 2136997"/>
                <a:gd name="connsiteX4" fmla="*/ 1249037 w 2538931"/>
                <a:gd name="connsiteY4" fmla="*/ 205451 h 2136997"/>
                <a:gd name="connsiteX5" fmla="*/ 1948833 w 2538931"/>
                <a:gd name="connsiteY5" fmla="*/ 186790 h 2136997"/>
                <a:gd name="connsiteX6" fmla="*/ 2471347 w 2538931"/>
                <a:gd name="connsiteY6" fmla="*/ 178 h 2136997"/>
                <a:gd name="connsiteX7" fmla="*/ 2527331 w 2538931"/>
                <a:gd name="connsiteY7" fmla="*/ 224112 h 2136997"/>
                <a:gd name="connsiteX8" fmla="*/ 2424694 w 2538931"/>
                <a:gd name="connsiteY8" fmla="*/ 765288 h 2136997"/>
                <a:gd name="connsiteX9" fmla="*/ 2023477 w 2538931"/>
                <a:gd name="connsiteY9" fmla="*/ 1605043 h 2136997"/>
                <a:gd name="connsiteX10" fmla="*/ 1528955 w 2538931"/>
                <a:gd name="connsiteY10" fmla="*/ 1987598 h 2136997"/>
                <a:gd name="connsiteX11" fmla="*/ 819828 w 2538931"/>
                <a:gd name="connsiteY11" fmla="*/ 2136888 h 2136997"/>
                <a:gd name="connsiteX12" fmla="*/ 196038 w 2538931"/>
                <a:gd name="connsiteY12" fmla="*/ 2026087 h 2136997"/>
                <a:gd name="connsiteX13" fmla="*/ 17396 w 2538931"/>
                <a:gd name="connsiteY13" fmla="*/ 1745002 h 2136997"/>
                <a:gd name="connsiteX0" fmla="*/ 63048 w 2584583"/>
                <a:gd name="connsiteY0" fmla="*/ 1745002 h 2136997"/>
                <a:gd name="connsiteX1" fmla="*/ 63048 w 2584583"/>
                <a:gd name="connsiteY1" fmla="*/ 1418431 h 2136997"/>
                <a:gd name="connsiteX2" fmla="*/ 156354 w 2584583"/>
                <a:gd name="connsiteY2" fmla="*/ 905247 h 2136997"/>
                <a:gd name="connsiteX3" fmla="*/ 604223 w 2584583"/>
                <a:gd name="connsiteY3" fmla="*/ 364072 h 2136997"/>
                <a:gd name="connsiteX4" fmla="*/ 1294689 w 2584583"/>
                <a:gd name="connsiteY4" fmla="*/ 205451 h 2136997"/>
                <a:gd name="connsiteX5" fmla="*/ 1994485 w 2584583"/>
                <a:gd name="connsiteY5" fmla="*/ 186790 h 2136997"/>
                <a:gd name="connsiteX6" fmla="*/ 2516999 w 2584583"/>
                <a:gd name="connsiteY6" fmla="*/ 178 h 2136997"/>
                <a:gd name="connsiteX7" fmla="*/ 2572983 w 2584583"/>
                <a:gd name="connsiteY7" fmla="*/ 224112 h 2136997"/>
                <a:gd name="connsiteX8" fmla="*/ 2470346 w 2584583"/>
                <a:gd name="connsiteY8" fmla="*/ 765288 h 2136997"/>
                <a:gd name="connsiteX9" fmla="*/ 2069129 w 2584583"/>
                <a:gd name="connsiteY9" fmla="*/ 1605043 h 2136997"/>
                <a:gd name="connsiteX10" fmla="*/ 1574607 w 2584583"/>
                <a:gd name="connsiteY10" fmla="*/ 1987598 h 2136997"/>
                <a:gd name="connsiteX11" fmla="*/ 865480 w 2584583"/>
                <a:gd name="connsiteY11" fmla="*/ 2136888 h 2136997"/>
                <a:gd name="connsiteX12" fmla="*/ 63048 w 2584583"/>
                <a:gd name="connsiteY12" fmla="*/ 1745002 h 2136997"/>
                <a:gd name="connsiteX0" fmla="*/ 81105 w 2545490"/>
                <a:gd name="connsiteY0" fmla="*/ 1854540 h 2136997"/>
                <a:gd name="connsiteX1" fmla="*/ 23955 w 2545490"/>
                <a:gd name="connsiteY1" fmla="*/ 1418431 h 2136997"/>
                <a:gd name="connsiteX2" fmla="*/ 117261 w 2545490"/>
                <a:gd name="connsiteY2" fmla="*/ 905247 h 2136997"/>
                <a:gd name="connsiteX3" fmla="*/ 565130 w 2545490"/>
                <a:gd name="connsiteY3" fmla="*/ 364072 h 2136997"/>
                <a:gd name="connsiteX4" fmla="*/ 1255596 w 2545490"/>
                <a:gd name="connsiteY4" fmla="*/ 205451 h 2136997"/>
                <a:gd name="connsiteX5" fmla="*/ 1955392 w 2545490"/>
                <a:gd name="connsiteY5" fmla="*/ 186790 h 2136997"/>
                <a:gd name="connsiteX6" fmla="*/ 2477906 w 2545490"/>
                <a:gd name="connsiteY6" fmla="*/ 178 h 2136997"/>
                <a:gd name="connsiteX7" fmla="*/ 2533890 w 2545490"/>
                <a:gd name="connsiteY7" fmla="*/ 224112 h 2136997"/>
                <a:gd name="connsiteX8" fmla="*/ 2431253 w 2545490"/>
                <a:gd name="connsiteY8" fmla="*/ 765288 h 2136997"/>
                <a:gd name="connsiteX9" fmla="*/ 2030036 w 2545490"/>
                <a:gd name="connsiteY9" fmla="*/ 1605043 h 2136997"/>
                <a:gd name="connsiteX10" fmla="*/ 1535514 w 2545490"/>
                <a:gd name="connsiteY10" fmla="*/ 1987598 h 2136997"/>
                <a:gd name="connsiteX11" fmla="*/ 826387 w 2545490"/>
                <a:gd name="connsiteY11" fmla="*/ 2136888 h 2136997"/>
                <a:gd name="connsiteX12" fmla="*/ 81105 w 2545490"/>
                <a:gd name="connsiteY12" fmla="*/ 1854540 h 2136997"/>
                <a:gd name="connsiteX0" fmla="*/ 81414 w 2545799"/>
                <a:gd name="connsiteY0" fmla="*/ 1854540 h 2080094"/>
                <a:gd name="connsiteX1" fmla="*/ 24264 w 2545799"/>
                <a:gd name="connsiteY1" fmla="*/ 1418431 h 2080094"/>
                <a:gd name="connsiteX2" fmla="*/ 117570 w 2545799"/>
                <a:gd name="connsiteY2" fmla="*/ 905247 h 2080094"/>
                <a:gd name="connsiteX3" fmla="*/ 565439 w 2545799"/>
                <a:gd name="connsiteY3" fmla="*/ 364072 h 2080094"/>
                <a:gd name="connsiteX4" fmla="*/ 1255905 w 2545799"/>
                <a:gd name="connsiteY4" fmla="*/ 205451 h 2080094"/>
                <a:gd name="connsiteX5" fmla="*/ 1955701 w 2545799"/>
                <a:gd name="connsiteY5" fmla="*/ 186790 h 2080094"/>
                <a:gd name="connsiteX6" fmla="*/ 2478215 w 2545799"/>
                <a:gd name="connsiteY6" fmla="*/ 178 h 2080094"/>
                <a:gd name="connsiteX7" fmla="*/ 2534199 w 2545799"/>
                <a:gd name="connsiteY7" fmla="*/ 224112 h 2080094"/>
                <a:gd name="connsiteX8" fmla="*/ 2431562 w 2545799"/>
                <a:gd name="connsiteY8" fmla="*/ 765288 h 2080094"/>
                <a:gd name="connsiteX9" fmla="*/ 2030345 w 2545799"/>
                <a:gd name="connsiteY9" fmla="*/ 1605043 h 2080094"/>
                <a:gd name="connsiteX10" fmla="*/ 1535823 w 2545799"/>
                <a:gd name="connsiteY10" fmla="*/ 1987598 h 2080094"/>
                <a:gd name="connsiteX11" fmla="*/ 831459 w 2545799"/>
                <a:gd name="connsiteY11" fmla="*/ 2079738 h 2080094"/>
                <a:gd name="connsiteX12" fmla="*/ 81414 w 2545799"/>
                <a:gd name="connsiteY12" fmla="*/ 1854540 h 2080094"/>
                <a:gd name="connsiteX0" fmla="*/ 81414 w 2545799"/>
                <a:gd name="connsiteY0" fmla="*/ 1854540 h 2092149"/>
                <a:gd name="connsiteX1" fmla="*/ 24264 w 2545799"/>
                <a:gd name="connsiteY1" fmla="*/ 1418431 h 2092149"/>
                <a:gd name="connsiteX2" fmla="*/ 117570 w 2545799"/>
                <a:gd name="connsiteY2" fmla="*/ 905247 h 2092149"/>
                <a:gd name="connsiteX3" fmla="*/ 565439 w 2545799"/>
                <a:gd name="connsiteY3" fmla="*/ 364072 h 2092149"/>
                <a:gd name="connsiteX4" fmla="*/ 1255905 w 2545799"/>
                <a:gd name="connsiteY4" fmla="*/ 205451 h 2092149"/>
                <a:gd name="connsiteX5" fmla="*/ 1955701 w 2545799"/>
                <a:gd name="connsiteY5" fmla="*/ 186790 h 2092149"/>
                <a:gd name="connsiteX6" fmla="*/ 2478215 w 2545799"/>
                <a:gd name="connsiteY6" fmla="*/ 178 h 2092149"/>
                <a:gd name="connsiteX7" fmla="*/ 2534199 w 2545799"/>
                <a:gd name="connsiteY7" fmla="*/ 224112 h 2092149"/>
                <a:gd name="connsiteX8" fmla="*/ 2431562 w 2545799"/>
                <a:gd name="connsiteY8" fmla="*/ 765288 h 2092149"/>
                <a:gd name="connsiteX9" fmla="*/ 2030345 w 2545799"/>
                <a:gd name="connsiteY9" fmla="*/ 1605043 h 2092149"/>
                <a:gd name="connsiteX10" fmla="*/ 1535823 w 2545799"/>
                <a:gd name="connsiteY10" fmla="*/ 1987598 h 2092149"/>
                <a:gd name="connsiteX11" fmla="*/ 831459 w 2545799"/>
                <a:gd name="connsiteY11" fmla="*/ 2079738 h 2092149"/>
                <a:gd name="connsiteX12" fmla="*/ 81414 w 2545799"/>
                <a:gd name="connsiteY12" fmla="*/ 1854540 h 2092149"/>
                <a:gd name="connsiteX0" fmla="*/ 81414 w 2545799"/>
                <a:gd name="connsiteY0" fmla="*/ 1854540 h 2079929"/>
                <a:gd name="connsiteX1" fmla="*/ 24264 w 2545799"/>
                <a:gd name="connsiteY1" fmla="*/ 1418431 h 2079929"/>
                <a:gd name="connsiteX2" fmla="*/ 117570 w 2545799"/>
                <a:gd name="connsiteY2" fmla="*/ 905247 h 2079929"/>
                <a:gd name="connsiteX3" fmla="*/ 565439 w 2545799"/>
                <a:gd name="connsiteY3" fmla="*/ 364072 h 2079929"/>
                <a:gd name="connsiteX4" fmla="*/ 1255905 w 2545799"/>
                <a:gd name="connsiteY4" fmla="*/ 205451 h 2079929"/>
                <a:gd name="connsiteX5" fmla="*/ 1955701 w 2545799"/>
                <a:gd name="connsiteY5" fmla="*/ 186790 h 2079929"/>
                <a:gd name="connsiteX6" fmla="*/ 2478215 w 2545799"/>
                <a:gd name="connsiteY6" fmla="*/ 178 h 2079929"/>
                <a:gd name="connsiteX7" fmla="*/ 2534199 w 2545799"/>
                <a:gd name="connsiteY7" fmla="*/ 224112 h 2079929"/>
                <a:gd name="connsiteX8" fmla="*/ 2431562 w 2545799"/>
                <a:gd name="connsiteY8" fmla="*/ 765288 h 2079929"/>
                <a:gd name="connsiteX9" fmla="*/ 2030345 w 2545799"/>
                <a:gd name="connsiteY9" fmla="*/ 1605043 h 2079929"/>
                <a:gd name="connsiteX10" fmla="*/ 1535823 w 2545799"/>
                <a:gd name="connsiteY10" fmla="*/ 1987598 h 2079929"/>
                <a:gd name="connsiteX11" fmla="*/ 831459 w 2545799"/>
                <a:gd name="connsiteY11" fmla="*/ 2079738 h 2079929"/>
                <a:gd name="connsiteX12" fmla="*/ 81414 w 2545799"/>
                <a:gd name="connsiteY12" fmla="*/ 1854540 h 2079929"/>
                <a:gd name="connsiteX0" fmla="*/ 69120 w 2533505"/>
                <a:gd name="connsiteY0" fmla="*/ 1854540 h 2079929"/>
                <a:gd name="connsiteX1" fmla="*/ 11970 w 2533505"/>
                <a:gd name="connsiteY1" fmla="*/ 1418431 h 2079929"/>
                <a:gd name="connsiteX2" fmla="*/ 105276 w 2533505"/>
                <a:gd name="connsiteY2" fmla="*/ 905247 h 2079929"/>
                <a:gd name="connsiteX3" fmla="*/ 553145 w 2533505"/>
                <a:gd name="connsiteY3" fmla="*/ 364072 h 2079929"/>
                <a:gd name="connsiteX4" fmla="*/ 1243611 w 2533505"/>
                <a:gd name="connsiteY4" fmla="*/ 205451 h 2079929"/>
                <a:gd name="connsiteX5" fmla="*/ 1943407 w 2533505"/>
                <a:gd name="connsiteY5" fmla="*/ 186790 h 2079929"/>
                <a:gd name="connsiteX6" fmla="*/ 2465921 w 2533505"/>
                <a:gd name="connsiteY6" fmla="*/ 178 h 2079929"/>
                <a:gd name="connsiteX7" fmla="*/ 2521905 w 2533505"/>
                <a:gd name="connsiteY7" fmla="*/ 224112 h 2079929"/>
                <a:gd name="connsiteX8" fmla="*/ 2419268 w 2533505"/>
                <a:gd name="connsiteY8" fmla="*/ 765288 h 2079929"/>
                <a:gd name="connsiteX9" fmla="*/ 2018051 w 2533505"/>
                <a:gd name="connsiteY9" fmla="*/ 1605043 h 2079929"/>
                <a:gd name="connsiteX10" fmla="*/ 1523529 w 2533505"/>
                <a:gd name="connsiteY10" fmla="*/ 1987598 h 2079929"/>
                <a:gd name="connsiteX11" fmla="*/ 819165 w 2533505"/>
                <a:gd name="connsiteY11" fmla="*/ 2079738 h 2079929"/>
                <a:gd name="connsiteX12" fmla="*/ 69120 w 2533505"/>
                <a:gd name="connsiteY12" fmla="*/ 1854540 h 2079929"/>
                <a:gd name="connsiteX0" fmla="*/ 62118 w 2526503"/>
                <a:gd name="connsiteY0" fmla="*/ 1854540 h 2079929"/>
                <a:gd name="connsiteX1" fmla="*/ 98274 w 2526503"/>
                <a:gd name="connsiteY1" fmla="*/ 905247 h 2079929"/>
                <a:gd name="connsiteX2" fmla="*/ 546143 w 2526503"/>
                <a:gd name="connsiteY2" fmla="*/ 364072 h 2079929"/>
                <a:gd name="connsiteX3" fmla="*/ 1236609 w 2526503"/>
                <a:gd name="connsiteY3" fmla="*/ 205451 h 2079929"/>
                <a:gd name="connsiteX4" fmla="*/ 1936405 w 2526503"/>
                <a:gd name="connsiteY4" fmla="*/ 186790 h 2079929"/>
                <a:gd name="connsiteX5" fmla="*/ 2458919 w 2526503"/>
                <a:gd name="connsiteY5" fmla="*/ 178 h 2079929"/>
                <a:gd name="connsiteX6" fmla="*/ 2514903 w 2526503"/>
                <a:gd name="connsiteY6" fmla="*/ 224112 h 2079929"/>
                <a:gd name="connsiteX7" fmla="*/ 2412266 w 2526503"/>
                <a:gd name="connsiteY7" fmla="*/ 765288 h 2079929"/>
                <a:gd name="connsiteX8" fmla="*/ 2011049 w 2526503"/>
                <a:gd name="connsiteY8" fmla="*/ 1605043 h 2079929"/>
                <a:gd name="connsiteX9" fmla="*/ 1516527 w 2526503"/>
                <a:gd name="connsiteY9" fmla="*/ 1987598 h 2079929"/>
                <a:gd name="connsiteX10" fmla="*/ 812163 w 2526503"/>
                <a:gd name="connsiteY10" fmla="*/ 2079738 h 2079929"/>
                <a:gd name="connsiteX11" fmla="*/ 62118 w 2526503"/>
                <a:gd name="connsiteY11" fmla="*/ 1854540 h 2079929"/>
                <a:gd name="connsiteX0" fmla="*/ 74620 w 2539005"/>
                <a:gd name="connsiteY0" fmla="*/ 1854540 h 2079929"/>
                <a:gd name="connsiteX1" fmla="*/ 110776 w 2539005"/>
                <a:gd name="connsiteY1" fmla="*/ 905247 h 2079929"/>
                <a:gd name="connsiteX2" fmla="*/ 558645 w 2539005"/>
                <a:gd name="connsiteY2" fmla="*/ 364072 h 2079929"/>
                <a:gd name="connsiteX3" fmla="*/ 1249111 w 2539005"/>
                <a:gd name="connsiteY3" fmla="*/ 205451 h 2079929"/>
                <a:gd name="connsiteX4" fmla="*/ 1948907 w 2539005"/>
                <a:gd name="connsiteY4" fmla="*/ 186790 h 2079929"/>
                <a:gd name="connsiteX5" fmla="*/ 2471421 w 2539005"/>
                <a:gd name="connsiteY5" fmla="*/ 178 h 2079929"/>
                <a:gd name="connsiteX6" fmla="*/ 2527405 w 2539005"/>
                <a:gd name="connsiteY6" fmla="*/ 224112 h 2079929"/>
                <a:gd name="connsiteX7" fmla="*/ 2424768 w 2539005"/>
                <a:gd name="connsiteY7" fmla="*/ 765288 h 2079929"/>
                <a:gd name="connsiteX8" fmla="*/ 2023551 w 2539005"/>
                <a:gd name="connsiteY8" fmla="*/ 1605043 h 2079929"/>
                <a:gd name="connsiteX9" fmla="*/ 1529029 w 2539005"/>
                <a:gd name="connsiteY9" fmla="*/ 1987598 h 2079929"/>
                <a:gd name="connsiteX10" fmla="*/ 824665 w 2539005"/>
                <a:gd name="connsiteY10" fmla="*/ 2079738 h 2079929"/>
                <a:gd name="connsiteX11" fmla="*/ 74620 w 2539005"/>
                <a:gd name="connsiteY11" fmla="*/ 1854540 h 2079929"/>
                <a:gd name="connsiteX0" fmla="*/ 74620 w 2539005"/>
                <a:gd name="connsiteY0" fmla="*/ 1854540 h 2079929"/>
                <a:gd name="connsiteX1" fmla="*/ 110776 w 2539005"/>
                <a:gd name="connsiteY1" fmla="*/ 905247 h 2079929"/>
                <a:gd name="connsiteX2" fmla="*/ 558645 w 2539005"/>
                <a:gd name="connsiteY2" fmla="*/ 364072 h 2079929"/>
                <a:gd name="connsiteX3" fmla="*/ 1249111 w 2539005"/>
                <a:gd name="connsiteY3" fmla="*/ 205451 h 2079929"/>
                <a:gd name="connsiteX4" fmla="*/ 1948907 w 2539005"/>
                <a:gd name="connsiteY4" fmla="*/ 186790 h 2079929"/>
                <a:gd name="connsiteX5" fmla="*/ 2471421 w 2539005"/>
                <a:gd name="connsiteY5" fmla="*/ 178 h 2079929"/>
                <a:gd name="connsiteX6" fmla="*/ 2527405 w 2539005"/>
                <a:gd name="connsiteY6" fmla="*/ 224112 h 2079929"/>
                <a:gd name="connsiteX7" fmla="*/ 2424768 w 2539005"/>
                <a:gd name="connsiteY7" fmla="*/ 765288 h 2079929"/>
                <a:gd name="connsiteX8" fmla="*/ 2023551 w 2539005"/>
                <a:gd name="connsiteY8" fmla="*/ 1605043 h 2079929"/>
                <a:gd name="connsiteX9" fmla="*/ 1529029 w 2539005"/>
                <a:gd name="connsiteY9" fmla="*/ 1987598 h 2079929"/>
                <a:gd name="connsiteX10" fmla="*/ 824665 w 2539005"/>
                <a:gd name="connsiteY10" fmla="*/ 2079738 h 2079929"/>
                <a:gd name="connsiteX11" fmla="*/ 74620 w 2539005"/>
                <a:gd name="connsiteY11" fmla="*/ 1854540 h 2079929"/>
                <a:gd name="connsiteX0" fmla="*/ 99951 w 2564336"/>
                <a:gd name="connsiteY0" fmla="*/ 1854540 h 2079929"/>
                <a:gd name="connsiteX1" fmla="*/ 136107 w 2564336"/>
                <a:gd name="connsiteY1" fmla="*/ 905247 h 2079929"/>
                <a:gd name="connsiteX2" fmla="*/ 1274442 w 2564336"/>
                <a:gd name="connsiteY2" fmla="*/ 205451 h 2079929"/>
                <a:gd name="connsiteX3" fmla="*/ 1974238 w 2564336"/>
                <a:gd name="connsiteY3" fmla="*/ 186790 h 2079929"/>
                <a:gd name="connsiteX4" fmla="*/ 2496752 w 2564336"/>
                <a:gd name="connsiteY4" fmla="*/ 178 h 2079929"/>
                <a:gd name="connsiteX5" fmla="*/ 2552736 w 2564336"/>
                <a:gd name="connsiteY5" fmla="*/ 224112 h 2079929"/>
                <a:gd name="connsiteX6" fmla="*/ 2450099 w 2564336"/>
                <a:gd name="connsiteY6" fmla="*/ 765288 h 2079929"/>
                <a:gd name="connsiteX7" fmla="*/ 2048882 w 2564336"/>
                <a:gd name="connsiteY7" fmla="*/ 1605043 h 2079929"/>
                <a:gd name="connsiteX8" fmla="*/ 1554360 w 2564336"/>
                <a:gd name="connsiteY8" fmla="*/ 1987598 h 2079929"/>
                <a:gd name="connsiteX9" fmla="*/ 849996 w 2564336"/>
                <a:gd name="connsiteY9" fmla="*/ 2079738 h 2079929"/>
                <a:gd name="connsiteX10" fmla="*/ 99951 w 2564336"/>
                <a:gd name="connsiteY10" fmla="*/ 1854540 h 2079929"/>
                <a:gd name="connsiteX0" fmla="*/ 99951 w 2564336"/>
                <a:gd name="connsiteY0" fmla="*/ 1854540 h 2079929"/>
                <a:gd name="connsiteX1" fmla="*/ 136107 w 2564336"/>
                <a:gd name="connsiteY1" fmla="*/ 905247 h 2079929"/>
                <a:gd name="connsiteX2" fmla="*/ 1274442 w 2564336"/>
                <a:gd name="connsiteY2" fmla="*/ 205451 h 2079929"/>
                <a:gd name="connsiteX3" fmla="*/ 1974238 w 2564336"/>
                <a:gd name="connsiteY3" fmla="*/ 186790 h 2079929"/>
                <a:gd name="connsiteX4" fmla="*/ 2496752 w 2564336"/>
                <a:gd name="connsiteY4" fmla="*/ 178 h 2079929"/>
                <a:gd name="connsiteX5" fmla="*/ 2552736 w 2564336"/>
                <a:gd name="connsiteY5" fmla="*/ 224112 h 2079929"/>
                <a:gd name="connsiteX6" fmla="*/ 2450099 w 2564336"/>
                <a:gd name="connsiteY6" fmla="*/ 765288 h 2079929"/>
                <a:gd name="connsiteX7" fmla="*/ 2048882 w 2564336"/>
                <a:gd name="connsiteY7" fmla="*/ 1605043 h 2079929"/>
                <a:gd name="connsiteX8" fmla="*/ 1554360 w 2564336"/>
                <a:gd name="connsiteY8" fmla="*/ 1987598 h 2079929"/>
                <a:gd name="connsiteX9" fmla="*/ 849996 w 2564336"/>
                <a:gd name="connsiteY9" fmla="*/ 2079738 h 2079929"/>
                <a:gd name="connsiteX10" fmla="*/ 99951 w 2564336"/>
                <a:gd name="connsiteY10" fmla="*/ 1854540 h 2079929"/>
                <a:gd name="connsiteX0" fmla="*/ 99951 w 2564336"/>
                <a:gd name="connsiteY0" fmla="*/ 1854540 h 2079929"/>
                <a:gd name="connsiteX1" fmla="*/ 136107 w 2564336"/>
                <a:gd name="connsiteY1" fmla="*/ 905247 h 2079929"/>
                <a:gd name="connsiteX2" fmla="*/ 1274442 w 2564336"/>
                <a:gd name="connsiteY2" fmla="*/ 205451 h 2079929"/>
                <a:gd name="connsiteX3" fmla="*/ 1974238 w 2564336"/>
                <a:gd name="connsiteY3" fmla="*/ 186790 h 2079929"/>
                <a:gd name="connsiteX4" fmla="*/ 2496752 w 2564336"/>
                <a:gd name="connsiteY4" fmla="*/ 178 h 2079929"/>
                <a:gd name="connsiteX5" fmla="*/ 2552736 w 2564336"/>
                <a:gd name="connsiteY5" fmla="*/ 224112 h 2079929"/>
                <a:gd name="connsiteX6" fmla="*/ 2450099 w 2564336"/>
                <a:gd name="connsiteY6" fmla="*/ 765288 h 2079929"/>
                <a:gd name="connsiteX7" fmla="*/ 2048882 w 2564336"/>
                <a:gd name="connsiteY7" fmla="*/ 1605043 h 2079929"/>
                <a:gd name="connsiteX8" fmla="*/ 1554360 w 2564336"/>
                <a:gd name="connsiteY8" fmla="*/ 1987598 h 2079929"/>
                <a:gd name="connsiteX9" fmla="*/ 849996 w 2564336"/>
                <a:gd name="connsiteY9" fmla="*/ 2079738 h 2079929"/>
                <a:gd name="connsiteX10" fmla="*/ 99951 w 2564336"/>
                <a:gd name="connsiteY10" fmla="*/ 1854540 h 2079929"/>
                <a:gd name="connsiteX0" fmla="*/ 99951 w 2564336"/>
                <a:gd name="connsiteY0" fmla="*/ 1854540 h 2079929"/>
                <a:gd name="connsiteX1" fmla="*/ 136107 w 2564336"/>
                <a:gd name="connsiteY1" fmla="*/ 905247 h 2079929"/>
                <a:gd name="connsiteX2" fmla="*/ 1274442 w 2564336"/>
                <a:gd name="connsiteY2" fmla="*/ 205451 h 2079929"/>
                <a:gd name="connsiteX3" fmla="*/ 1974238 w 2564336"/>
                <a:gd name="connsiteY3" fmla="*/ 186790 h 2079929"/>
                <a:gd name="connsiteX4" fmla="*/ 2496752 w 2564336"/>
                <a:gd name="connsiteY4" fmla="*/ 178 h 2079929"/>
                <a:gd name="connsiteX5" fmla="*/ 2552736 w 2564336"/>
                <a:gd name="connsiteY5" fmla="*/ 224112 h 2079929"/>
                <a:gd name="connsiteX6" fmla="*/ 2450099 w 2564336"/>
                <a:gd name="connsiteY6" fmla="*/ 765288 h 2079929"/>
                <a:gd name="connsiteX7" fmla="*/ 2048882 w 2564336"/>
                <a:gd name="connsiteY7" fmla="*/ 1605043 h 2079929"/>
                <a:gd name="connsiteX8" fmla="*/ 1554360 w 2564336"/>
                <a:gd name="connsiteY8" fmla="*/ 1987598 h 2079929"/>
                <a:gd name="connsiteX9" fmla="*/ 849996 w 2564336"/>
                <a:gd name="connsiteY9" fmla="*/ 2079738 h 2079929"/>
                <a:gd name="connsiteX10" fmla="*/ 99951 w 2564336"/>
                <a:gd name="connsiteY10" fmla="*/ 1854540 h 2079929"/>
                <a:gd name="connsiteX0" fmla="*/ 95793 w 2560178"/>
                <a:gd name="connsiteY0" fmla="*/ 1854543 h 2079932"/>
                <a:gd name="connsiteX1" fmla="*/ 131949 w 2560178"/>
                <a:gd name="connsiteY1" fmla="*/ 905250 h 2079932"/>
                <a:gd name="connsiteX2" fmla="*/ 1203609 w 2560178"/>
                <a:gd name="connsiteY2" fmla="*/ 224504 h 2079932"/>
                <a:gd name="connsiteX3" fmla="*/ 1970080 w 2560178"/>
                <a:gd name="connsiteY3" fmla="*/ 186793 h 2079932"/>
                <a:gd name="connsiteX4" fmla="*/ 2492594 w 2560178"/>
                <a:gd name="connsiteY4" fmla="*/ 181 h 2079932"/>
                <a:gd name="connsiteX5" fmla="*/ 2548578 w 2560178"/>
                <a:gd name="connsiteY5" fmla="*/ 224115 h 2079932"/>
                <a:gd name="connsiteX6" fmla="*/ 2445941 w 2560178"/>
                <a:gd name="connsiteY6" fmla="*/ 765291 h 2079932"/>
                <a:gd name="connsiteX7" fmla="*/ 2044724 w 2560178"/>
                <a:gd name="connsiteY7" fmla="*/ 1605046 h 2079932"/>
                <a:gd name="connsiteX8" fmla="*/ 1550202 w 2560178"/>
                <a:gd name="connsiteY8" fmla="*/ 1987601 h 2079932"/>
                <a:gd name="connsiteX9" fmla="*/ 845838 w 2560178"/>
                <a:gd name="connsiteY9" fmla="*/ 2079741 h 2079932"/>
                <a:gd name="connsiteX10" fmla="*/ 95793 w 2560178"/>
                <a:gd name="connsiteY10" fmla="*/ 1854543 h 2079932"/>
                <a:gd name="connsiteX0" fmla="*/ 90564 w 2554949"/>
                <a:gd name="connsiteY0" fmla="*/ 1854543 h 2079932"/>
                <a:gd name="connsiteX1" fmla="*/ 126720 w 2554949"/>
                <a:gd name="connsiteY1" fmla="*/ 905250 h 2079932"/>
                <a:gd name="connsiteX2" fmla="*/ 1198380 w 2554949"/>
                <a:gd name="connsiteY2" fmla="*/ 224504 h 2079932"/>
                <a:gd name="connsiteX3" fmla="*/ 1964851 w 2554949"/>
                <a:gd name="connsiteY3" fmla="*/ 186793 h 2079932"/>
                <a:gd name="connsiteX4" fmla="*/ 2487365 w 2554949"/>
                <a:gd name="connsiteY4" fmla="*/ 181 h 2079932"/>
                <a:gd name="connsiteX5" fmla="*/ 2543349 w 2554949"/>
                <a:gd name="connsiteY5" fmla="*/ 224115 h 2079932"/>
                <a:gd name="connsiteX6" fmla="*/ 2440712 w 2554949"/>
                <a:gd name="connsiteY6" fmla="*/ 765291 h 2079932"/>
                <a:gd name="connsiteX7" fmla="*/ 2039495 w 2554949"/>
                <a:gd name="connsiteY7" fmla="*/ 1605046 h 2079932"/>
                <a:gd name="connsiteX8" fmla="*/ 1544973 w 2554949"/>
                <a:gd name="connsiteY8" fmla="*/ 1987601 h 2079932"/>
                <a:gd name="connsiteX9" fmla="*/ 840609 w 2554949"/>
                <a:gd name="connsiteY9" fmla="*/ 2079741 h 2079932"/>
                <a:gd name="connsiteX10" fmla="*/ 90564 w 2554949"/>
                <a:gd name="connsiteY10" fmla="*/ 1854543 h 2079932"/>
                <a:gd name="connsiteX0" fmla="*/ 94033 w 2558418"/>
                <a:gd name="connsiteY0" fmla="*/ 1854557 h 2079946"/>
                <a:gd name="connsiteX1" fmla="*/ 130189 w 2558418"/>
                <a:gd name="connsiteY1" fmla="*/ 905264 h 2079946"/>
                <a:gd name="connsiteX2" fmla="*/ 1173274 w 2558418"/>
                <a:gd name="connsiteY2" fmla="*/ 295956 h 2079946"/>
                <a:gd name="connsiteX3" fmla="*/ 1968320 w 2558418"/>
                <a:gd name="connsiteY3" fmla="*/ 186807 h 2079946"/>
                <a:gd name="connsiteX4" fmla="*/ 2490834 w 2558418"/>
                <a:gd name="connsiteY4" fmla="*/ 195 h 2079946"/>
                <a:gd name="connsiteX5" fmla="*/ 2546818 w 2558418"/>
                <a:gd name="connsiteY5" fmla="*/ 224129 h 2079946"/>
                <a:gd name="connsiteX6" fmla="*/ 2444181 w 2558418"/>
                <a:gd name="connsiteY6" fmla="*/ 765305 h 2079946"/>
                <a:gd name="connsiteX7" fmla="*/ 2042964 w 2558418"/>
                <a:gd name="connsiteY7" fmla="*/ 1605060 h 2079946"/>
                <a:gd name="connsiteX8" fmla="*/ 1548442 w 2558418"/>
                <a:gd name="connsiteY8" fmla="*/ 1987615 h 2079946"/>
                <a:gd name="connsiteX9" fmla="*/ 844078 w 2558418"/>
                <a:gd name="connsiteY9" fmla="*/ 2079755 h 2079946"/>
                <a:gd name="connsiteX10" fmla="*/ 94033 w 2558418"/>
                <a:gd name="connsiteY10" fmla="*/ 1854557 h 2079946"/>
                <a:gd name="connsiteX0" fmla="*/ 94033 w 2558418"/>
                <a:gd name="connsiteY0" fmla="*/ 1854556 h 2079945"/>
                <a:gd name="connsiteX1" fmla="*/ 130189 w 2558418"/>
                <a:gd name="connsiteY1" fmla="*/ 905263 h 2079945"/>
                <a:gd name="connsiteX2" fmla="*/ 1173274 w 2558418"/>
                <a:gd name="connsiteY2" fmla="*/ 286430 h 2079945"/>
                <a:gd name="connsiteX3" fmla="*/ 1968320 w 2558418"/>
                <a:gd name="connsiteY3" fmla="*/ 186806 h 2079945"/>
                <a:gd name="connsiteX4" fmla="*/ 2490834 w 2558418"/>
                <a:gd name="connsiteY4" fmla="*/ 194 h 2079945"/>
                <a:gd name="connsiteX5" fmla="*/ 2546818 w 2558418"/>
                <a:gd name="connsiteY5" fmla="*/ 224128 h 2079945"/>
                <a:gd name="connsiteX6" fmla="*/ 2444181 w 2558418"/>
                <a:gd name="connsiteY6" fmla="*/ 765304 h 2079945"/>
                <a:gd name="connsiteX7" fmla="*/ 2042964 w 2558418"/>
                <a:gd name="connsiteY7" fmla="*/ 1605059 h 2079945"/>
                <a:gd name="connsiteX8" fmla="*/ 1548442 w 2558418"/>
                <a:gd name="connsiteY8" fmla="*/ 1987614 h 2079945"/>
                <a:gd name="connsiteX9" fmla="*/ 844078 w 2558418"/>
                <a:gd name="connsiteY9" fmla="*/ 2079754 h 2079945"/>
                <a:gd name="connsiteX10" fmla="*/ 94033 w 2558418"/>
                <a:gd name="connsiteY10" fmla="*/ 1854556 h 2079945"/>
                <a:gd name="connsiteX0" fmla="*/ 73773 w 2538158"/>
                <a:gd name="connsiteY0" fmla="*/ 1854556 h 2079945"/>
                <a:gd name="connsiteX1" fmla="*/ 109929 w 2538158"/>
                <a:gd name="connsiteY1" fmla="*/ 905263 h 2079945"/>
                <a:gd name="connsiteX2" fmla="*/ 1153014 w 2538158"/>
                <a:gd name="connsiteY2" fmla="*/ 286430 h 2079945"/>
                <a:gd name="connsiteX3" fmla="*/ 1948060 w 2538158"/>
                <a:gd name="connsiteY3" fmla="*/ 186806 h 2079945"/>
                <a:gd name="connsiteX4" fmla="*/ 2470574 w 2538158"/>
                <a:gd name="connsiteY4" fmla="*/ 194 h 2079945"/>
                <a:gd name="connsiteX5" fmla="*/ 2526558 w 2538158"/>
                <a:gd name="connsiteY5" fmla="*/ 224128 h 2079945"/>
                <a:gd name="connsiteX6" fmla="*/ 2423921 w 2538158"/>
                <a:gd name="connsiteY6" fmla="*/ 765304 h 2079945"/>
                <a:gd name="connsiteX7" fmla="*/ 2022704 w 2538158"/>
                <a:gd name="connsiteY7" fmla="*/ 1605059 h 2079945"/>
                <a:gd name="connsiteX8" fmla="*/ 1528182 w 2538158"/>
                <a:gd name="connsiteY8" fmla="*/ 1987614 h 2079945"/>
                <a:gd name="connsiteX9" fmla="*/ 823818 w 2538158"/>
                <a:gd name="connsiteY9" fmla="*/ 2079754 h 2079945"/>
                <a:gd name="connsiteX10" fmla="*/ 73773 w 2538158"/>
                <a:gd name="connsiteY10" fmla="*/ 1854556 h 2079945"/>
                <a:gd name="connsiteX0" fmla="*/ 108852 w 2511325"/>
                <a:gd name="connsiteY0" fmla="*/ 1849794 h 2086587"/>
                <a:gd name="connsiteX1" fmla="*/ 83096 w 2511325"/>
                <a:gd name="connsiteY1" fmla="*/ 905263 h 2086587"/>
                <a:gd name="connsiteX2" fmla="*/ 1126181 w 2511325"/>
                <a:gd name="connsiteY2" fmla="*/ 286430 h 2086587"/>
                <a:gd name="connsiteX3" fmla="*/ 1921227 w 2511325"/>
                <a:gd name="connsiteY3" fmla="*/ 186806 h 2086587"/>
                <a:gd name="connsiteX4" fmla="*/ 2443741 w 2511325"/>
                <a:gd name="connsiteY4" fmla="*/ 194 h 2086587"/>
                <a:gd name="connsiteX5" fmla="*/ 2499725 w 2511325"/>
                <a:gd name="connsiteY5" fmla="*/ 224128 h 2086587"/>
                <a:gd name="connsiteX6" fmla="*/ 2397088 w 2511325"/>
                <a:gd name="connsiteY6" fmla="*/ 765304 h 2086587"/>
                <a:gd name="connsiteX7" fmla="*/ 1995871 w 2511325"/>
                <a:gd name="connsiteY7" fmla="*/ 1605059 h 2086587"/>
                <a:gd name="connsiteX8" fmla="*/ 1501349 w 2511325"/>
                <a:gd name="connsiteY8" fmla="*/ 1987614 h 2086587"/>
                <a:gd name="connsiteX9" fmla="*/ 796985 w 2511325"/>
                <a:gd name="connsiteY9" fmla="*/ 2079754 h 2086587"/>
                <a:gd name="connsiteX10" fmla="*/ 108852 w 2511325"/>
                <a:gd name="connsiteY10" fmla="*/ 1849794 h 2086587"/>
                <a:gd name="connsiteX0" fmla="*/ 88946 w 2524756"/>
                <a:gd name="connsiteY0" fmla="*/ 1811694 h 2089074"/>
                <a:gd name="connsiteX1" fmla="*/ 96527 w 2524756"/>
                <a:gd name="connsiteY1" fmla="*/ 905263 h 2089074"/>
                <a:gd name="connsiteX2" fmla="*/ 1139612 w 2524756"/>
                <a:gd name="connsiteY2" fmla="*/ 286430 h 2089074"/>
                <a:gd name="connsiteX3" fmla="*/ 1934658 w 2524756"/>
                <a:gd name="connsiteY3" fmla="*/ 186806 h 2089074"/>
                <a:gd name="connsiteX4" fmla="*/ 2457172 w 2524756"/>
                <a:gd name="connsiteY4" fmla="*/ 194 h 2089074"/>
                <a:gd name="connsiteX5" fmla="*/ 2513156 w 2524756"/>
                <a:gd name="connsiteY5" fmla="*/ 224128 h 2089074"/>
                <a:gd name="connsiteX6" fmla="*/ 2410519 w 2524756"/>
                <a:gd name="connsiteY6" fmla="*/ 765304 h 2089074"/>
                <a:gd name="connsiteX7" fmla="*/ 2009302 w 2524756"/>
                <a:gd name="connsiteY7" fmla="*/ 1605059 h 2089074"/>
                <a:gd name="connsiteX8" fmla="*/ 1514780 w 2524756"/>
                <a:gd name="connsiteY8" fmla="*/ 1987614 h 2089074"/>
                <a:gd name="connsiteX9" fmla="*/ 810416 w 2524756"/>
                <a:gd name="connsiteY9" fmla="*/ 2079754 h 2089074"/>
                <a:gd name="connsiteX10" fmla="*/ 88946 w 2524756"/>
                <a:gd name="connsiteY10" fmla="*/ 1811694 h 2089074"/>
                <a:gd name="connsiteX0" fmla="*/ 68826 w 2504636"/>
                <a:gd name="connsiteY0" fmla="*/ 1811694 h 2089074"/>
                <a:gd name="connsiteX1" fmla="*/ 76407 w 2504636"/>
                <a:gd name="connsiteY1" fmla="*/ 905263 h 2089074"/>
                <a:gd name="connsiteX2" fmla="*/ 1119492 w 2504636"/>
                <a:gd name="connsiteY2" fmla="*/ 286430 h 2089074"/>
                <a:gd name="connsiteX3" fmla="*/ 1914538 w 2504636"/>
                <a:gd name="connsiteY3" fmla="*/ 186806 h 2089074"/>
                <a:gd name="connsiteX4" fmla="*/ 2437052 w 2504636"/>
                <a:gd name="connsiteY4" fmla="*/ 194 h 2089074"/>
                <a:gd name="connsiteX5" fmla="*/ 2493036 w 2504636"/>
                <a:gd name="connsiteY5" fmla="*/ 224128 h 2089074"/>
                <a:gd name="connsiteX6" fmla="*/ 2390399 w 2504636"/>
                <a:gd name="connsiteY6" fmla="*/ 765304 h 2089074"/>
                <a:gd name="connsiteX7" fmla="*/ 1989182 w 2504636"/>
                <a:gd name="connsiteY7" fmla="*/ 1605059 h 2089074"/>
                <a:gd name="connsiteX8" fmla="*/ 1494660 w 2504636"/>
                <a:gd name="connsiteY8" fmla="*/ 1987614 h 2089074"/>
                <a:gd name="connsiteX9" fmla="*/ 790296 w 2504636"/>
                <a:gd name="connsiteY9" fmla="*/ 2079754 h 2089074"/>
                <a:gd name="connsiteX10" fmla="*/ 68826 w 2504636"/>
                <a:gd name="connsiteY10" fmla="*/ 1811694 h 2089074"/>
                <a:gd name="connsiteX0" fmla="*/ 88946 w 2524756"/>
                <a:gd name="connsiteY0" fmla="*/ 1773594 h 2091634"/>
                <a:gd name="connsiteX1" fmla="*/ 96527 w 2524756"/>
                <a:gd name="connsiteY1" fmla="*/ 905263 h 2091634"/>
                <a:gd name="connsiteX2" fmla="*/ 1139612 w 2524756"/>
                <a:gd name="connsiteY2" fmla="*/ 286430 h 2091634"/>
                <a:gd name="connsiteX3" fmla="*/ 1934658 w 2524756"/>
                <a:gd name="connsiteY3" fmla="*/ 186806 h 2091634"/>
                <a:gd name="connsiteX4" fmla="*/ 2457172 w 2524756"/>
                <a:gd name="connsiteY4" fmla="*/ 194 h 2091634"/>
                <a:gd name="connsiteX5" fmla="*/ 2513156 w 2524756"/>
                <a:gd name="connsiteY5" fmla="*/ 224128 h 2091634"/>
                <a:gd name="connsiteX6" fmla="*/ 2410519 w 2524756"/>
                <a:gd name="connsiteY6" fmla="*/ 765304 h 2091634"/>
                <a:gd name="connsiteX7" fmla="*/ 2009302 w 2524756"/>
                <a:gd name="connsiteY7" fmla="*/ 1605059 h 2091634"/>
                <a:gd name="connsiteX8" fmla="*/ 1514780 w 2524756"/>
                <a:gd name="connsiteY8" fmla="*/ 1987614 h 2091634"/>
                <a:gd name="connsiteX9" fmla="*/ 810416 w 2524756"/>
                <a:gd name="connsiteY9" fmla="*/ 2079754 h 2091634"/>
                <a:gd name="connsiteX10" fmla="*/ 88946 w 2524756"/>
                <a:gd name="connsiteY10" fmla="*/ 1773594 h 2091634"/>
                <a:gd name="connsiteX0" fmla="*/ 88946 w 2524756"/>
                <a:gd name="connsiteY0" fmla="*/ 1773594 h 2091634"/>
                <a:gd name="connsiteX1" fmla="*/ 96527 w 2524756"/>
                <a:gd name="connsiteY1" fmla="*/ 905263 h 2091634"/>
                <a:gd name="connsiteX2" fmla="*/ 1139612 w 2524756"/>
                <a:gd name="connsiteY2" fmla="*/ 286430 h 2091634"/>
                <a:gd name="connsiteX3" fmla="*/ 1934658 w 2524756"/>
                <a:gd name="connsiteY3" fmla="*/ 186806 h 2091634"/>
                <a:gd name="connsiteX4" fmla="*/ 2457172 w 2524756"/>
                <a:gd name="connsiteY4" fmla="*/ 194 h 2091634"/>
                <a:gd name="connsiteX5" fmla="*/ 2513156 w 2524756"/>
                <a:gd name="connsiteY5" fmla="*/ 224128 h 2091634"/>
                <a:gd name="connsiteX6" fmla="*/ 2410519 w 2524756"/>
                <a:gd name="connsiteY6" fmla="*/ 765304 h 2091634"/>
                <a:gd name="connsiteX7" fmla="*/ 2009302 w 2524756"/>
                <a:gd name="connsiteY7" fmla="*/ 1605059 h 2091634"/>
                <a:gd name="connsiteX8" fmla="*/ 1514780 w 2524756"/>
                <a:gd name="connsiteY8" fmla="*/ 1987614 h 2091634"/>
                <a:gd name="connsiteX9" fmla="*/ 810416 w 2524756"/>
                <a:gd name="connsiteY9" fmla="*/ 2079754 h 2091634"/>
                <a:gd name="connsiteX10" fmla="*/ 88946 w 2524756"/>
                <a:gd name="connsiteY10" fmla="*/ 1773594 h 2091634"/>
                <a:gd name="connsiteX0" fmla="*/ 107853 w 2543663"/>
                <a:gd name="connsiteY0" fmla="*/ 1773594 h 2067233"/>
                <a:gd name="connsiteX1" fmla="*/ 115434 w 2543663"/>
                <a:gd name="connsiteY1" fmla="*/ 905263 h 2067233"/>
                <a:gd name="connsiteX2" fmla="*/ 1158519 w 2543663"/>
                <a:gd name="connsiteY2" fmla="*/ 286430 h 2067233"/>
                <a:gd name="connsiteX3" fmla="*/ 1953565 w 2543663"/>
                <a:gd name="connsiteY3" fmla="*/ 186806 h 2067233"/>
                <a:gd name="connsiteX4" fmla="*/ 2476079 w 2543663"/>
                <a:gd name="connsiteY4" fmla="*/ 194 h 2067233"/>
                <a:gd name="connsiteX5" fmla="*/ 2532063 w 2543663"/>
                <a:gd name="connsiteY5" fmla="*/ 224128 h 2067233"/>
                <a:gd name="connsiteX6" fmla="*/ 2429426 w 2543663"/>
                <a:gd name="connsiteY6" fmla="*/ 765304 h 2067233"/>
                <a:gd name="connsiteX7" fmla="*/ 2028209 w 2543663"/>
                <a:gd name="connsiteY7" fmla="*/ 1605059 h 2067233"/>
                <a:gd name="connsiteX8" fmla="*/ 1533687 w 2543663"/>
                <a:gd name="connsiteY8" fmla="*/ 1987614 h 2067233"/>
                <a:gd name="connsiteX9" fmla="*/ 843610 w 2543663"/>
                <a:gd name="connsiteY9" fmla="*/ 2051179 h 2067233"/>
                <a:gd name="connsiteX10" fmla="*/ 107853 w 2543663"/>
                <a:gd name="connsiteY10" fmla="*/ 1773594 h 2067233"/>
                <a:gd name="connsiteX0" fmla="*/ 107853 w 2543663"/>
                <a:gd name="connsiteY0" fmla="*/ 1773594 h 2054713"/>
                <a:gd name="connsiteX1" fmla="*/ 115434 w 2543663"/>
                <a:gd name="connsiteY1" fmla="*/ 905263 h 2054713"/>
                <a:gd name="connsiteX2" fmla="*/ 1158519 w 2543663"/>
                <a:gd name="connsiteY2" fmla="*/ 286430 h 2054713"/>
                <a:gd name="connsiteX3" fmla="*/ 1953565 w 2543663"/>
                <a:gd name="connsiteY3" fmla="*/ 186806 h 2054713"/>
                <a:gd name="connsiteX4" fmla="*/ 2476079 w 2543663"/>
                <a:gd name="connsiteY4" fmla="*/ 194 h 2054713"/>
                <a:gd name="connsiteX5" fmla="*/ 2532063 w 2543663"/>
                <a:gd name="connsiteY5" fmla="*/ 224128 h 2054713"/>
                <a:gd name="connsiteX6" fmla="*/ 2429426 w 2543663"/>
                <a:gd name="connsiteY6" fmla="*/ 765304 h 2054713"/>
                <a:gd name="connsiteX7" fmla="*/ 2028209 w 2543663"/>
                <a:gd name="connsiteY7" fmla="*/ 1605059 h 2054713"/>
                <a:gd name="connsiteX8" fmla="*/ 1533687 w 2543663"/>
                <a:gd name="connsiteY8" fmla="*/ 1987614 h 2054713"/>
                <a:gd name="connsiteX9" fmla="*/ 843610 w 2543663"/>
                <a:gd name="connsiteY9" fmla="*/ 2051179 h 2054713"/>
                <a:gd name="connsiteX10" fmla="*/ 107853 w 2543663"/>
                <a:gd name="connsiteY10" fmla="*/ 1773594 h 2054713"/>
                <a:gd name="connsiteX0" fmla="*/ 107853 w 2543663"/>
                <a:gd name="connsiteY0" fmla="*/ 1773594 h 2059058"/>
                <a:gd name="connsiteX1" fmla="*/ 115434 w 2543663"/>
                <a:gd name="connsiteY1" fmla="*/ 905263 h 2059058"/>
                <a:gd name="connsiteX2" fmla="*/ 1158519 w 2543663"/>
                <a:gd name="connsiteY2" fmla="*/ 286430 h 2059058"/>
                <a:gd name="connsiteX3" fmla="*/ 1953565 w 2543663"/>
                <a:gd name="connsiteY3" fmla="*/ 186806 h 2059058"/>
                <a:gd name="connsiteX4" fmla="*/ 2476079 w 2543663"/>
                <a:gd name="connsiteY4" fmla="*/ 194 h 2059058"/>
                <a:gd name="connsiteX5" fmla="*/ 2532063 w 2543663"/>
                <a:gd name="connsiteY5" fmla="*/ 224128 h 2059058"/>
                <a:gd name="connsiteX6" fmla="*/ 2429426 w 2543663"/>
                <a:gd name="connsiteY6" fmla="*/ 765304 h 2059058"/>
                <a:gd name="connsiteX7" fmla="*/ 2028209 w 2543663"/>
                <a:gd name="connsiteY7" fmla="*/ 1605059 h 2059058"/>
                <a:gd name="connsiteX8" fmla="*/ 1533687 w 2543663"/>
                <a:gd name="connsiteY8" fmla="*/ 1949514 h 2059058"/>
                <a:gd name="connsiteX9" fmla="*/ 843610 w 2543663"/>
                <a:gd name="connsiteY9" fmla="*/ 2051179 h 2059058"/>
                <a:gd name="connsiteX10" fmla="*/ 107853 w 2543663"/>
                <a:gd name="connsiteY10" fmla="*/ 1773594 h 2059058"/>
                <a:gd name="connsiteX0" fmla="*/ 107853 w 2543663"/>
                <a:gd name="connsiteY0" fmla="*/ 1773594 h 2060238"/>
                <a:gd name="connsiteX1" fmla="*/ 115434 w 2543663"/>
                <a:gd name="connsiteY1" fmla="*/ 905263 h 2060238"/>
                <a:gd name="connsiteX2" fmla="*/ 1158519 w 2543663"/>
                <a:gd name="connsiteY2" fmla="*/ 286430 h 2060238"/>
                <a:gd name="connsiteX3" fmla="*/ 1953565 w 2543663"/>
                <a:gd name="connsiteY3" fmla="*/ 186806 h 2060238"/>
                <a:gd name="connsiteX4" fmla="*/ 2476079 w 2543663"/>
                <a:gd name="connsiteY4" fmla="*/ 194 h 2060238"/>
                <a:gd name="connsiteX5" fmla="*/ 2532063 w 2543663"/>
                <a:gd name="connsiteY5" fmla="*/ 224128 h 2060238"/>
                <a:gd name="connsiteX6" fmla="*/ 2429426 w 2543663"/>
                <a:gd name="connsiteY6" fmla="*/ 765304 h 2060238"/>
                <a:gd name="connsiteX7" fmla="*/ 1985346 w 2543663"/>
                <a:gd name="connsiteY7" fmla="*/ 1528859 h 2060238"/>
                <a:gd name="connsiteX8" fmla="*/ 1533687 w 2543663"/>
                <a:gd name="connsiteY8" fmla="*/ 1949514 h 2060238"/>
                <a:gd name="connsiteX9" fmla="*/ 843610 w 2543663"/>
                <a:gd name="connsiteY9" fmla="*/ 2051179 h 2060238"/>
                <a:gd name="connsiteX10" fmla="*/ 107853 w 2543663"/>
                <a:gd name="connsiteY10" fmla="*/ 1773594 h 2060238"/>
                <a:gd name="connsiteX0" fmla="*/ 107853 w 2546818"/>
                <a:gd name="connsiteY0" fmla="*/ 1773449 h 2060093"/>
                <a:gd name="connsiteX1" fmla="*/ 115434 w 2546818"/>
                <a:gd name="connsiteY1" fmla="*/ 905118 h 2060093"/>
                <a:gd name="connsiteX2" fmla="*/ 1158519 w 2546818"/>
                <a:gd name="connsiteY2" fmla="*/ 286285 h 2060093"/>
                <a:gd name="connsiteX3" fmla="*/ 1953565 w 2546818"/>
                <a:gd name="connsiteY3" fmla="*/ 186661 h 2060093"/>
                <a:gd name="connsiteX4" fmla="*/ 2476079 w 2546818"/>
                <a:gd name="connsiteY4" fmla="*/ 49 h 2060093"/>
                <a:gd name="connsiteX5" fmla="*/ 2536826 w 2546818"/>
                <a:gd name="connsiteY5" fmla="*/ 204933 h 2060093"/>
                <a:gd name="connsiteX6" fmla="*/ 2429426 w 2546818"/>
                <a:gd name="connsiteY6" fmla="*/ 765159 h 2060093"/>
                <a:gd name="connsiteX7" fmla="*/ 1985346 w 2546818"/>
                <a:gd name="connsiteY7" fmla="*/ 1528714 h 2060093"/>
                <a:gd name="connsiteX8" fmla="*/ 1533687 w 2546818"/>
                <a:gd name="connsiteY8" fmla="*/ 1949369 h 2060093"/>
                <a:gd name="connsiteX9" fmla="*/ 843610 w 2546818"/>
                <a:gd name="connsiteY9" fmla="*/ 2051034 h 2060093"/>
                <a:gd name="connsiteX10" fmla="*/ 107853 w 2546818"/>
                <a:gd name="connsiteY10" fmla="*/ 1773449 h 2060093"/>
                <a:gd name="connsiteX0" fmla="*/ 107853 w 2546818"/>
                <a:gd name="connsiteY0" fmla="*/ 1773449 h 2060093"/>
                <a:gd name="connsiteX1" fmla="*/ 115434 w 2546818"/>
                <a:gd name="connsiteY1" fmla="*/ 905118 h 2060093"/>
                <a:gd name="connsiteX2" fmla="*/ 1158519 w 2546818"/>
                <a:gd name="connsiteY2" fmla="*/ 286285 h 2060093"/>
                <a:gd name="connsiteX3" fmla="*/ 1953565 w 2546818"/>
                <a:gd name="connsiteY3" fmla="*/ 186661 h 2060093"/>
                <a:gd name="connsiteX4" fmla="*/ 2476079 w 2546818"/>
                <a:gd name="connsiteY4" fmla="*/ 49 h 2060093"/>
                <a:gd name="connsiteX5" fmla="*/ 2536826 w 2546818"/>
                <a:gd name="connsiteY5" fmla="*/ 204933 h 2060093"/>
                <a:gd name="connsiteX6" fmla="*/ 2429426 w 2546818"/>
                <a:gd name="connsiteY6" fmla="*/ 765159 h 2060093"/>
                <a:gd name="connsiteX7" fmla="*/ 1985346 w 2546818"/>
                <a:gd name="connsiteY7" fmla="*/ 1528714 h 2060093"/>
                <a:gd name="connsiteX8" fmla="*/ 1533687 w 2546818"/>
                <a:gd name="connsiteY8" fmla="*/ 1949369 h 2060093"/>
                <a:gd name="connsiteX9" fmla="*/ 843610 w 2546818"/>
                <a:gd name="connsiteY9" fmla="*/ 2051034 h 2060093"/>
                <a:gd name="connsiteX10" fmla="*/ 107853 w 2546818"/>
                <a:gd name="connsiteY10" fmla="*/ 1773449 h 2060093"/>
                <a:gd name="connsiteX0" fmla="*/ 107853 w 2548859"/>
                <a:gd name="connsiteY0" fmla="*/ 1773449 h 2060093"/>
                <a:gd name="connsiteX1" fmla="*/ 115434 w 2548859"/>
                <a:gd name="connsiteY1" fmla="*/ 905118 h 2060093"/>
                <a:gd name="connsiteX2" fmla="*/ 1158519 w 2548859"/>
                <a:gd name="connsiteY2" fmla="*/ 286285 h 2060093"/>
                <a:gd name="connsiteX3" fmla="*/ 1953565 w 2548859"/>
                <a:gd name="connsiteY3" fmla="*/ 186661 h 2060093"/>
                <a:gd name="connsiteX4" fmla="*/ 2476079 w 2548859"/>
                <a:gd name="connsiteY4" fmla="*/ 49 h 2060093"/>
                <a:gd name="connsiteX5" fmla="*/ 2536826 w 2548859"/>
                <a:gd name="connsiteY5" fmla="*/ 204933 h 2060093"/>
                <a:gd name="connsiteX6" fmla="*/ 2400851 w 2548859"/>
                <a:gd name="connsiteY6" fmla="*/ 750871 h 2060093"/>
                <a:gd name="connsiteX7" fmla="*/ 1985346 w 2548859"/>
                <a:gd name="connsiteY7" fmla="*/ 1528714 h 2060093"/>
                <a:gd name="connsiteX8" fmla="*/ 1533687 w 2548859"/>
                <a:gd name="connsiteY8" fmla="*/ 1949369 h 2060093"/>
                <a:gd name="connsiteX9" fmla="*/ 843610 w 2548859"/>
                <a:gd name="connsiteY9" fmla="*/ 2051034 h 2060093"/>
                <a:gd name="connsiteX10" fmla="*/ 107853 w 2548859"/>
                <a:gd name="connsiteY10" fmla="*/ 1773449 h 2060093"/>
                <a:gd name="connsiteX0" fmla="*/ 107853 w 2550227"/>
                <a:gd name="connsiteY0" fmla="*/ 1773449 h 2060093"/>
                <a:gd name="connsiteX1" fmla="*/ 115434 w 2550227"/>
                <a:gd name="connsiteY1" fmla="*/ 905118 h 2060093"/>
                <a:gd name="connsiteX2" fmla="*/ 1158519 w 2550227"/>
                <a:gd name="connsiteY2" fmla="*/ 286285 h 2060093"/>
                <a:gd name="connsiteX3" fmla="*/ 1953565 w 2550227"/>
                <a:gd name="connsiteY3" fmla="*/ 186661 h 2060093"/>
                <a:gd name="connsiteX4" fmla="*/ 2476079 w 2550227"/>
                <a:gd name="connsiteY4" fmla="*/ 49 h 2060093"/>
                <a:gd name="connsiteX5" fmla="*/ 2536826 w 2550227"/>
                <a:gd name="connsiteY5" fmla="*/ 204933 h 2060093"/>
                <a:gd name="connsiteX6" fmla="*/ 2381801 w 2550227"/>
                <a:gd name="connsiteY6" fmla="*/ 722296 h 2060093"/>
                <a:gd name="connsiteX7" fmla="*/ 1985346 w 2550227"/>
                <a:gd name="connsiteY7" fmla="*/ 1528714 h 2060093"/>
                <a:gd name="connsiteX8" fmla="*/ 1533687 w 2550227"/>
                <a:gd name="connsiteY8" fmla="*/ 1949369 h 2060093"/>
                <a:gd name="connsiteX9" fmla="*/ 843610 w 2550227"/>
                <a:gd name="connsiteY9" fmla="*/ 2051034 h 2060093"/>
                <a:gd name="connsiteX10" fmla="*/ 107853 w 2550227"/>
                <a:gd name="connsiteY10" fmla="*/ 1773449 h 2060093"/>
                <a:gd name="connsiteX0" fmla="*/ 90468 w 2532842"/>
                <a:gd name="connsiteY0" fmla="*/ 1773449 h 2060093"/>
                <a:gd name="connsiteX1" fmla="*/ 98049 w 2532842"/>
                <a:gd name="connsiteY1" fmla="*/ 905118 h 2060093"/>
                <a:gd name="connsiteX2" fmla="*/ 1141134 w 2532842"/>
                <a:gd name="connsiteY2" fmla="*/ 286285 h 2060093"/>
                <a:gd name="connsiteX3" fmla="*/ 1936180 w 2532842"/>
                <a:gd name="connsiteY3" fmla="*/ 186661 h 2060093"/>
                <a:gd name="connsiteX4" fmla="*/ 2458694 w 2532842"/>
                <a:gd name="connsiteY4" fmla="*/ 49 h 2060093"/>
                <a:gd name="connsiteX5" fmla="*/ 2519441 w 2532842"/>
                <a:gd name="connsiteY5" fmla="*/ 204933 h 2060093"/>
                <a:gd name="connsiteX6" fmla="*/ 2364416 w 2532842"/>
                <a:gd name="connsiteY6" fmla="*/ 722296 h 2060093"/>
                <a:gd name="connsiteX7" fmla="*/ 1967961 w 2532842"/>
                <a:gd name="connsiteY7" fmla="*/ 1528714 h 2060093"/>
                <a:gd name="connsiteX8" fmla="*/ 1516302 w 2532842"/>
                <a:gd name="connsiteY8" fmla="*/ 1949369 h 2060093"/>
                <a:gd name="connsiteX9" fmla="*/ 826225 w 2532842"/>
                <a:gd name="connsiteY9" fmla="*/ 2051034 h 2060093"/>
                <a:gd name="connsiteX10" fmla="*/ 90468 w 2532842"/>
                <a:gd name="connsiteY10" fmla="*/ 1773449 h 20600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532842" h="2060093">
                  <a:moveTo>
                    <a:pt x="90468" y="1773449"/>
                  </a:moveTo>
                  <a:cubicBezTo>
                    <a:pt x="-30895" y="1582463"/>
                    <a:pt x="-31897" y="1158624"/>
                    <a:pt x="98049" y="905118"/>
                  </a:cubicBezTo>
                  <a:cubicBezTo>
                    <a:pt x="227995" y="651612"/>
                    <a:pt x="469426" y="295053"/>
                    <a:pt x="1141134" y="286285"/>
                  </a:cubicBezTo>
                  <a:cubicBezTo>
                    <a:pt x="1374462" y="283239"/>
                    <a:pt x="1716587" y="234367"/>
                    <a:pt x="1936180" y="186661"/>
                  </a:cubicBezTo>
                  <a:cubicBezTo>
                    <a:pt x="2155773" y="138955"/>
                    <a:pt x="2361484" y="-2996"/>
                    <a:pt x="2458694" y="49"/>
                  </a:cubicBezTo>
                  <a:cubicBezTo>
                    <a:pt x="2555904" y="3094"/>
                    <a:pt x="2535154" y="84559"/>
                    <a:pt x="2519441" y="204933"/>
                  </a:cubicBezTo>
                  <a:cubicBezTo>
                    <a:pt x="2503728" y="325307"/>
                    <a:pt x="2432516" y="568341"/>
                    <a:pt x="2364416" y="722296"/>
                  </a:cubicBezTo>
                  <a:cubicBezTo>
                    <a:pt x="2296316" y="876251"/>
                    <a:pt x="2109313" y="1324202"/>
                    <a:pt x="1967961" y="1528714"/>
                  </a:cubicBezTo>
                  <a:cubicBezTo>
                    <a:pt x="1826609" y="1733226"/>
                    <a:pt x="1706591" y="1862316"/>
                    <a:pt x="1516302" y="1949369"/>
                  </a:cubicBezTo>
                  <a:cubicBezTo>
                    <a:pt x="1326013" y="2036422"/>
                    <a:pt x="1063864" y="2080354"/>
                    <a:pt x="826225" y="2051034"/>
                  </a:cubicBezTo>
                  <a:cubicBezTo>
                    <a:pt x="588586" y="2021714"/>
                    <a:pt x="211831" y="1964435"/>
                    <a:pt x="90468" y="1773449"/>
                  </a:cubicBezTo>
                  <a:close/>
                </a:path>
              </a:pathLst>
            </a:custGeom>
            <a:noFill/>
            <a:ln w="28575" cap="rnd" cmpd="sng" algn="ctr">
              <a:solidFill>
                <a:srgbClr val="B4CE82"/>
              </a:solidFill>
              <a:prstDash val="solid"/>
              <a:headEnd type="none" w="med" len="med"/>
              <a:tailEnd type="none" w="med" len="me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50" b="0" i="0" u="none" strike="noStrike" kern="0" cap="none" spc="0" normalizeH="0" baseline="0" noProof="0">
                <a:ln>
                  <a:noFill/>
                </a:ln>
                <a:solidFill>
                  <a:srgbClr val="3A3838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DEC6B621-A5A8-E635-320E-AE5DF6C41077}"/>
                </a:ext>
              </a:extLst>
            </p:cNvPr>
            <p:cNvSpPr/>
            <p:nvPr/>
          </p:nvSpPr>
          <p:spPr>
            <a:xfrm>
              <a:off x="5085481" y="3449385"/>
              <a:ext cx="549475" cy="581891"/>
            </a:xfrm>
            <a:custGeom>
              <a:avLst/>
              <a:gdLst>
                <a:gd name="connsiteX0" fmla="*/ 0 w 1234440"/>
                <a:gd name="connsiteY0" fmla="*/ 1177290 h 1177290"/>
                <a:gd name="connsiteX1" fmla="*/ 1234440 w 1234440"/>
                <a:gd name="connsiteY1" fmla="*/ 0 h 1177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234440" h="1177290">
                  <a:moveTo>
                    <a:pt x="0" y="1177290"/>
                  </a:moveTo>
                  <a:cubicBezTo>
                    <a:pt x="114300" y="734377"/>
                    <a:pt x="228600" y="291465"/>
                    <a:pt x="1234440" y="0"/>
                  </a:cubicBezTo>
                </a:path>
              </a:pathLst>
            </a:custGeom>
            <a:noFill/>
            <a:ln w="28575" cap="rnd" cmpd="sng" algn="ctr">
              <a:solidFill>
                <a:srgbClr val="B4CE82"/>
              </a:solidFill>
              <a:prstDash val="solid"/>
              <a:headEnd type="none" w="med" len="med"/>
              <a:tailEnd type="none" w="med" len="me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50" b="0" i="0" u="none" strike="noStrike" kern="0" cap="none" spc="0" normalizeH="0" baseline="0" noProof="0">
                <a:ln>
                  <a:noFill/>
                </a:ln>
                <a:solidFill>
                  <a:srgbClr val="3A3838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</p:grpSp>
      <p:pic>
        <p:nvPicPr>
          <p:cNvPr id="16" name="Graphic 15" descr="Folder">
            <a:extLst>
              <a:ext uri="{FF2B5EF4-FFF2-40B4-BE49-F238E27FC236}">
                <a16:creationId xmlns:a16="http://schemas.microsoft.com/office/drawing/2014/main" id="{E4A6049C-BEA4-139E-268F-E4D903B5592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377321" y="2743897"/>
            <a:ext cx="507603" cy="441242"/>
          </a:xfrm>
          <a:prstGeom prst="rect">
            <a:avLst/>
          </a:prstGeom>
        </p:spPr>
      </p:pic>
      <p:grpSp>
        <p:nvGrpSpPr>
          <p:cNvPr id="17" name="Group 16">
            <a:extLst>
              <a:ext uri="{FF2B5EF4-FFF2-40B4-BE49-F238E27FC236}">
                <a16:creationId xmlns:a16="http://schemas.microsoft.com/office/drawing/2014/main" id="{B2012197-6750-96A8-5C9F-609DA37E8D4F}"/>
              </a:ext>
            </a:extLst>
          </p:cNvPr>
          <p:cNvGrpSpPr/>
          <p:nvPr/>
        </p:nvGrpSpPr>
        <p:grpSpPr>
          <a:xfrm>
            <a:off x="2332879" y="5420477"/>
            <a:ext cx="689721" cy="419108"/>
            <a:chOff x="1596571" y="5845041"/>
            <a:chExt cx="1006188" cy="611409"/>
          </a:xfrm>
        </p:grpSpPr>
        <p:pic>
          <p:nvPicPr>
            <p:cNvPr id="18" name="Picture 8" descr="isa">
              <a:extLst>
                <a:ext uri="{FF2B5EF4-FFF2-40B4-BE49-F238E27FC236}">
                  <a16:creationId xmlns:a16="http://schemas.microsoft.com/office/drawing/2014/main" id="{F0833023-E52C-FDB6-C2E2-38D1FFBD496E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4">
              <a:alphaModFix amt="85000"/>
              <a:duotone>
                <a:srgbClr val="5B9BD5">
                  <a:shade val="45000"/>
                  <a:satMod val="135000"/>
                </a:srgbClr>
                <a:prstClr val="white"/>
              </a:duoton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2286" t="33596" r="13656" b="27963"/>
            <a:stretch/>
          </p:blipFill>
          <p:spPr bwMode="auto">
            <a:xfrm>
              <a:off x="1611965" y="5898128"/>
              <a:ext cx="990794" cy="47897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B1612EA3-4F3B-A82E-1A41-E2B0706E4C76}"/>
                </a:ext>
              </a:extLst>
            </p:cNvPr>
            <p:cNvGrpSpPr/>
            <p:nvPr/>
          </p:nvGrpSpPr>
          <p:grpSpPr>
            <a:xfrm>
              <a:off x="1596571" y="5845041"/>
              <a:ext cx="990924" cy="611409"/>
              <a:chOff x="3797857" y="2077992"/>
              <a:chExt cx="3940810" cy="2797199"/>
            </a:xfrm>
          </p:grpSpPr>
          <p:grpSp>
            <p:nvGrpSpPr>
              <p:cNvPr id="20" name="Group 19">
                <a:extLst>
                  <a:ext uri="{FF2B5EF4-FFF2-40B4-BE49-F238E27FC236}">
                    <a16:creationId xmlns:a16="http://schemas.microsoft.com/office/drawing/2014/main" id="{30DDF830-70C3-D7A2-D357-B151F3E52D88}"/>
                  </a:ext>
                </a:extLst>
              </p:cNvPr>
              <p:cNvGrpSpPr/>
              <p:nvPr/>
            </p:nvGrpSpPr>
            <p:grpSpPr>
              <a:xfrm>
                <a:off x="3797857" y="2077992"/>
                <a:ext cx="1184950" cy="884717"/>
                <a:chOff x="3797857" y="2077992"/>
                <a:chExt cx="1184950" cy="884717"/>
              </a:xfrm>
            </p:grpSpPr>
            <p:sp>
              <p:nvSpPr>
                <p:cNvPr id="29" name="Rectangle 28">
                  <a:extLst>
                    <a:ext uri="{FF2B5EF4-FFF2-40B4-BE49-F238E27FC236}">
                      <a16:creationId xmlns:a16="http://schemas.microsoft.com/office/drawing/2014/main" id="{7A6C3FF3-15F3-634F-6B5D-1EFD55AAE7D8}"/>
                    </a:ext>
                  </a:extLst>
                </p:cNvPr>
                <p:cNvSpPr/>
                <p:nvPr/>
              </p:nvSpPr>
              <p:spPr>
                <a:xfrm>
                  <a:off x="3797857" y="2077992"/>
                  <a:ext cx="556260" cy="250900"/>
                </a:xfrm>
                <a:prstGeom prst="rect">
                  <a:avLst/>
                </a:prstGeom>
                <a:solidFill>
                  <a:srgbClr val="5B9BD5"/>
                </a:solidFill>
                <a:ln w="19050" cap="rnd" cmpd="sng" algn="ctr">
                  <a:solidFill>
                    <a:srgbClr val="5B9BD5">
                      <a:shade val="50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>
                    <a:defRPr/>
                  </a:pPr>
                  <a:endParaRPr lang="en-US" sz="1000" kern="0">
                    <a:solidFill>
                      <a:prstClr val="white"/>
                    </a:solidFill>
                    <a:latin typeface="Calibri" panose="020F0502020204030204"/>
                  </a:endParaRPr>
                </a:p>
              </p:txBody>
            </p:sp>
            <p:cxnSp>
              <p:nvCxnSpPr>
                <p:cNvPr id="30" name="Straight Connector 29">
                  <a:extLst>
                    <a:ext uri="{FF2B5EF4-FFF2-40B4-BE49-F238E27FC236}">
                      <a16:creationId xmlns:a16="http://schemas.microsoft.com/office/drawing/2014/main" id="{0DC3B038-C0F2-3664-C874-A44EF985A449}"/>
                    </a:ext>
                  </a:extLst>
                </p:cNvPr>
                <p:cNvCxnSpPr>
                  <a:cxnSpLocks/>
                  <a:stCxn id="29" idx="3"/>
                </p:cNvCxnSpPr>
                <p:nvPr/>
              </p:nvCxnSpPr>
              <p:spPr>
                <a:xfrm>
                  <a:off x="4354117" y="2203442"/>
                  <a:ext cx="441960" cy="0"/>
                </a:xfrm>
                <a:prstGeom prst="line">
                  <a:avLst/>
                </a:prstGeom>
                <a:noFill/>
                <a:ln w="12700" cap="rnd" cmpd="sng" algn="ctr">
                  <a:solidFill>
                    <a:srgbClr val="5B9BD5"/>
                  </a:solidFill>
                  <a:prstDash val="solid"/>
                </a:ln>
                <a:effectLst/>
              </p:spPr>
            </p:cxnSp>
            <p:cxnSp>
              <p:nvCxnSpPr>
                <p:cNvPr id="31" name="Straight Connector 30">
                  <a:extLst>
                    <a:ext uri="{FF2B5EF4-FFF2-40B4-BE49-F238E27FC236}">
                      <a16:creationId xmlns:a16="http://schemas.microsoft.com/office/drawing/2014/main" id="{98A5FBCE-AACD-6BD2-7C2F-6F9932F51C6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796077" y="2203442"/>
                  <a:ext cx="186730" cy="759267"/>
                </a:xfrm>
                <a:prstGeom prst="line">
                  <a:avLst/>
                </a:prstGeom>
                <a:noFill/>
                <a:ln w="12700" cap="rnd" cmpd="sng" algn="ctr">
                  <a:solidFill>
                    <a:srgbClr val="5B9BD5"/>
                  </a:solidFill>
                  <a:prstDash val="solid"/>
                </a:ln>
                <a:effectLst/>
              </p:spPr>
            </p:cxnSp>
          </p:grpSp>
          <p:grpSp>
            <p:nvGrpSpPr>
              <p:cNvPr id="21" name="Group 20">
                <a:extLst>
                  <a:ext uri="{FF2B5EF4-FFF2-40B4-BE49-F238E27FC236}">
                    <a16:creationId xmlns:a16="http://schemas.microsoft.com/office/drawing/2014/main" id="{0EBB1613-C6FB-A73C-8AAD-93B56904558C}"/>
                  </a:ext>
                </a:extLst>
              </p:cNvPr>
              <p:cNvGrpSpPr/>
              <p:nvPr/>
            </p:nvGrpSpPr>
            <p:grpSpPr>
              <a:xfrm>
                <a:off x="4207006" y="3990474"/>
                <a:ext cx="1140532" cy="884717"/>
                <a:chOff x="4207006" y="3990474"/>
                <a:chExt cx="1140532" cy="884717"/>
              </a:xfrm>
            </p:grpSpPr>
            <p:sp>
              <p:nvSpPr>
                <p:cNvPr id="26" name="Rectangle 25">
                  <a:extLst>
                    <a:ext uri="{FF2B5EF4-FFF2-40B4-BE49-F238E27FC236}">
                      <a16:creationId xmlns:a16="http://schemas.microsoft.com/office/drawing/2014/main" id="{F1FD5CD4-3F01-4A75-607F-BFAB9E41EA3D}"/>
                    </a:ext>
                  </a:extLst>
                </p:cNvPr>
                <p:cNvSpPr/>
                <p:nvPr/>
              </p:nvSpPr>
              <p:spPr>
                <a:xfrm>
                  <a:off x="4207006" y="4624291"/>
                  <a:ext cx="556260" cy="250900"/>
                </a:xfrm>
                <a:prstGeom prst="rect">
                  <a:avLst/>
                </a:prstGeom>
                <a:solidFill>
                  <a:srgbClr val="5B9BD5"/>
                </a:solidFill>
                <a:ln w="19050" cap="rnd" cmpd="sng" algn="ctr">
                  <a:solidFill>
                    <a:srgbClr val="5B9BD5">
                      <a:shade val="50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>
                    <a:defRPr/>
                  </a:pPr>
                  <a:endParaRPr lang="en-US" sz="1000" kern="0">
                    <a:solidFill>
                      <a:prstClr val="white"/>
                    </a:solidFill>
                    <a:latin typeface="Calibri" panose="020F0502020204030204"/>
                  </a:endParaRPr>
                </a:p>
              </p:txBody>
            </p:sp>
            <p:cxnSp>
              <p:nvCxnSpPr>
                <p:cNvPr id="27" name="Straight Connector 26">
                  <a:extLst>
                    <a:ext uri="{FF2B5EF4-FFF2-40B4-BE49-F238E27FC236}">
                      <a16:creationId xmlns:a16="http://schemas.microsoft.com/office/drawing/2014/main" id="{A52E8DB3-6E33-DA7C-6093-BC4AF6C088F7}"/>
                    </a:ext>
                  </a:extLst>
                </p:cNvPr>
                <p:cNvCxnSpPr>
                  <a:cxnSpLocks/>
                  <a:stCxn id="26" idx="3"/>
                </p:cNvCxnSpPr>
                <p:nvPr/>
              </p:nvCxnSpPr>
              <p:spPr>
                <a:xfrm>
                  <a:off x="4763266" y="4749741"/>
                  <a:ext cx="397542" cy="0"/>
                </a:xfrm>
                <a:prstGeom prst="line">
                  <a:avLst/>
                </a:prstGeom>
                <a:noFill/>
                <a:ln w="12700" cap="rnd" cmpd="sng" algn="ctr">
                  <a:solidFill>
                    <a:srgbClr val="5B9BD5"/>
                  </a:solidFill>
                  <a:prstDash val="solid"/>
                </a:ln>
                <a:effectLst/>
              </p:spPr>
            </p:cxnSp>
            <p:cxnSp>
              <p:nvCxnSpPr>
                <p:cNvPr id="28" name="Straight Connector 27">
                  <a:extLst>
                    <a:ext uri="{FF2B5EF4-FFF2-40B4-BE49-F238E27FC236}">
                      <a16:creationId xmlns:a16="http://schemas.microsoft.com/office/drawing/2014/main" id="{43FD6CD5-7A18-E7AD-455A-1E9509F2D521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5160808" y="3990474"/>
                  <a:ext cx="186730" cy="759267"/>
                </a:xfrm>
                <a:prstGeom prst="line">
                  <a:avLst/>
                </a:prstGeom>
                <a:noFill/>
                <a:ln w="12700" cap="rnd" cmpd="sng" algn="ctr">
                  <a:solidFill>
                    <a:srgbClr val="5B9BD5"/>
                  </a:solidFill>
                  <a:prstDash val="solid"/>
                </a:ln>
                <a:effectLst/>
              </p:spPr>
            </p:cxnSp>
          </p:grpSp>
          <p:grpSp>
            <p:nvGrpSpPr>
              <p:cNvPr id="22" name="Group 21">
                <a:extLst>
                  <a:ext uri="{FF2B5EF4-FFF2-40B4-BE49-F238E27FC236}">
                    <a16:creationId xmlns:a16="http://schemas.microsoft.com/office/drawing/2014/main" id="{6A86A2D9-1E2D-61BA-2E4D-306FBE91132B}"/>
                  </a:ext>
                </a:extLst>
              </p:cNvPr>
              <p:cNvGrpSpPr/>
              <p:nvPr/>
            </p:nvGrpSpPr>
            <p:grpSpPr>
              <a:xfrm>
                <a:off x="6065785" y="2563410"/>
                <a:ext cx="1672882" cy="561427"/>
                <a:chOff x="6065785" y="2563410"/>
                <a:chExt cx="1672882" cy="561427"/>
              </a:xfrm>
            </p:grpSpPr>
            <p:sp>
              <p:nvSpPr>
                <p:cNvPr id="23" name="Rectangle 22">
                  <a:extLst>
                    <a:ext uri="{FF2B5EF4-FFF2-40B4-BE49-F238E27FC236}">
                      <a16:creationId xmlns:a16="http://schemas.microsoft.com/office/drawing/2014/main" id="{DBCC9066-C137-2432-8EC1-0078A4672D35}"/>
                    </a:ext>
                  </a:extLst>
                </p:cNvPr>
                <p:cNvSpPr/>
                <p:nvPr/>
              </p:nvSpPr>
              <p:spPr>
                <a:xfrm>
                  <a:off x="7182407" y="2563410"/>
                  <a:ext cx="556260" cy="250900"/>
                </a:xfrm>
                <a:prstGeom prst="rect">
                  <a:avLst/>
                </a:prstGeom>
                <a:solidFill>
                  <a:srgbClr val="5B9BD5"/>
                </a:solidFill>
                <a:ln w="19050" cap="rnd" cmpd="sng" algn="ctr">
                  <a:solidFill>
                    <a:srgbClr val="5B9BD5">
                      <a:shade val="50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>
                    <a:defRPr/>
                  </a:pPr>
                  <a:endParaRPr lang="en-US" sz="1000" kern="0">
                    <a:solidFill>
                      <a:prstClr val="white"/>
                    </a:solidFill>
                    <a:latin typeface="Calibri" panose="020F0502020204030204"/>
                  </a:endParaRPr>
                </a:p>
              </p:txBody>
            </p:sp>
            <p:cxnSp>
              <p:nvCxnSpPr>
                <p:cNvPr id="24" name="Straight Connector 23">
                  <a:extLst>
                    <a:ext uri="{FF2B5EF4-FFF2-40B4-BE49-F238E27FC236}">
                      <a16:creationId xmlns:a16="http://schemas.microsoft.com/office/drawing/2014/main" id="{6C0B4C2A-2B52-188A-6DC4-9DD6F979DD2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6884417" y="2688860"/>
                  <a:ext cx="290370" cy="0"/>
                </a:xfrm>
                <a:prstGeom prst="line">
                  <a:avLst/>
                </a:prstGeom>
                <a:noFill/>
                <a:ln w="12700" cap="rnd" cmpd="sng" algn="ctr">
                  <a:solidFill>
                    <a:srgbClr val="5B9BD5"/>
                  </a:solidFill>
                  <a:prstDash val="solid"/>
                </a:ln>
                <a:effectLst/>
              </p:spPr>
            </p:cxnSp>
            <p:cxnSp>
              <p:nvCxnSpPr>
                <p:cNvPr id="25" name="Straight Connector 24">
                  <a:extLst>
                    <a:ext uri="{FF2B5EF4-FFF2-40B4-BE49-F238E27FC236}">
                      <a16:creationId xmlns:a16="http://schemas.microsoft.com/office/drawing/2014/main" id="{EB4B7CBF-A340-D7AF-75C0-2C87391523D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6065785" y="2688860"/>
                  <a:ext cx="818632" cy="435977"/>
                </a:xfrm>
                <a:prstGeom prst="line">
                  <a:avLst/>
                </a:prstGeom>
                <a:noFill/>
                <a:ln w="12700" cap="rnd" cmpd="sng" algn="ctr">
                  <a:solidFill>
                    <a:srgbClr val="5B9BD5"/>
                  </a:solidFill>
                  <a:prstDash val="solid"/>
                </a:ln>
                <a:effectLst/>
              </p:spPr>
            </p:cxnSp>
          </p:grpSp>
        </p:grpSp>
      </p:grpSp>
      <p:pic>
        <p:nvPicPr>
          <p:cNvPr id="32" name="Graphic 31" descr="Folder">
            <a:extLst>
              <a:ext uri="{FF2B5EF4-FFF2-40B4-BE49-F238E27FC236}">
                <a16:creationId xmlns:a16="http://schemas.microsoft.com/office/drawing/2014/main" id="{8C9F2ED0-D686-1159-481A-4E0816CB0BA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343364" y="3787670"/>
            <a:ext cx="626802" cy="544858"/>
          </a:xfrm>
          <a:prstGeom prst="rect">
            <a:avLst/>
          </a:prstGeom>
        </p:spPr>
      </p:pic>
      <p:sp>
        <p:nvSpPr>
          <p:cNvPr id="33" name="TextBox 32">
            <a:extLst>
              <a:ext uri="{FF2B5EF4-FFF2-40B4-BE49-F238E27FC236}">
                <a16:creationId xmlns:a16="http://schemas.microsoft.com/office/drawing/2014/main" id="{E622701C-E1E1-64F8-9A3D-477C9A7A7C75}"/>
              </a:ext>
            </a:extLst>
          </p:cNvPr>
          <p:cNvSpPr txBox="1"/>
          <p:nvPr/>
        </p:nvSpPr>
        <p:spPr>
          <a:xfrm>
            <a:off x="2267031" y="4207691"/>
            <a:ext cx="77777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defRPr/>
            </a:pPr>
            <a:r>
              <a:rPr lang="en-US" sz="1050" kern="0">
                <a:solidFill>
                  <a:srgbClr val="3A3838"/>
                </a:solidFill>
                <a:latin typeface="Calibri" panose="020F0502020204030204"/>
              </a:rPr>
              <a:t>workflows</a:t>
            </a:r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2F1F7238-7B05-9CFF-D6B3-71522644F52B}"/>
              </a:ext>
            </a:extLst>
          </p:cNvPr>
          <p:cNvGrpSpPr/>
          <p:nvPr/>
        </p:nvGrpSpPr>
        <p:grpSpPr>
          <a:xfrm>
            <a:off x="2532289" y="3981369"/>
            <a:ext cx="253802" cy="193216"/>
            <a:chOff x="5857974" y="3824529"/>
            <a:chExt cx="1442884" cy="1263650"/>
          </a:xfrm>
        </p:grpSpPr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694FCBF4-A2A1-CCB4-0659-CCA16D356AA3}"/>
                </a:ext>
              </a:extLst>
            </p:cNvPr>
            <p:cNvSpPr/>
            <p:nvPr/>
          </p:nvSpPr>
          <p:spPr>
            <a:xfrm>
              <a:off x="5857974" y="4256754"/>
              <a:ext cx="403385" cy="831425"/>
            </a:xfrm>
            <a:prstGeom prst="rect">
              <a:avLst/>
            </a:prstGeom>
            <a:solidFill>
              <a:srgbClr val="5B9BD5"/>
            </a:solidFill>
            <a:ln w="19050" cap="rnd" cmpd="sng" algn="ctr">
              <a:solidFill>
                <a:srgbClr val="5B9BD5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en-US" sz="1050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7AEBBE15-EACF-8992-D7B6-D986C7462A83}"/>
                </a:ext>
              </a:extLst>
            </p:cNvPr>
            <p:cNvSpPr/>
            <p:nvPr/>
          </p:nvSpPr>
          <p:spPr>
            <a:xfrm>
              <a:off x="6386583" y="4040852"/>
              <a:ext cx="403388" cy="1047327"/>
            </a:xfrm>
            <a:prstGeom prst="rect">
              <a:avLst/>
            </a:prstGeom>
            <a:solidFill>
              <a:srgbClr val="5B9BD5"/>
            </a:solidFill>
            <a:ln w="19050" cap="rnd" cmpd="sng" algn="ctr">
              <a:solidFill>
                <a:srgbClr val="5B9BD5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en-US" sz="1050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257F3789-08D6-32A3-B193-509216E2D364}"/>
                </a:ext>
              </a:extLst>
            </p:cNvPr>
            <p:cNvSpPr/>
            <p:nvPr/>
          </p:nvSpPr>
          <p:spPr>
            <a:xfrm>
              <a:off x="6897472" y="3824529"/>
              <a:ext cx="403386" cy="1263650"/>
            </a:xfrm>
            <a:prstGeom prst="rect">
              <a:avLst/>
            </a:prstGeom>
            <a:solidFill>
              <a:srgbClr val="5B9BD5"/>
            </a:solidFill>
            <a:ln w="19050" cap="rnd" cmpd="sng" algn="ctr">
              <a:solidFill>
                <a:srgbClr val="5B9BD5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en-US" sz="1050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025F19C8-B1F8-047B-4541-C15993608FBF}"/>
              </a:ext>
            </a:extLst>
          </p:cNvPr>
          <p:cNvGrpSpPr/>
          <p:nvPr/>
        </p:nvGrpSpPr>
        <p:grpSpPr>
          <a:xfrm>
            <a:off x="2981287" y="4058425"/>
            <a:ext cx="290074" cy="456368"/>
            <a:chOff x="2196546" y="3913966"/>
            <a:chExt cx="972954" cy="765893"/>
          </a:xfrm>
        </p:grpSpPr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9E378BBA-611B-3B79-EC1D-1D6F522F36B6}"/>
                </a:ext>
              </a:extLst>
            </p:cNvPr>
            <p:cNvCxnSpPr/>
            <p:nvPr/>
          </p:nvCxnSpPr>
          <p:spPr>
            <a:xfrm>
              <a:off x="2196546" y="3913966"/>
              <a:ext cx="477795" cy="0"/>
            </a:xfrm>
            <a:prstGeom prst="line">
              <a:avLst/>
            </a:prstGeom>
            <a:noFill/>
            <a:ln w="38100" cap="rnd" cmpd="sng" algn="ctr">
              <a:solidFill>
                <a:srgbClr val="5B9BD5"/>
              </a:solidFill>
              <a:prstDash val="solid"/>
            </a:ln>
            <a:effectLst/>
          </p:spPr>
        </p:cxnSp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4765473F-F6C6-4BE0-2EEE-E7AC17ED6398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2452808" y="4315633"/>
              <a:ext cx="477795" cy="0"/>
            </a:xfrm>
            <a:prstGeom prst="line">
              <a:avLst/>
            </a:prstGeom>
            <a:noFill/>
            <a:ln w="38100" cap="rnd" cmpd="sng" algn="ctr">
              <a:solidFill>
                <a:srgbClr val="5B9BD5"/>
              </a:solidFill>
              <a:prstDash val="solid"/>
            </a:ln>
            <a:effectLst/>
          </p:spPr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ECBB4C71-B858-11C6-801D-1D4E522EA8A9}"/>
                </a:ext>
              </a:extLst>
            </p:cNvPr>
            <p:cNvCxnSpPr/>
            <p:nvPr/>
          </p:nvCxnSpPr>
          <p:spPr>
            <a:xfrm>
              <a:off x="2691705" y="4679859"/>
              <a:ext cx="477795" cy="0"/>
            </a:xfrm>
            <a:prstGeom prst="line">
              <a:avLst/>
            </a:prstGeom>
            <a:noFill/>
            <a:ln w="38100" cap="rnd" cmpd="sng" algn="ctr">
              <a:solidFill>
                <a:srgbClr val="5B9BD5"/>
              </a:solidFill>
              <a:prstDash val="solid"/>
            </a:ln>
            <a:effectLst/>
          </p:spPr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FD4831B4-21FD-4621-9B99-A368ABC392EA}"/>
                </a:ext>
              </a:extLst>
            </p:cNvPr>
            <p:cNvCxnSpPr/>
            <p:nvPr/>
          </p:nvCxnSpPr>
          <p:spPr>
            <a:xfrm>
              <a:off x="2671997" y="3913966"/>
              <a:ext cx="477795" cy="0"/>
            </a:xfrm>
            <a:prstGeom prst="line">
              <a:avLst/>
            </a:prstGeom>
            <a:noFill/>
            <a:ln w="38100" cap="rnd" cmpd="sng" algn="ctr">
              <a:solidFill>
                <a:srgbClr val="5B9BD5"/>
              </a:solidFill>
              <a:prstDash val="solid"/>
            </a:ln>
            <a:effectLst/>
          </p:spPr>
        </p:cxnSp>
      </p:grp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6D8419EA-DED9-D78B-51AC-94AB0AF5721E}"/>
              </a:ext>
            </a:extLst>
          </p:cNvPr>
          <p:cNvCxnSpPr>
            <a:cxnSpLocks/>
          </p:cNvCxnSpPr>
          <p:nvPr/>
        </p:nvCxnSpPr>
        <p:spPr>
          <a:xfrm flipV="1">
            <a:off x="2659265" y="2747079"/>
            <a:ext cx="0" cy="244007"/>
          </a:xfrm>
          <a:prstGeom prst="line">
            <a:avLst/>
          </a:prstGeom>
          <a:noFill/>
          <a:ln w="38100" cap="rnd" cmpd="sng" algn="ctr">
            <a:solidFill>
              <a:srgbClr val="5B9BD5"/>
            </a:solidFill>
            <a:prstDash val="solid"/>
          </a:ln>
          <a:effectLst/>
        </p:spPr>
      </p:cxn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C4E07DB5-1678-97D1-10ED-35897D4F2393}"/>
              </a:ext>
            </a:extLst>
          </p:cNvPr>
          <p:cNvCxnSpPr/>
          <p:nvPr/>
        </p:nvCxnSpPr>
        <p:spPr>
          <a:xfrm>
            <a:off x="2280233" y="1885996"/>
            <a:ext cx="327518" cy="0"/>
          </a:xfrm>
          <a:prstGeom prst="line">
            <a:avLst/>
          </a:prstGeom>
          <a:noFill/>
          <a:ln w="38100" cap="rnd" cmpd="sng" algn="ctr">
            <a:solidFill>
              <a:srgbClr val="5B9BD5"/>
            </a:solidFill>
            <a:prstDash val="solid"/>
          </a:ln>
          <a:effectLst/>
        </p:spPr>
      </p:cxnSp>
      <p:pic>
        <p:nvPicPr>
          <p:cNvPr id="45" name="Graphic 44" descr="Folder">
            <a:extLst>
              <a:ext uri="{FF2B5EF4-FFF2-40B4-BE49-F238E27FC236}">
                <a16:creationId xmlns:a16="http://schemas.microsoft.com/office/drawing/2014/main" id="{E82BD8A0-183F-347E-F6AA-E7C54315133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371362" y="2005743"/>
            <a:ext cx="626802" cy="544858"/>
          </a:xfrm>
          <a:prstGeom prst="rect">
            <a:avLst/>
          </a:prstGeom>
        </p:spPr>
      </p:pic>
      <p:sp>
        <p:nvSpPr>
          <p:cNvPr id="46" name="TextBox 45">
            <a:extLst>
              <a:ext uri="{FF2B5EF4-FFF2-40B4-BE49-F238E27FC236}">
                <a16:creationId xmlns:a16="http://schemas.microsoft.com/office/drawing/2014/main" id="{CD402385-D15B-1E81-AFDF-C8F04AD9EA36}"/>
              </a:ext>
            </a:extLst>
          </p:cNvPr>
          <p:cNvSpPr txBox="1"/>
          <p:nvPr/>
        </p:nvSpPr>
        <p:spPr>
          <a:xfrm>
            <a:off x="2394201" y="2415304"/>
            <a:ext cx="59022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defRPr/>
            </a:pPr>
            <a:r>
              <a:rPr lang="en-US" sz="1050" kern="0">
                <a:solidFill>
                  <a:srgbClr val="3A3838"/>
                </a:solidFill>
                <a:latin typeface="Calibri" panose="020F0502020204030204"/>
              </a:rPr>
              <a:t>studies</a:t>
            </a:r>
          </a:p>
        </p:txBody>
      </p: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EA929CB2-41E6-B7CA-02D2-6122E4081B74}"/>
              </a:ext>
            </a:extLst>
          </p:cNvPr>
          <p:cNvCxnSpPr>
            <a:cxnSpLocks/>
          </p:cNvCxnSpPr>
          <p:nvPr/>
        </p:nvCxnSpPr>
        <p:spPr>
          <a:xfrm flipV="1">
            <a:off x="2695727" y="1906086"/>
            <a:ext cx="0" cy="178651"/>
          </a:xfrm>
          <a:prstGeom prst="line">
            <a:avLst/>
          </a:prstGeom>
          <a:noFill/>
          <a:ln w="38100" cap="rnd" cmpd="sng" algn="ctr">
            <a:solidFill>
              <a:srgbClr val="5B9BD5"/>
            </a:solidFill>
            <a:prstDash val="solid"/>
          </a:ln>
          <a:effectLst/>
        </p:spPr>
      </p:cxn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9B220698-2AEB-A117-FC5D-DA1FD15D63D4}"/>
              </a:ext>
            </a:extLst>
          </p:cNvPr>
          <p:cNvCxnSpPr>
            <a:cxnSpLocks/>
          </p:cNvCxnSpPr>
          <p:nvPr/>
        </p:nvCxnSpPr>
        <p:spPr>
          <a:xfrm flipV="1">
            <a:off x="2650855" y="4407500"/>
            <a:ext cx="0" cy="178651"/>
          </a:xfrm>
          <a:prstGeom prst="line">
            <a:avLst/>
          </a:prstGeom>
          <a:noFill/>
          <a:ln w="38100" cap="rnd" cmpd="sng" algn="ctr">
            <a:solidFill>
              <a:srgbClr val="5B9BD5"/>
            </a:solidFill>
            <a:prstDash val="solid"/>
          </a:ln>
          <a:effectLst/>
        </p:spPr>
      </p:cxnSp>
      <p:pic>
        <p:nvPicPr>
          <p:cNvPr id="49" name="Graphic 48" descr="Folder">
            <a:extLst>
              <a:ext uri="{FF2B5EF4-FFF2-40B4-BE49-F238E27FC236}">
                <a16:creationId xmlns:a16="http://schemas.microsoft.com/office/drawing/2014/main" id="{81FE103C-865E-D4FE-F943-19EC3DC7D89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341621" y="4547744"/>
            <a:ext cx="626802" cy="544858"/>
          </a:xfrm>
          <a:prstGeom prst="rect">
            <a:avLst/>
          </a:prstGeom>
        </p:spPr>
      </p:pic>
      <p:sp>
        <p:nvSpPr>
          <p:cNvPr id="50" name="TextBox 49">
            <a:extLst>
              <a:ext uri="{FF2B5EF4-FFF2-40B4-BE49-F238E27FC236}">
                <a16:creationId xmlns:a16="http://schemas.microsoft.com/office/drawing/2014/main" id="{00F7B13F-2B02-B405-67D3-19B1711A00BD}"/>
              </a:ext>
            </a:extLst>
          </p:cNvPr>
          <p:cNvSpPr txBox="1"/>
          <p:nvPr/>
        </p:nvSpPr>
        <p:spPr>
          <a:xfrm>
            <a:off x="2436006" y="4967765"/>
            <a:ext cx="43633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defRPr/>
            </a:pPr>
            <a:r>
              <a:rPr lang="en-US" sz="1050" kern="0">
                <a:solidFill>
                  <a:srgbClr val="3A3838"/>
                </a:solidFill>
                <a:latin typeface="Calibri" panose="020F0502020204030204"/>
              </a:rPr>
              <a:t>runs</a:t>
            </a:r>
          </a:p>
        </p:txBody>
      </p:sp>
      <p:grpSp>
        <p:nvGrpSpPr>
          <p:cNvPr id="51" name="Graphic 11" descr="Gears">
            <a:extLst>
              <a:ext uri="{FF2B5EF4-FFF2-40B4-BE49-F238E27FC236}">
                <a16:creationId xmlns:a16="http://schemas.microsoft.com/office/drawing/2014/main" id="{94FC7794-284C-4B27-B843-914AD2766C43}"/>
              </a:ext>
            </a:extLst>
          </p:cNvPr>
          <p:cNvGrpSpPr/>
          <p:nvPr/>
        </p:nvGrpSpPr>
        <p:grpSpPr>
          <a:xfrm rot="20446813" flipH="1">
            <a:off x="2552938" y="4727816"/>
            <a:ext cx="186318" cy="225468"/>
            <a:chOff x="5986457" y="5441275"/>
            <a:chExt cx="621029" cy="751522"/>
          </a:xfrm>
          <a:solidFill>
            <a:srgbClr val="A5A5A5"/>
          </a:solidFill>
        </p:grpSpPr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27EC11D3-CC1B-C6CA-33B1-CBF2AAC7CE49}"/>
                </a:ext>
              </a:extLst>
            </p:cNvPr>
            <p:cNvSpPr/>
            <p:nvPr/>
          </p:nvSpPr>
          <p:spPr>
            <a:xfrm>
              <a:off x="6201723" y="5441275"/>
              <a:ext cx="405764" cy="404812"/>
            </a:xfrm>
            <a:custGeom>
              <a:avLst/>
              <a:gdLst>
                <a:gd name="connsiteX0" fmla="*/ 202883 w 405764"/>
                <a:gd name="connsiteY0" fmla="*/ 274320 h 404812"/>
                <a:gd name="connsiteX1" fmla="*/ 131445 w 405764"/>
                <a:gd name="connsiteY1" fmla="*/ 202883 h 404812"/>
                <a:gd name="connsiteX2" fmla="*/ 202883 w 405764"/>
                <a:gd name="connsiteY2" fmla="*/ 131445 h 404812"/>
                <a:gd name="connsiteX3" fmla="*/ 274320 w 405764"/>
                <a:gd name="connsiteY3" fmla="*/ 202883 h 404812"/>
                <a:gd name="connsiteX4" fmla="*/ 202883 w 405764"/>
                <a:gd name="connsiteY4" fmla="*/ 274320 h 404812"/>
                <a:gd name="connsiteX5" fmla="*/ 363855 w 405764"/>
                <a:gd name="connsiteY5" fmla="*/ 158115 h 404812"/>
                <a:gd name="connsiteX6" fmla="*/ 348615 w 405764"/>
                <a:gd name="connsiteY6" fmla="*/ 120968 h 404812"/>
                <a:gd name="connsiteX7" fmla="*/ 363855 w 405764"/>
                <a:gd name="connsiteY7" fmla="*/ 76200 h 404812"/>
                <a:gd name="connsiteX8" fmla="*/ 329565 w 405764"/>
                <a:gd name="connsiteY8" fmla="*/ 41910 h 404812"/>
                <a:gd name="connsiteX9" fmla="*/ 284798 w 405764"/>
                <a:gd name="connsiteY9" fmla="*/ 57150 h 404812"/>
                <a:gd name="connsiteX10" fmla="*/ 247650 w 405764"/>
                <a:gd name="connsiteY10" fmla="*/ 41910 h 404812"/>
                <a:gd name="connsiteX11" fmla="*/ 226695 w 405764"/>
                <a:gd name="connsiteY11" fmla="*/ 0 h 404812"/>
                <a:gd name="connsiteX12" fmla="*/ 179070 w 405764"/>
                <a:gd name="connsiteY12" fmla="*/ 0 h 404812"/>
                <a:gd name="connsiteX13" fmla="*/ 158115 w 405764"/>
                <a:gd name="connsiteY13" fmla="*/ 41910 h 404812"/>
                <a:gd name="connsiteX14" fmla="*/ 120968 w 405764"/>
                <a:gd name="connsiteY14" fmla="*/ 57150 h 404812"/>
                <a:gd name="connsiteX15" fmla="*/ 76200 w 405764"/>
                <a:gd name="connsiteY15" fmla="*/ 41910 h 404812"/>
                <a:gd name="connsiteX16" fmla="*/ 41910 w 405764"/>
                <a:gd name="connsiteY16" fmla="*/ 76200 h 404812"/>
                <a:gd name="connsiteX17" fmla="*/ 57150 w 405764"/>
                <a:gd name="connsiteY17" fmla="*/ 120968 h 404812"/>
                <a:gd name="connsiteX18" fmla="*/ 41910 w 405764"/>
                <a:gd name="connsiteY18" fmla="*/ 158115 h 404812"/>
                <a:gd name="connsiteX19" fmla="*/ 0 w 405764"/>
                <a:gd name="connsiteY19" fmla="*/ 179070 h 404812"/>
                <a:gd name="connsiteX20" fmla="*/ 0 w 405764"/>
                <a:gd name="connsiteY20" fmla="*/ 226695 h 404812"/>
                <a:gd name="connsiteX21" fmla="*/ 41910 w 405764"/>
                <a:gd name="connsiteY21" fmla="*/ 247650 h 404812"/>
                <a:gd name="connsiteX22" fmla="*/ 57150 w 405764"/>
                <a:gd name="connsiteY22" fmla="*/ 284798 h 404812"/>
                <a:gd name="connsiteX23" fmla="*/ 41910 w 405764"/>
                <a:gd name="connsiteY23" fmla="*/ 329565 h 404812"/>
                <a:gd name="connsiteX24" fmla="*/ 75248 w 405764"/>
                <a:gd name="connsiteY24" fmla="*/ 362903 h 404812"/>
                <a:gd name="connsiteX25" fmla="*/ 120015 w 405764"/>
                <a:gd name="connsiteY25" fmla="*/ 347663 h 404812"/>
                <a:gd name="connsiteX26" fmla="*/ 157163 w 405764"/>
                <a:gd name="connsiteY26" fmla="*/ 362903 h 404812"/>
                <a:gd name="connsiteX27" fmla="*/ 178118 w 405764"/>
                <a:gd name="connsiteY27" fmla="*/ 404813 h 404812"/>
                <a:gd name="connsiteX28" fmla="*/ 225743 w 405764"/>
                <a:gd name="connsiteY28" fmla="*/ 404813 h 404812"/>
                <a:gd name="connsiteX29" fmla="*/ 246698 w 405764"/>
                <a:gd name="connsiteY29" fmla="*/ 362903 h 404812"/>
                <a:gd name="connsiteX30" fmla="*/ 283845 w 405764"/>
                <a:gd name="connsiteY30" fmla="*/ 347663 h 404812"/>
                <a:gd name="connsiteX31" fmla="*/ 328613 w 405764"/>
                <a:gd name="connsiteY31" fmla="*/ 362903 h 404812"/>
                <a:gd name="connsiteX32" fmla="*/ 362903 w 405764"/>
                <a:gd name="connsiteY32" fmla="*/ 329565 h 404812"/>
                <a:gd name="connsiteX33" fmla="*/ 347663 w 405764"/>
                <a:gd name="connsiteY33" fmla="*/ 284798 h 404812"/>
                <a:gd name="connsiteX34" fmla="*/ 363855 w 405764"/>
                <a:gd name="connsiteY34" fmla="*/ 247650 h 404812"/>
                <a:gd name="connsiteX35" fmla="*/ 405765 w 405764"/>
                <a:gd name="connsiteY35" fmla="*/ 226695 h 404812"/>
                <a:gd name="connsiteX36" fmla="*/ 405765 w 405764"/>
                <a:gd name="connsiteY36" fmla="*/ 179070 h 404812"/>
                <a:gd name="connsiteX37" fmla="*/ 363855 w 405764"/>
                <a:gd name="connsiteY37" fmla="*/ 158115 h 4048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405764" h="404812">
                  <a:moveTo>
                    <a:pt x="202883" y="274320"/>
                  </a:moveTo>
                  <a:cubicBezTo>
                    <a:pt x="162877" y="274320"/>
                    <a:pt x="131445" y="241935"/>
                    <a:pt x="131445" y="202883"/>
                  </a:cubicBezTo>
                  <a:cubicBezTo>
                    <a:pt x="131445" y="163830"/>
                    <a:pt x="163830" y="131445"/>
                    <a:pt x="202883" y="131445"/>
                  </a:cubicBezTo>
                  <a:cubicBezTo>
                    <a:pt x="242888" y="131445"/>
                    <a:pt x="274320" y="163830"/>
                    <a:pt x="274320" y="202883"/>
                  </a:cubicBezTo>
                  <a:cubicBezTo>
                    <a:pt x="274320" y="241935"/>
                    <a:pt x="241935" y="274320"/>
                    <a:pt x="202883" y="274320"/>
                  </a:cubicBezTo>
                  <a:close/>
                  <a:moveTo>
                    <a:pt x="363855" y="158115"/>
                  </a:moveTo>
                  <a:cubicBezTo>
                    <a:pt x="360045" y="144780"/>
                    <a:pt x="355283" y="132398"/>
                    <a:pt x="348615" y="120968"/>
                  </a:cubicBezTo>
                  <a:lnTo>
                    <a:pt x="363855" y="76200"/>
                  </a:lnTo>
                  <a:lnTo>
                    <a:pt x="329565" y="41910"/>
                  </a:lnTo>
                  <a:lnTo>
                    <a:pt x="284798" y="57150"/>
                  </a:lnTo>
                  <a:cubicBezTo>
                    <a:pt x="273367" y="50483"/>
                    <a:pt x="260985" y="45720"/>
                    <a:pt x="247650" y="41910"/>
                  </a:cubicBezTo>
                  <a:lnTo>
                    <a:pt x="226695" y="0"/>
                  </a:lnTo>
                  <a:lnTo>
                    <a:pt x="179070" y="0"/>
                  </a:lnTo>
                  <a:lnTo>
                    <a:pt x="158115" y="41910"/>
                  </a:lnTo>
                  <a:cubicBezTo>
                    <a:pt x="144780" y="45720"/>
                    <a:pt x="132398" y="50483"/>
                    <a:pt x="120968" y="57150"/>
                  </a:cubicBezTo>
                  <a:lnTo>
                    <a:pt x="76200" y="41910"/>
                  </a:lnTo>
                  <a:lnTo>
                    <a:pt x="41910" y="76200"/>
                  </a:lnTo>
                  <a:lnTo>
                    <a:pt x="57150" y="120968"/>
                  </a:lnTo>
                  <a:cubicBezTo>
                    <a:pt x="50482" y="132398"/>
                    <a:pt x="45720" y="144780"/>
                    <a:pt x="41910" y="158115"/>
                  </a:cubicBezTo>
                  <a:lnTo>
                    <a:pt x="0" y="179070"/>
                  </a:lnTo>
                  <a:lnTo>
                    <a:pt x="0" y="226695"/>
                  </a:lnTo>
                  <a:lnTo>
                    <a:pt x="41910" y="247650"/>
                  </a:lnTo>
                  <a:cubicBezTo>
                    <a:pt x="45720" y="260985"/>
                    <a:pt x="50482" y="273368"/>
                    <a:pt x="57150" y="284798"/>
                  </a:cubicBezTo>
                  <a:lnTo>
                    <a:pt x="41910" y="329565"/>
                  </a:lnTo>
                  <a:lnTo>
                    <a:pt x="75248" y="362903"/>
                  </a:lnTo>
                  <a:lnTo>
                    <a:pt x="120015" y="347663"/>
                  </a:lnTo>
                  <a:cubicBezTo>
                    <a:pt x="131445" y="354330"/>
                    <a:pt x="143827" y="359093"/>
                    <a:pt x="157163" y="362903"/>
                  </a:cubicBezTo>
                  <a:lnTo>
                    <a:pt x="178118" y="404813"/>
                  </a:lnTo>
                  <a:lnTo>
                    <a:pt x="225743" y="404813"/>
                  </a:lnTo>
                  <a:lnTo>
                    <a:pt x="246698" y="362903"/>
                  </a:lnTo>
                  <a:cubicBezTo>
                    <a:pt x="260033" y="359093"/>
                    <a:pt x="272415" y="354330"/>
                    <a:pt x="283845" y="347663"/>
                  </a:cubicBezTo>
                  <a:lnTo>
                    <a:pt x="328613" y="362903"/>
                  </a:lnTo>
                  <a:lnTo>
                    <a:pt x="362903" y="329565"/>
                  </a:lnTo>
                  <a:lnTo>
                    <a:pt x="347663" y="284798"/>
                  </a:lnTo>
                  <a:cubicBezTo>
                    <a:pt x="354330" y="273368"/>
                    <a:pt x="360045" y="260033"/>
                    <a:pt x="363855" y="247650"/>
                  </a:cubicBezTo>
                  <a:lnTo>
                    <a:pt x="405765" y="226695"/>
                  </a:lnTo>
                  <a:lnTo>
                    <a:pt x="405765" y="179070"/>
                  </a:lnTo>
                  <a:lnTo>
                    <a:pt x="363855" y="158115"/>
                  </a:lnTo>
                  <a:close/>
                </a:path>
              </a:pathLst>
            </a:custGeom>
            <a:solidFill>
              <a:srgbClr val="A5A5A5"/>
            </a:solidFill>
            <a:ln w="19050" cap="rnd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>
                <a:defRPr/>
              </a:pPr>
              <a:endParaRPr lang="en-US" sz="1400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2A69D50D-1C06-4CA8-ED7B-531D87828B0E}"/>
                </a:ext>
              </a:extLst>
            </p:cNvPr>
            <p:cNvSpPr/>
            <p:nvPr/>
          </p:nvSpPr>
          <p:spPr>
            <a:xfrm>
              <a:off x="5986457" y="5787985"/>
              <a:ext cx="405765" cy="404812"/>
            </a:xfrm>
            <a:custGeom>
              <a:avLst/>
              <a:gdLst>
                <a:gd name="connsiteX0" fmla="*/ 202883 w 405765"/>
                <a:gd name="connsiteY0" fmla="*/ 274320 h 404812"/>
                <a:gd name="connsiteX1" fmla="*/ 131445 w 405765"/>
                <a:gd name="connsiteY1" fmla="*/ 202882 h 404812"/>
                <a:gd name="connsiteX2" fmla="*/ 202883 w 405765"/>
                <a:gd name="connsiteY2" fmla="*/ 131445 h 404812"/>
                <a:gd name="connsiteX3" fmla="*/ 274320 w 405765"/>
                <a:gd name="connsiteY3" fmla="*/ 202882 h 404812"/>
                <a:gd name="connsiteX4" fmla="*/ 202883 w 405765"/>
                <a:gd name="connsiteY4" fmla="*/ 274320 h 404812"/>
                <a:gd name="connsiteX5" fmla="*/ 202883 w 405765"/>
                <a:gd name="connsiteY5" fmla="*/ 274320 h 404812"/>
                <a:gd name="connsiteX6" fmla="*/ 348615 w 405765"/>
                <a:gd name="connsiteY6" fmla="*/ 120967 h 404812"/>
                <a:gd name="connsiteX7" fmla="*/ 363855 w 405765"/>
                <a:gd name="connsiteY7" fmla="*/ 76200 h 404812"/>
                <a:gd name="connsiteX8" fmla="*/ 329565 w 405765"/>
                <a:gd name="connsiteY8" fmla="*/ 41910 h 404812"/>
                <a:gd name="connsiteX9" fmla="*/ 284798 w 405765"/>
                <a:gd name="connsiteY9" fmla="*/ 57150 h 404812"/>
                <a:gd name="connsiteX10" fmla="*/ 247650 w 405765"/>
                <a:gd name="connsiteY10" fmla="*/ 41910 h 404812"/>
                <a:gd name="connsiteX11" fmla="*/ 226695 w 405765"/>
                <a:gd name="connsiteY11" fmla="*/ 0 h 404812"/>
                <a:gd name="connsiteX12" fmla="*/ 179070 w 405765"/>
                <a:gd name="connsiteY12" fmla="*/ 0 h 404812"/>
                <a:gd name="connsiteX13" fmla="*/ 158115 w 405765"/>
                <a:gd name="connsiteY13" fmla="*/ 41910 h 404812"/>
                <a:gd name="connsiteX14" fmla="*/ 120968 w 405765"/>
                <a:gd name="connsiteY14" fmla="*/ 57150 h 404812"/>
                <a:gd name="connsiteX15" fmla="*/ 76200 w 405765"/>
                <a:gd name="connsiteY15" fmla="*/ 41910 h 404812"/>
                <a:gd name="connsiteX16" fmla="*/ 42863 w 405765"/>
                <a:gd name="connsiteY16" fmla="*/ 75247 h 404812"/>
                <a:gd name="connsiteX17" fmla="*/ 57150 w 405765"/>
                <a:gd name="connsiteY17" fmla="*/ 120015 h 404812"/>
                <a:gd name="connsiteX18" fmla="*/ 41910 w 405765"/>
                <a:gd name="connsiteY18" fmla="*/ 157163 h 404812"/>
                <a:gd name="connsiteX19" fmla="*/ 0 w 405765"/>
                <a:gd name="connsiteY19" fmla="*/ 178117 h 404812"/>
                <a:gd name="connsiteX20" fmla="*/ 0 w 405765"/>
                <a:gd name="connsiteY20" fmla="*/ 225742 h 404812"/>
                <a:gd name="connsiteX21" fmla="*/ 41910 w 405765"/>
                <a:gd name="connsiteY21" fmla="*/ 246698 h 404812"/>
                <a:gd name="connsiteX22" fmla="*/ 57150 w 405765"/>
                <a:gd name="connsiteY22" fmla="*/ 283845 h 404812"/>
                <a:gd name="connsiteX23" fmla="*/ 42863 w 405765"/>
                <a:gd name="connsiteY23" fmla="*/ 328613 h 404812"/>
                <a:gd name="connsiteX24" fmla="*/ 76200 w 405765"/>
                <a:gd name="connsiteY24" fmla="*/ 361950 h 404812"/>
                <a:gd name="connsiteX25" fmla="*/ 120968 w 405765"/>
                <a:gd name="connsiteY25" fmla="*/ 347663 h 404812"/>
                <a:gd name="connsiteX26" fmla="*/ 158115 w 405765"/>
                <a:gd name="connsiteY26" fmla="*/ 362903 h 404812"/>
                <a:gd name="connsiteX27" fmla="*/ 179070 w 405765"/>
                <a:gd name="connsiteY27" fmla="*/ 404813 h 404812"/>
                <a:gd name="connsiteX28" fmla="*/ 226695 w 405765"/>
                <a:gd name="connsiteY28" fmla="*/ 404813 h 404812"/>
                <a:gd name="connsiteX29" fmla="*/ 247650 w 405765"/>
                <a:gd name="connsiteY29" fmla="*/ 362903 h 404812"/>
                <a:gd name="connsiteX30" fmla="*/ 284798 w 405765"/>
                <a:gd name="connsiteY30" fmla="*/ 347663 h 404812"/>
                <a:gd name="connsiteX31" fmla="*/ 329565 w 405765"/>
                <a:gd name="connsiteY31" fmla="*/ 362903 h 404812"/>
                <a:gd name="connsiteX32" fmla="*/ 362903 w 405765"/>
                <a:gd name="connsiteY32" fmla="*/ 328613 h 404812"/>
                <a:gd name="connsiteX33" fmla="*/ 348615 w 405765"/>
                <a:gd name="connsiteY33" fmla="*/ 284798 h 404812"/>
                <a:gd name="connsiteX34" fmla="*/ 363855 w 405765"/>
                <a:gd name="connsiteY34" fmla="*/ 247650 h 404812"/>
                <a:gd name="connsiteX35" fmla="*/ 405765 w 405765"/>
                <a:gd name="connsiteY35" fmla="*/ 226695 h 404812"/>
                <a:gd name="connsiteX36" fmla="*/ 405765 w 405765"/>
                <a:gd name="connsiteY36" fmla="*/ 179070 h 404812"/>
                <a:gd name="connsiteX37" fmla="*/ 363855 w 405765"/>
                <a:gd name="connsiteY37" fmla="*/ 158115 h 404812"/>
                <a:gd name="connsiteX38" fmla="*/ 348615 w 405765"/>
                <a:gd name="connsiteY38" fmla="*/ 120967 h 4048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405765" h="404812">
                  <a:moveTo>
                    <a:pt x="202883" y="274320"/>
                  </a:moveTo>
                  <a:cubicBezTo>
                    <a:pt x="162878" y="274320"/>
                    <a:pt x="131445" y="241935"/>
                    <a:pt x="131445" y="202882"/>
                  </a:cubicBezTo>
                  <a:cubicBezTo>
                    <a:pt x="131445" y="162877"/>
                    <a:pt x="163830" y="131445"/>
                    <a:pt x="202883" y="131445"/>
                  </a:cubicBezTo>
                  <a:cubicBezTo>
                    <a:pt x="242888" y="131445"/>
                    <a:pt x="274320" y="163830"/>
                    <a:pt x="274320" y="202882"/>
                  </a:cubicBezTo>
                  <a:cubicBezTo>
                    <a:pt x="274320" y="241935"/>
                    <a:pt x="242888" y="274320"/>
                    <a:pt x="202883" y="274320"/>
                  </a:cubicBezTo>
                  <a:lnTo>
                    <a:pt x="202883" y="274320"/>
                  </a:lnTo>
                  <a:close/>
                  <a:moveTo>
                    <a:pt x="348615" y="120967"/>
                  </a:moveTo>
                  <a:lnTo>
                    <a:pt x="363855" y="76200"/>
                  </a:lnTo>
                  <a:lnTo>
                    <a:pt x="329565" y="41910"/>
                  </a:lnTo>
                  <a:lnTo>
                    <a:pt x="284798" y="57150"/>
                  </a:lnTo>
                  <a:cubicBezTo>
                    <a:pt x="273368" y="50482"/>
                    <a:pt x="260033" y="45720"/>
                    <a:pt x="247650" y="41910"/>
                  </a:cubicBezTo>
                  <a:lnTo>
                    <a:pt x="226695" y="0"/>
                  </a:lnTo>
                  <a:lnTo>
                    <a:pt x="179070" y="0"/>
                  </a:lnTo>
                  <a:lnTo>
                    <a:pt x="158115" y="41910"/>
                  </a:lnTo>
                  <a:cubicBezTo>
                    <a:pt x="144780" y="45720"/>
                    <a:pt x="132398" y="50482"/>
                    <a:pt x="120968" y="57150"/>
                  </a:cubicBezTo>
                  <a:lnTo>
                    <a:pt x="76200" y="41910"/>
                  </a:lnTo>
                  <a:lnTo>
                    <a:pt x="42863" y="75247"/>
                  </a:lnTo>
                  <a:lnTo>
                    <a:pt x="57150" y="120015"/>
                  </a:lnTo>
                  <a:cubicBezTo>
                    <a:pt x="50483" y="131445"/>
                    <a:pt x="45720" y="144780"/>
                    <a:pt x="41910" y="157163"/>
                  </a:cubicBezTo>
                  <a:lnTo>
                    <a:pt x="0" y="178117"/>
                  </a:lnTo>
                  <a:lnTo>
                    <a:pt x="0" y="225742"/>
                  </a:lnTo>
                  <a:lnTo>
                    <a:pt x="41910" y="246698"/>
                  </a:lnTo>
                  <a:cubicBezTo>
                    <a:pt x="45720" y="260032"/>
                    <a:pt x="50483" y="272415"/>
                    <a:pt x="57150" y="283845"/>
                  </a:cubicBezTo>
                  <a:lnTo>
                    <a:pt x="42863" y="328613"/>
                  </a:lnTo>
                  <a:lnTo>
                    <a:pt x="76200" y="361950"/>
                  </a:lnTo>
                  <a:lnTo>
                    <a:pt x="120968" y="347663"/>
                  </a:lnTo>
                  <a:cubicBezTo>
                    <a:pt x="132398" y="354330"/>
                    <a:pt x="144780" y="359092"/>
                    <a:pt x="158115" y="362903"/>
                  </a:cubicBezTo>
                  <a:lnTo>
                    <a:pt x="179070" y="404813"/>
                  </a:lnTo>
                  <a:lnTo>
                    <a:pt x="226695" y="404813"/>
                  </a:lnTo>
                  <a:lnTo>
                    <a:pt x="247650" y="362903"/>
                  </a:lnTo>
                  <a:cubicBezTo>
                    <a:pt x="260985" y="359092"/>
                    <a:pt x="273368" y="354330"/>
                    <a:pt x="284798" y="347663"/>
                  </a:cubicBezTo>
                  <a:lnTo>
                    <a:pt x="329565" y="362903"/>
                  </a:lnTo>
                  <a:lnTo>
                    <a:pt x="362903" y="328613"/>
                  </a:lnTo>
                  <a:lnTo>
                    <a:pt x="348615" y="284798"/>
                  </a:lnTo>
                  <a:cubicBezTo>
                    <a:pt x="355283" y="273367"/>
                    <a:pt x="360045" y="260985"/>
                    <a:pt x="363855" y="247650"/>
                  </a:cubicBezTo>
                  <a:lnTo>
                    <a:pt x="405765" y="226695"/>
                  </a:lnTo>
                  <a:lnTo>
                    <a:pt x="405765" y="179070"/>
                  </a:lnTo>
                  <a:lnTo>
                    <a:pt x="363855" y="158115"/>
                  </a:lnTo>
                  <a:cubicBezTo>
                    <a:pt x="360045" y="144780"/>
                    <a:pt x="355283" y="132397"/>
                    <a:pt x="348615" y="120967"/>
                  </a:cubicBezTo>
                  <a:close/>
                </a:path>
              </a:pathLst>
            </a:custGeom>
            <a:solidFill>
              <a:srgbClr val="A5A5A5"/>
            </a:solidFill>
            <a:ln w="19050" cap="rnd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>
                <a:defRPr/>
              </a:pPr>
              <a:endParaRPr lang="en-US" sz="1400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</p:grpSp>
      <p:pic>
        <p:nvPicPr>
          <p:cNvPr id="54" name="Graphic 53" descr="Folder">
            <a:extLst>
              <a:ext uri="{FF2B5EF4-FFF2-40B4-BE49-F238E27FC236}">
                <a16:creationId xmlns:a16="http://schemas.microsoft.com/office/drawing/2014/main" id="{096DC95C-46DB-B6DE-71A1-7105A12C480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246781" y="4650840"/>
            <a:ext cx="507603" cy="441242"/>
          </a:xfrm>
          <a:prstGeom prst="rect">
            <a:avLst/>
          </a:prstGeom>
        </p:spPr>
      </p:pic>
      <p:grpSp>
        <p:nvGrpSpPr>
          <p:cNvPr id="55" name="Group 54">
            <a:extLst>
              <a:ext uri="{FF2B5EF4-FFF2-40B4-BE49-F238E27FC236}">
                <a16:creationId xmlns:a16="http://schemas.microsoft.com/office/drawing/2014/main" id="{9848F3E0-3B6E-FDCF-4EB8-D7DEC5B1C254}"/>
              </a:ext>
            </a:extLst>
          </p:cNvPr>
          <p:cNvGrpSpPr/>
          <p:nvPr/>
        </p:nvGrpSpPr>
        <p:grpSpPr>
          <a:xfrm>
            <a:off x="2980235" y="4862986"/>
            <a:ext cx="272772" cy="456368"/>
            <a:chOff x="2403969" y="3913966"/>
            <a:chExt cx="765531" cy="765893"/>
          </a:xfrm>
        </p:grpSpPr>
        <p:cxnSp>
          <p:nvCxnSpPr>
            <p:cNvPr id="56" name="Straight Connector 55">
              <a:extLst>
                <a:ext uri="{FF2B5EF4-FFF2-40B4-BE49-F238E27FC236}">
                  <a16:creationId xmlns:a16="http://schemas.microsoft.com/office/drawing/2014/main" id="{70C16014-C917-C857-2DA2-64628F948232}"/>
                </a:ext>
              </a:extLst>
            </p:cNvPr>
            <p:cNvCxnSpPr>
              <a:cxnSpLocks/>
            </p:cNvCxnSpPr>
            <p:nvPr/>
          </p:nvCxnSpPr>
          <p:spPr>
            <a:xfrm>
              <a:off x="2403969" y="3913966"/>
              <a:ext cx="270372" cy="0"/>
            </a:xfrm>
            <a:prstGeom prst="line">
              <a:avLst/>
            </a:prstGeom>
            <a:noFill/>
            <a:ln w="38100" cap="rnd" cmpd="sng" algn="ctr">
              <a:solidFill>
                <a:srgbClr val="5B9BD5"/>
              </a:solidFill>
              <a:prstDash val="solid"/>
            </a:ln>
            <a:effectLst/>
          </p:spPr>
        </p:cxnSp>
        <p:cxnSp>
          <p:nvCxnSpPr>
            <p:cNvPr id="57" name="Straight Connector 56">
              <a:extLst>
                <a:ext uri="{FF2B5EF4-FFF2-40B4-BE49-F238E27FC236}">
                  <a16:creationId xmlns:a16="http://schemas.microsoft.com/office/drawing/2014/main" id="{F1ECCAA5-1EEE-CD22-000A-E8D7211EFE1A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2452808" y="4315633"/>
              <a:ext cx="477795" cy="0"/>
            </a:xfrm>
            <a:prstGeom prst="line">
              <a:avLst/>
            </a:prstGeom>
            <a:noFill/>
            <a:ln w="38100" cap="rnd" cmpd="sng" algn="ctr">
              <a:solidFill>
                <a:srgbClr val="5B9BD5"/>
              </a:solidFill>
              <a:prstDash val="solid"/>
            </a:ln>
            <a:effectLst/>
          </p:spPr>
        </p:cxnSp>
        <p:cxnSp>
          <p:nvCxnSpPr>
            <p:cNvPr id="58" name="Straight Connector 57">
              <a:extLst>
                <a:ext uri="{FF2B5EF4-FFF2-40B4-BE49-F238E27FC236}">
                  <a16:creationId xmlns:a16="http://schemas.microsoft.com/office/drawing/2014/main" id="{37321766-B370-F68F-785C-8692AAEAFA7C}"/>
                </a:ext>
              </a:extLst>
            </p:cNvPr>
            <p:cNvCxnSpPr/>
            <p:nvPr/>
          </p:nvCxnSpPr>
          <p:spPr>
            <a:xfrm>
              <a:off x="2691705" y="4679859"/>
              <a:ext cx="477795" cy="0"/>
            </a:xfrm>
            <a:prstGeom prst="line">
              <a:avLst/>
            </a:prstGeom>
            <a:noFill/>
            <a:ln w="38100" cap="rnd" cmpd="sng" algn="ctr">
              <a:solidFill>
                <a:srgbClr val="5B9BD5"/>
              </a:solidFill>
              <a:prstDash val="solid"/>
            </a:ln>
            <a:effectLst/>
          </p:spPr>
        </p:cxnSp>
        <p:cxnSp>
          <p:nvCxnSpPr>
            <p:cNvPr id="59" name="Straight Connector 58">
              <a:extLst>
                <a:ext uri="{FF2B5EF4-FFF2-40B4-BE49-F238E27FC236}">
                  <a16:creationId xmlns:a16="http://schemas.microsoft.com/office/drawing/2014/main" id="{4A668D8F-C736-96AC-78ED-D3CDFF76CE47}"/>
                </a:ext>
              </a:extLst>
            </p:cNvPr>
            <p:cNvCxnSpPr/>
            <p:nvPr/>
          </p:nvCxnSpPr>
          <p:spPr>
            <a:xfrm>
              <a:off x="2671997" y="3913966"/>
              <a:ext cx="477795" cy="0"/>
            </a:xfrm>
            <a:prstGeom prst="line">
              <a:avLst/>
            </a:prstGeom>
            <a:noFill/>
            <a:ln w="38100" cap="rnd" cmpd="sng" algn="ctr">
              <a:solidFill>
                <a:srgbClr val="5B9BD5"/>
              </a:solidFill>
              <a:prstDash val="solid"/>
            </a:ln>
            <a:effectLst/>
          </p:spPr>
        </p:cxnSp>
      </p:grpSp>
      <p:sp>
        <p:nvSpPr>
          <p:cNvPr id="60" name="TextBox 59">
            <a:extLst>
              <a:ext uri="{FF2B5EF4-FFF2-40B4-BE49-F238E27FC236}">
                <a16:creationId xmlns:a16="http://schemas.microsoft.com/office/drawing/2014/main" id="{EACC26A9-7AC9-9B94-1E11-89C221A0D868}"/>
              </a:ext>
            </a:extLst>
          </p:cNvPr>
          <p:cNvSpPr txBox="1"/>
          <p:nvPr/>
        </p:nvSpPr>
        <p:spPr>
          <a:xfrm>
            <a:off x="3218580" y="5021173"/>
            <a:ext cx="59503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defRPr/>
            </a:pPr>
            <a:r>
              <a:rPr lang="en-US" sz="1050" kern="0">
                <a:solidFill>
                  <a:srgbClr val="3A3838"/>
                </a:solidFill>
                <a:latin typeface="Calibri" panose="020F0502020204030204"/>
              </a:rPr>
              <a:t>&lt;run1&gt;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329B7F94-5936-25E1-0D6B-12A8055E7CB4}"/>
              </a:ext>
            </a:extLst>
          </p:cNvPr>
          <p:cNvSpPr txBox="1"/>
          <p:nvPr/>
        </p:nvSpPr>
        <p:spPr>
          <a:xfrm>
            <a:off x="3323657" y="5206484"/>
            <a:ext cx="28565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defRPr/>
            </a:pPr>
            <a:r>
              <a:rPr lang="en-US" sz="1050" b="1" kern="0">
                <a:solidFill>
                  <a:srgbClr val="3A3838"/>
                </a:solidFill>
                <a:latin typeface="Calibri" panose="020F0502020204030204"/>
              </a:rPr>
              <a:t>…</a:t>
            </a:r>
          </a:p>
        </p:txBody>
      </p:sp>
      <p:grpSp>
        <p:nvGrpSpPr>
          <p:cNvPr id="62" name="Graphic 13" descr="Lightbulb and gear">
            <a:extLst>
              <a:ext uri="{FF2B5EF4-FFF2-40B4-BE49-F238E27FC236}">
                <a16:creationId xmlns:a16="http://schemas.microsoft.com/office/drawing/2014/main" id="{2A20C2BF-A5ED-074D-BA7F-D465DFBD7993}"/>
              </a:ext>
            </a:extLst>
          </p:cNvPr>
          <p:cNvGrpSpPr/>
          <p:nvPr/>
        </p:nvGrpSpPr>
        <p:grpSpPr>
          <a:xfrm>
            <a:off x="4289504" y="4682021"/>
            <a:ext cx="260140" cy="260140"/>
            <a:chOff x="7108755" y="5482149"/>
            <a:chExt cx="914400" cy="914400"/>
          </a:xfrm>
        </p:grpSpPr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42661F1B-1D04-81FA-CED6-CA0308B387CA}"/>
                </a:ext>
              </a:extLst>
            </p:cNvPr>
            <p:cNvSpPr/>
            <p:nvPr/>
          </p:nvSpPr>
          <p:spPr>
            <a:xfrm>
              <a:off x="7448225" y="5790568"/>
              <a:ext cx="218122" cy="216788"/>
            </a:xfrm>
            <a:custGeom>
              <a:avLst/>
              <a:gdLst>
                <a:gd name="connsiteX0" fmla="*/ 187547 w 218122"/>
                <a:gd name="connsiteY0" fmla="*/ 64675 h 216788"/>
                <a:gd name="connsiteX1" fmla="*/ 195644 w 218122"/>
                <a:gd name="connsiteY1" fmla="*/ 40672 h 216788"/>
                <a:gd name="connsiteX2" fmla="*/ 177355 w 218122"/>
                <a:gd name="connsiteY2" fmla="*/ 22384 h 216788"/>
                <a:gd name="connsiteX3" fmla="*/ 153353 w 218122"/>
                <a:gd name="connsiteY3" fmla="*/ 30480 h 216788"/>
                <a:gd name="connsiteX4" fmla="*/ 133541 w 218122"/>
                <a:gd name="connsiteY4" fmla="*/ 22384 h 216788"/>
                <a:gd name="connsiteX5" fmla="*/ 122301 w 218122"/>
                <a:gd name="connsiteY5" fmla="*/ 0 h 216788"/>
                <a:gd name="connsiteX6" fmla="*/ 96774 w 218122"/>
                <a:gd name="connsiteY6" fmla="*/ 0 h 216788"/>
                <a:gd name="connsiteX7" fmla="*/ 85439 w 218122"/>
                <a:gd name="connsiteY7" fmla="*/ 22479 h 216788"/>
                <a:gd name="connsiteX8" fmla="*/ 65532 w 218122"/>
                <a:gd name="connsiteY8" fmla="*/ 30575 h 216788"/>
                <a:gd name="connsiteX9" fmla="*/ 41529 w 218122"/>
                <a:gd name="connsiteY9" fmla="*/ 22479 h 216788"/>
                <a:gd name="connsiteX10" fmla="*/ 23241 w 218122"/>
                <a:gd name="connsiteY10" fmla="*/ 40767 h 216788"/>
                <a:gd name="connsiteX11" fmla="*/ 30861 w 218122"/>
                <a:gd name="connsiteY11" fmla="*/ 64770 h 216788"/>
                <a:gd name="connsiteX12" fmla="*/ 22479 w 218122"/>
                <a:gd name="connsiteY12" fmla="*/ 84582 h 216788"/>
                <a:gd name="connsiteX13" fmla="*/ 0 w 218122"/>
                <a:gd name="connsiteY13" fmla="*/ 95821 h 216788"/>
                <a:gd name="connsiteX14" fmla="*/ 0 w 218122"/>
                <a:gd name="connsiteY14" fmla="*/ 120968 h 216788"/>
                <a:gd name="connsiteX15" fmla="*/ 22479 w 218122"/>
                <a:gd name="connsiteY15" fmla="*/ 132302 h 216788"/>
                <a:gd name="connsiteX16" fmla="*/ 30575 w 218122"/>
                <a:gd name="connsiteY16" fmla="*/ 152114 h 216788"/>
                <a:gd name="connsiteX17" fmla="*/ 22479 w 218122"/>
                <a:gd name="connsiteY17" fmla="*/ 176117 h 216788"/>
                <a:gd name="connsiteX18" fmla="*/ 41529 w 218122"/>
                <a:gd name="connsiteY18" fmla="*/ 194405 h 216788"/>
                <a:gd name="connsiteX19" fmla="*/ 65532 w 218122"/>
                <a:gd name="connsiteY19" fmla="*/ 186214 h 216788"/>
                <a:gd name="connsiteX20" fmla="*/ 85344 w 218122"/>
                <a:gd name="connsiteY20" fmla="*/ 194405 h 216788"/>
                <a:gd name="connsiteX21" fmla="*/ 96583 w 218122"/>
                <a:gd name="connsiteY21" fmla="*/ 216789 h 216788"/>
                <a:gd name="connsiteX22" fmla="*/ 122111 w 218122"/>
                <a:gd name="connsiteY22" fmla="*/ 216789 h 216788"/>
                <a:gd name="connsiteX23" fmla="*/ 133445 w 218122"/>
                <a:gd name="connsiteY23" fmla="*/ 194786 h 216788"/>
                <a:gd name="connsiteX24" fmla="*/ 152972 w 218122"/>
                <a:gd name="connsiteY24" fmla="*/ 186880 h 216788"/>
                <a:gd name="connsiteX25" fmla="*/ 176879 w 218122"/>
                <a:gd name="connsiteY25" fmla="*/ 195072 h 216788"/>
                <a:gd name="connsiteX26" fmla="*/ 195167 w 218122"/>
                <a:gd name="connsiteY26" fmla="*/ 176689 h 216788"/>
                <a:gd name="connsiteX27" fmla="*/ 187071 w 218122"/>
                <a:gd name="connsiteY27" fmla="*/ 152781 h 216788"/>
                <a:gd name="connsiteX28" fmla="*/ 195739 w 218122"/>
                <a:gd name="connsiteY28" fmla="*/ 132874 h 216788"/>
                <a:gd name="connsiteX29" fmla="*/ 218123 w 218122"/>
                <a:gd name="connsiteY29" fmla="*/ 121634 h 216788"/>
                <a:gd name="connsiteX30" fmla="*/ 218123 w 218122"/>
                <a:gd name="connsiteY30" fmla="*/ 95821 h 216788"/>
                <a:gd name="connsiteX31" fmla="*/ 195644 w 218122"/>
                <a:gd name="connsiteY31" fmla="*/ 84487 h 216788"/>
                <a:gd name="connsiteX32" fmla="*/ 187547 w 218122"/>
                <a:gd name="connsiteY32" fmla="*/ 64675 h 216788"/>
                <a:gd name="connsiteX33" fmla="*/ 109442 w 218122"/>
                <a:gd name="connsiteY33" fmla="*/ 146875 h 216788"/>
                <a:gd name="connsiteX34" fmla="*/ 71342 w 218122"/>
                <a:gd name="connsiteY34" fmla="*/ 108775 h 216788"/>
                <a:gd name="connsiteX35" fmla="*/ 109442 w 218122"/>
                <a:gd name="connsiteY35" fmla="*/ 70675 h 216788"/>
                <a:gd name="connsiteX36" fmla="*/ 147542 w 218122"/>
                <a:gd name="connsiteY36" fmla="*/ 108775 h 216788"/>
                <a:gd name="connsiteX37" fmla="*/ 109442 w 218122"/>
                <a:gd name="connsiteY37" fmla="*/ 146875 h 2167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218122" h="216788">
                  <a:moveTo>
                    <a:pt x="187547" y="64675"/>
                  </a:moveTo>
                  <a:lnTo>
                    <a:pt x="195644" y="40672"/>
                  </a:lnTo>
                  <a:lnTo>
                    <a:pt x="177355" y="22384"/>
                  </a:lnTo>
                  <a:lnTo>
                    <a:pt x="153353" y="30480"/>
                  </a:lnTo>
                  <a:cubicBezTo>
                    <a:pt x="147113" y="26964"/>
                    <a:pt x="140457" y="24244"/>
                    <a:pt x="133541" y="22384"/>
                  </a:cubicBezTo>
                  <a:lnTo>
                    <a:pt x="122301" y="0"/>
                  </a:lnTo>
                  <a:lnTo>
                    <a:pt x="96774" y="0"/>
                  </a:lnTo>
                  <a:lnTo>
                    <a:pt x="85439" y="22479"/>
                  </a:lnTo>
                  <a:cubicBezTo>
                    <a:pt x="78498" y="24356"/>
                    <a:pt x="71813" y="27075"/>
                    <a:pt x="65532" y="30575"/>
                  </a:cubicBezTo>
                  <a:lnTo>
                    <a:pt x="41529" y="22479"/>
                  </a:lnTo>
                  <a:lnTo>
                    <a:pt x="23241" y="40767"/>
                  </a:lnTo>
                  <a:lnTo>
                    <a:pt x="30861" y="64770"/>
                  </a:lnTo>
                  <a:cubicBezTo>
                    <a:pt x="27206" y="70976"/>
                    <a:pt x="24388" y="77637"/>
                    <a:pt x="22479" y="84582"/>
                  </a:cubicBezTo>
                  <a:lnTo>
                    <a:pt x="0" y="95821"/>
                  </a:lnTo>
                  <a:lnTo>
                    <a:pt x="0" y="120968"/>
                  </a:lnTo>
                  <a:lnTo>
                    <a:pt x="22479" y="132302"/>
                  </a:lnTo>
                  <a:cubicBezTo>
                    <a:pt x="24332" y="139221"/>
                    <a:pt x="27052" y="145878"/>
                    <a:pt x="30575" y="152114"/>
                  </a:cubicBezTo>
                  <a:lnTo>
                    <a:pt x="22479" y="176117"/>
                  </a:lnTo>
                  <a:lnTo>
                    <a:pt x="41529" y="194405"/>
                  </a:lnTo>
                  <a:lnTo>
                    <a:pt x="65532" y="186214"/>
                  </a:lnTo>
                  <a:cubicBezTo>
                    <a:pt x="71767" y="189763"/>
                    <a:pt x="78423" y="192515"/>
                    <a:pt x="85344" y="194405"/>
                  </a:cubicBezTo>
                  <a:lnTo>
                    <a:pt x="96583" y="216789"/>
                  </a:lnTo>
                  <a:lnTo>
                    <a:pt x="122111" y="216789"/>
                  </a:lnTo>
                  <a:lnTo>
                    <a:pt x="133445" y="194786"/>
                  </a:lnTo>
                  <a:cubicBezTo>
                    <a:pt x="140245" y="192937"/>
                    <a:pt x="146800" y="190283"/>
                    <a:pt x="152972" y="186880"/>
                  </a:cubicBezTo>
                  <a:lnTo>
                    <a:pt x="176879" y="195072"/>
                  </a:lnTo>
                  <a:lnTo>
                    <a:pt x="195167" y="176689"/>
                  </a:lnTo>
                  <a:lnTo>
                    <a:pt x="187071" y="152781"/>
                  </a:lnTo>
                  <a:cubicBezTo>
                    <a:pt x="190710" y="146497"/>
                    <a:pt x="193618" y="139818"/>
                    <a:pt x="195739" y="132874"/>
                  </a:cubicBezTo>
                  <a:lnTo>
                    <a:pt x="218123" y="121634"/>
                  </a:lnTo>
                  <a:lnTo>
                    <a:pt x="218123" y="95821"/>
                  </a:lnTo>
                  <a:lnTo>
                    <a:pt x="195644" y="84487"/>
                  </a:lnTo>
                  <a:cubicBezTo>
                    <a:pt x="193825" y="77556"/>
                    <a:pt x="191103" y="70896"/>
                    <a:pt x="187547" y="64675"/>
                  </a:cubicBezTo>
                  <a:close/>
                  <a:moveTo>
                    <a:pt x="109442" y="146875"/>
                  </a:moveTo>
                  <a:cubicBezTo>
                    <a:pt x="88401" y="146875"/>
                    <a:pt x="71342" y="129817"/>
                    <a:pt x="71342" y="108775"/>
                  </a:cubicBezTo>
                  <a:cubicBezTo>
                    <a:pt x="71342" y="87734"/>
                    <a:pt x="88401" y="70675"/>
                    <a:pt x="109442" y="70675"/>
                  </a:cubicBezTo>
                  <a:cubicBezTo>
                    <a:pt x="130356" y="70982"/>
                    <a:pt x="147236" y="87861"/>
                    <a:pt x="147542" y="108775"/>
                  </a:cubicBezTo>
                  <a:cubicBezTo>
                    <a:pt x="147542" y="129817"/>
                    <a:pt x="130484" y="146875"/>
                    <a:pt x="109442" y="146875"/>
                  </a:cubicBezTo>
                  <a:close/>
                </a:path>
              </a:pathLst>
            </a:custGeom>
            <a:solidFill>
              <a:srgbClr val="A5A5A5"/>
            </a:solidFill>
            <a:ln w="19050" cap="rnd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>
                <a:defRPr/>
              </a:pPr>
              <a:endParaRPr lang="en-US" sz="1400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F6EA884B-64CF-2974-E31D-F06C71C747C3}"/>
                </a:ext>
              </a:extLst>
            </p:cNvPr>
            <p:cNvSpPr/>
            <p:nvPr/>
          </p:nvSpPr>
          <p:spPr>
            <a:xfrm>
              <a:off x="7449652" y="6194523"/>
              <a:ext cx="215744" cy="54959"/>
            </a:xfrm>
            <a:custGeom>
              <a:avLst/>
              <a:gdLst>
                <a:gd name="connsiteX0" fmla="*/ 189835 w 215744"/>
                <a:gd name="connsiteY0" fmla="*/ 0 h 54959"/>
                <a:gd name="connsiteX1" fmla="*/ 25910 w 215744"/>
                <a:gd name="connsiteY1" fmla="*/ 0 h 54959"/>
                <a:gd name="connsiteX2" fmla="*/ 48 w 215744"/>
                <a:gd name="connsiteY2" fmla="*/ 29098 h 54959"/>
                <a:gd name="connsiteX3" fmla="*/ 25910 w 215744"/>
                <a:gd name="connsiteY3" fmla="*/ 54959 h 54959"/>
                <a:gd name="connsiteX4" fmla="*/ 189835 w 215744"/>
                <a:gd name="connsiteY4" fmla="*/ 54959 h 54959"/>
                <a:gd name="connsiteX5" fmla="*/ 215696 w 215744"/>
                <a:gd name="connsiteY5" fmla="*/ 25861 h 54959"/>
                <a:gd name="connsiteX6" fmla="*/ 189835 w 215744"/>
                <a:gd name="connsiteY6" fmla="*/ 0 h 549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15744" h="54959">
                  <a:moveTo>
                    <a:pt x="189835" y="0"/>
                  </a:moveTo>
                  <a:lnTo>
                    <a:pt x="25910" y="0"/>
                  </a:lnTo>
                  <a:cubicBezTo>
                    <a:pt x="10734" y="894"/>
                    <a:pt x="-845" y="13922"/>
                    <a:pt x="48" y="29098"/>
                  </a:cubicBezTo>
                  <a:cubicBezTo>
                    <a:pt x="869" y="43027"/>
                    <a:pt x="11981" y="54139"/>
                    <a:pt x="25910" y="54959"/>
                  </a:cubicBezTo>
                  <a:lnTo>
                    <a:pt x="189835" y="54959"/>
                  </a:lnTo>
                  <a:cubicBezTo>
                    <a:pt x="205011" y="54065"/>
                    <a:pt x="216590" y="41037"/>
                    <a:pt x="215696" y="25861"/>
                  </a:cubicBezTo>
                  <a:cubicBezTo>
                    <a:pt x="214875" y="11932"/>
                    <a:pt x="203763" y="820"/>
                    <a:pt x="189835" y="0"/>
                  </a:cubicBezTo>
                  <a:close/>
                </a:path>
              </a:pathLst>
            </a:custGeom>
            <a:solidFill>
              <a:srgbClr val="A5A5A5"/>
            </a:solidFill>
            <a:ln w="19050" cap="rnd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>
                <a:defRPr/>
              </a:pPr>
              <a:endParaRPr lang="en-US" sz="1400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4813CC14-B462-F799-7576-C2BEE9CAE7AC}"/>
                </a:ext>
              </a:extLst>
            </p:cNvPr>
            <p:cNvSpPr/>
            <p:nvPr/>
          </p:nvSpPr>
          <p:spPr>
            <a:xfrm>
              <a:off x="7498041" y="6287582"/>
              <a:ext cx="118967" cy="54959"/>
            </a:xfrm>
            <a:custGeom>
              <a:avLst/>
              <a:gdLst>
                <a:gd name="connsiteX0" fmla="*/ 59531 w 118967"/>
                <a:gd name="connsiteY0" fmla="*/ 54959 h 54959"/>
                <a:gd name="connsiteX1" fmla="*/ 118967 w 118967"/>
                <a:gd name="connsiteY1" fmla="*/ 0 h 54959"/>
                <a:gd name="connsiteX2" fmla="*/ 0 w 118967"/>
                <a:gd name="connsiteY2" fmla="*/ 0 h 54959"/>
                <a:gd name="connsiteX3" fmla="*/ 59531 w 118967"/>
                <a:gd name="connsiteY3" fmla="*/ 54959 h 549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18967" h="54959">
                  <a:moveTo>
                    <a:pt x="59531" y="54959"/>
                  </a:moveTo>
                  <a:cubicBezTo>
                    <a:pt x="90631" y="54910"/>
                    <a:pt x="116487" y="31001"/>
                    <a:pt x="118967" y="0"/>
                  </a:cubicBezTo>
                  <a:lnTo>
                    <a:pt x="0" y="0"/>
                  </a:lnTo>
                  <a:cubicBezTo>
                    <a:pt x="2527" y="31016"/>
                    <a:pt x="28413" y="54914"/>
                    <a:pt x="59531" y="54959"/>
                  </a:cubicBezTo>
                  <a:close/>
                </a:path>
              </a:pathLst>
            </a:custGeom>
            <a:solidFill>
              <a:srgbClr val="A5A5A5"/>
            </a:solidFill>
            <a:ln w="19050" cap="rnd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>
                <a:defRPr/>
              </a:pPr>
              <a:endParaRPr lang="en-US" sz="1400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04C4B2ED-00B8-F1B0-FB5D-A56253D9E716}"/>
                </a:ext>
              </a:extLst>
            </p:cNvPr>
            <p:cNvSpPr/>
            <p:nvPr/>
          </p:nvSpPr>
          <p:spPr>
            <a:xfrm>
              <a:off x="7319162" y="5662362"/>
              <a:ext cx="476249" cy="494061"/>
            </a:xfrm>
            <a:custGeom>
              <a:avLst/>
              <a:gdLst>
                <a:gd name="connsiteX0" fmla="*/ 476250 w 476249"/>
                <a:gd name="connsiteY0" fmla="*/ 243364 h 494061"/>
                <a:gd name="connsiteX1" fmla="*/ 476250 w 476249"/>
                <a:gd name="connsiteY1" fmla="*/ 235172 h 494061"/>
                <a:gd name="connsiteX2" fmla="*/ 238125 w 476249"/>
                <a:gd name="connsiteY2" fmla="*/ 0 h 494061"/>
                <a:gd name="connsiteX3" fmla="*/ 238125 w 476249"/>
                <a:gd name="connsiteY3" fmla="*/ 0 h 494061"/>
                <a:gd name="connsiteX4" fmla="*/ 0 w 476249"/>
                <a:gd name="connsiteY4" fmla="*/ 235172 h 494061"/>
                <a:gd name="connsiteX5" fmla="*/ 0 w 476249"/>
                <a:gd name="connsiteY5" fmla="*/ 243364 h 494061"/>
                <a:gd name="connsiteX6" fmla="*/ 16573 w 476249"/>
                <a:gd name="connsiteY6" fmla="*/ 325755 h 494061"/>
                <a:gd name="connsiteX7" fmla="*/ 57912 w 476249"/>
                <a:gd name="connsiteY7" fmla="*/ 393478 h 494061"/>
                <a:gd name="connsiteX8" fmla="*/ 113633 w 476249"/>
                <a:gd name="connsiteY8" fmla="*/ 483965 h 494061"/>
                <a:gd name="connsiteX9" fmla="*/ 130016 w 476249"/>
                <a:gd name="connsiteY9" fmla="*/ 494062 h 494061"/>
                <a:gd name="connsiteX10" fmla="*/ 346234 w 476249"/>
                <a:gd name="connsiteY10" fmla="*/ 494062 h 494061"/>
                <a:gd name="connsiteX11" fmla="*/ 362617 w 476249"/>
                <a:gd name="connsiteY11" fmla="*/ 483965 h 494061"/>
                <a:gd name="connsiteX12" fmla="*/ 418338 w 476249"/>
                <a:gd name="connsiteY12" fmla="*/ 393478 h 494061"/>
                <a:gd name="connsiteX13" fmla="*/ 459676 w 476249"/>
                <a:gd name="connsiteY13" fmla="*/ 325755 h 494061"/>
                <a:gd name="connsiteX14" fmla="*/ 476250 w 476249"/>
                <a:gd name="connsiteY14" fmla="*/ 243364 h 494061"/>
                <a:gd name="connsiteX15" fmla="*/ 421386 w 476249"/>
                <a:gd name="connsiteY15" fmla="*/ 242507 h 494061"/>
                <a:gd name="connsiteX16" fmla="*/ 408718 w 476249"/>
                <a:gd name="connsiteY16" fmla="*/ 306515 h 494061"/>
                <a:gd name="connsiteX17" fmla="*/ 377857 w 476249"/>
                <a:gd name="connsiteY17" fmla="*/ 356807 h 494061"/>
                <a:gd name="connsiteX18" fmla="*/ 323850 w 476249"/>
                <a:gd name="connsiteY18" fmla="*/ 438912 h 494061"/>
                <a:gd name="connsiteX19" fmla="*/ 152400 w 476249"/>
                <a:gd name="connsiteY19" fmla="*/ 438912 h 494061"/>
                <a:gd name="connsiteX20" fmla="*/ 98870 w 476249"/>
                <a:gd name="connsiteY20" fmla="*/ 356521 h 494061"/>
                <a:gd name="connsiteX21" fmla="*/ 68008 w 476249"/>
                <a:gd name="connsiteY21" fmla="*/ 306229 h 494061"/>
                <a:gd name="connsiteX22" fmla="*/ 54864 w 476249"/>
                <a:gd name="connsiteY22" fmla="*/ 242221 h 494061"/>
                <a:gd name="connsiteX23" fmla="*/ 54864 w 476249"/>
                <a:gd name="connsiteY23" fmla="*/ 235363 h 494061"/>
                <a:gd name="connsiteX24" fmla="*/ 237839 w 476249"/>
                <a:gd name="connsiteY24" fmla="*/ 54388 h 494061"/>
                <a:gd name="connsiteX25" fmla="*/ 237839 w 476249"/>
                <a:gd name="connsiteY25" fmla="*/ 54388 h 494061"/>
                <a:gd name="connsiteX26" fmla="*/ 420814 w 476249"/>
                <a:gd name="connsiteY26" fmla="*/ 235363 h 4940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</a:cxnLst>
              <a:rect l="l" t="t" r="r" b="b"/>
              <a:pathLst>
                <a:path w="476249" h="494061">
                  <a:moveTo>
                    <a:pt x="476250" y="243364"/>
                  </a:moveTo>
                  <a:lnTo>
                    <a:pt x="476250" y="235172"/>
                  </a:lnTo>
                  <a:cubicBezTo>
                    <a:pt x="473823" y="105160"/>
                    <a:pt x="368157" y="804"/>
                    <a:pt x="238125" y="0"/>
                  </a:cubicBezTo>
                  <a:lnTo>
                    <a:pt x="238125" y="0"/>
                  </a:lnTo>
                  <a:cubicBezTo>
                    <a:pt x="108093" y="804"/>
                    <a:pt x="2427" y="105160"/>
                    <a:pt x="0" y="235172"/>
                  </a:cubicBezTo>
                  <a:lnTo>
                    <a:pt x="0" y="243364"/>
                  </a:lnTo>
                  <a:cubicBezTo>
                    <a:pt x="871" y="271562"/>
                    <a:pt x="6473" y="299414"/>
                    <a:pt x="16573" y="325755"/>
                  </a:cubicBezTo>
                  <a:cubicBezTo>
                    <a:pt x="26214" y="350609"/>
                    <a:pt x="40213" y="373543"/>
                    <a:pt x="57912" y="393478"/>
                  </a:cubicBezTo>
                  <a:cubicBezTo>
                    <a:pt x="79724" y="417195"/>
                    <a:pt x="103537" y="463391"/>
                    <a:pt x="113633" y="483965"/>
                  </a:cubicBezTo>
                  <a:cubicBezTo>
                    <a:pt x="116721" y="490180"/>
                    <a:pt x="123076" y="494096"/>
                    <a:pt x="130016" y="494062"/>
                  </a:cubicBezTo>
                  <a:lnTo>
                    <a:pt x="346234" y="494062"/>
                  </a:lnTo>
                  <a:cubicBezTo>
                    <a:pt x="353174" y="494096"/>
                    <a:pt x="359529" y="490180"/>
                    <a:pt x="362617" y="483965"/>
                  </a:cubicBezTo>
                  <a:cubicBezTo>
                    <a:pt x="372713" y="463391"/>
                    <a:pt x="396526" y="417290"/>
                    <a:pt x="418338" y="393478"/>
                  </a:cubicBezTo>
                  <a:cubicBezTo>
                    <a:pt x="436037" y="373543"/>
                    <a:pt x="450036" y="350609"/>
                    <a:pt x="459676" y="325755"/>
                  </a:cubicBezTo>
                  <a:cubicBezTo>
                    <a:pt x="469777" y="299414"/>
                    <a:pt x="475379" y="271562"/>
                    <a:pt x="476250" y="243364"/>
                  </a:cubicBezTo>
                  <a:close/>
                  <a:moveTo>
                    <a:pt x="421386" y="242507"/>
                  </a:moveTo>
                  <a:cubicBezTo>
                    <a:pt x="420709" y="264394"/>
                    <a:pt x="416429" y="286020"/>
                    <a:pt x="408718" y="306515"/>
                  </a:cubicBezTo>
                  <a:cubicBezTo>
                    <a:pt x="401485" y="324971"/>
                    <a:pt x="391037" y="341999"/>
                    <a:pt x="377857" y="356807"/>
                  </a:cubicBezTo>
                  <a:cubicBezTo>
                    <a:pt x="356714" y="381975"/>
                    <a:pt x="338588" y="409531"/>
                    <a:pt x="323850" y="438912"/>
                  </a:cubicBezTo>
                  <a:lnTo>
                    <a:pt x="152400" y="438912"/>
                  </a:lnTo>
                  <a:cubicBezTo>
                    <a:pt x="137831" y="409455"/>
                    <a:pt x="119864" y="381803"/>
                    <a:pt x="98870" y="356521"/>
                  </a:cubicBezTo>
                  <a:cubicBezTo>
                    <a:pt x="85690" y="341713"/>
                    <a:pt x="75241" y="324685"/>
                    <a:pt x="68008" y="306229"/>
                  </a:cubicBezTo>
                  <a:cubicBezTo>
                    <a:pt x="60135" y="285761"/>
                    <a:pt x="55694" y="264135"/>
                    <a:pt x="54864" y="242221"/>
                  </a:cubicBezTo>
                  <a:lnTo>
                    <a:pt x="54864" y="235363"/>
                  </a:lnTo>
                  <a:cubicBezTo>
                    <a:pt x="56570" y="135350"/>
                    <a:pt x="137813" y="54995"/>
                    <a:pt x="237839" y="54388"/>
                  </a:cubicBezTo>
                  <a:lnTo>
                    <a:pt x="237839" y="54388"/>
                  </a:lnTo>
                  <a:cubicBezTo>
                    <a:pt x="337865" y="54995"/>
                    <a:pt x="419109" y="135350"/>
                    <a:pt x="420814" y="235363"/>
                  </a:cubicBezTo>
                  <a:close/>
                </a:path>
              </a:pathLst>
            </a:custGeom>
            <a:solidFill>
              <a:srgbClr val="A5A5A5"/>
            </a:solidFill>
            <a:ln w="19050" cap="rnd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>
                <a:defRPr/>
              </a:pPr>
              <a:endParaRPr lang="en-US" sz="1400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059861AB-B232-C117-21E0-595A96D0890B}"/>
                </a:ext>
              </a:extLst>
            </p:cNvPr>
            <p:cNvSpPr/>
            <p:nvPr/>
          </p:nvSpPr>
          <p:spPr>
            <a:xfrm>
              <a:off x="7540332" y="5520249"/>
              <a:ext cx="38100" cy="104775"/>
            </a:xfrm>
            <a:custGeom>
              <a:avLst/>
              <a:gdLst>
                <a:gd name="connsiteX0" fmla="*/ 19050 w 38100"/>
                <a:gd name="connsiteY0" fmla="*/ 104775 h 104775"/>
                <a:gd name="connsiteX1" fmla="*/ 38100 w 38100"/>
                <a:gd name="connsiteY1" fmla="*/ 85725 h 104775"/>
                <a:gd name="connsiteX2" fmla="*/ 38100 w 38100"/>
                <a:gd name="connsiteY2" fmla="*/ 19050 h 104775"/>
                <a:gd name="connsiteX3" fmla="*/ 19050 w 38100"/>
                <a:gd name="connsiteY3" fmla="*/ 0 h 104775"/>
                <a:gd name="connsiteX4" fmla="*/ 0 w 38100"/>
                <a:gd name="connsiteY4" fmla="*/ 19050 h 104775"/>
                <a:gd name="connsiteX5" fmla="*/ 0 w 38100"/>
                <a:gd name="connsiteY5" fmla="*/ 85725 h 104775"/>
                <a:gd name="connsiteX6" fmla="*/ 19050 w 38100"/>
                <a:gd name="connsiteY6" fmla="*/ 104775 h 104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8100" h="104775">
                  <a:moveTo>
                    <a:pt x="19050" y="104775"/>
                  </a:moveTo>
                  <a:cubicBezTo>
                    <a:pt x="29571" y="104775"/>
                    <a:pt x="38100" y="96246"/>
                    <a:pt x="38100" y="85725"/>
                  </a:cubicBezTo>
                  <a:lnTo>
                    <a:pt x="38100" y="19050"/>
                  </a:lnTo>
                  <a:cubicBezTo>
                    <a:pt x="38100" y="8529"/>
                    <a:pt x="29571" y="0"/>
                    <a:pt x="19050" y="0"/>
                  </a:cubicBezTo>
                  <a:cubicBezTo>
                    <a:pt x="8529" y="0"/>
                    <a:pt x="0" y="8529"/>
                    <a:pt x="0" y="19050"/>
                  </a:cubicBezTo>
                  <a:lnTo>
                    <a:pt x="0" y="85725"/>
                  </a:lnTo>
                  <a:cubicBezTo>
                    <a:pt x="0" y="96246"/>
                    <a:pt x="8529" y="104775"/>
                    <a:pt x="19050" y="104775"/>
                  </a:cubicBezTo>
                  <a:close/>
                </a:path>
              </a:pathLst>
            </a:custGeom>
            <a:solidFill>
              <a:srgbClr val="A5A5A5"/>
            </a:solidFill>
            <a:ln w="19050" cap="rnd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>
                <a:defRPr/>
              </a:pPr>
              <a:endParaRPr lang="en-US" sz="1400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82D1158F-35E1-6E52-74A4-A7AEDEB20259}"/>
                </a:ext>
              </a:extLst>
            </p:cNvPr>
            <p:cNvSpPr/>
            <p:nvPr/>
          </p:nvSpPr>
          <p:spPr>
            <a:xfrm>
              <a:off x="7281249" y="5629638"/>
              <a:ext cx="84504" cy="84649"/>
            </a:xfrm>
            <a:custGeom>
              <a:avLst/>
              <a:gdLst>
                <a:gd name="connsiteX0" fmla="*/ 52105 w 84504"/>
                <a:gd name="connsiteY0" fmla="*/ 79111 h 84649"/>
                <a:gd name="connsiteX1" fmla="*/ 78965 w 84504"/>
                <a:gd name="connsiteY1" fmla="*/ 79111 h 84649"/>
                <a:gd name="connsiteX2" fmla="*/ 78965 w 84504"/>
                <a:gd name="connsiteY2" fmla="*/ 52250 h 84649"/>
                <a:gd name="connsiteX3" fmla="*/ 31817 w 84504"/>
                <a:gd name="connsiteY3" fmla="*/ 4911 h 84649"/>
                <a:gd name="connsiteX4" fmla="*/ 4910 w 84504"/>
                <a:gd name="connsiteY4" fmla="*/ 6283 h 84649"/>
                <a:gd name="connsiteX5" fmla="*/ 4956 w 84504"/>
                <a:gd name="connsiteY5" fmla="*/ 31866 h 846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4504" h="84649">
                  <a:moveTo>
                    <a:pt x="52105" y="79111"/>
                  </a:moveTo>
                  <a:cubicBezTo>
                    <a:pt x="59535" y="86496"/>
                    <a:pt x="71535" y="86496"/>
                    <a:pt x="78965" y="79111"/>
                  </a:cubicBezTo>
                  <a:cubicBezTo>
                    <a:pt x="86351" y="71680"/>
                    <a:pt x="86351" y="59680"/>
                    <a:pt x="78965" y="52250"/>
                  </a:cubicBezTo>
                  <a:lnTo>
                    <a:pt x="31817" y="4911"/>
                  </a:lnTo>
                  <a:cubicBezTo>
                    <a:pt x="24008" y="-2140"/>
                    <a:pt x="11962" y="-1525"/>
                    <a:pt x="4910" y="6283"/>
                  </a:cubicBezTo>
                  <a:cubicBezTo>
                    <a:pt x="-1654" y="13555"/>
                    <a:pt x="-1634" y="24619"/>
                    <a:pt x="4956" y="31866"/>
                  </a:cubicBezTo>
                  <a:close/>
                </a:path>
              </a:pathLst>
            </a:custGeom>
            <a:solidFill>
              <a:srgbClr val="A5A5A5"/>
            </a:solidFill>
            <a:ln w="19050" cap="rnd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>
                <a:defRPr/>
              </a:pPr>
              <a:endParaRPr lang="en-US" sz="1400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7D2F1B29-92B9-4B04-3037-E58EDB8EC6F4}"/>
                </a:ext>
              </a:extLst>
            </p:cNvPr>
            <p:cNvSpPr/>
            <p:nvPr/>
          </p:nvSpPr>
          <p:spPr>
            <a:xfrm>
              <a:off x="7752820" y="5634580"/>
              <a:ext cx="83603" cy="83426"/>
            </a:xfrm>
            <a:custGeom>
              <a:avLst/>
              <a:gdLst>
                <a:gd name="connsiteX0" fmla="*/ 19446 w 83603"/>
                <a:gd name="connsiteY0" fmla="*/ 83407 h 83426"/>
                <a:gd name="connsiteX1" fmla="*/ 32971 w 83603"/>
                <a:gd name="connsiteY1" fmla="*/ 77787 h 83426"/>
                <a:gd name="connsiteX2" fmla="*/ 80025 w 83603"/>
                <a:gd name="connsiteY2" fmla="*/ 30162 h 83426"/>
                <a:gd name="connsiteX3" fmla="*/ 75664 w 83603"/>
                <a:gd name="connsiteY3" fmla="*/ 3577 h 83426"/>
                <a:gd name="connsiteX4" fmla="*/ 53164 w 83603"/>
                <a:gd name="connsiteY4" fmla="*/ 3778 h 83426"/>
                <a:gd name="connsiteX5" fmla="*/ 5539 w 83603"/>
                <a:gd name="connsiteY5" fmla="*/ 51403 h 83426"/>
                <a:gd name="connsiteX6" fmla="*/ 5539 w 83603"/>
                <a:gd name="connsiteY6" fmla="*/ 78264 h 83426"/>
                <a:gd name="connsiteX7" fmla="*/ 19446 w 83603"/>
                <a:gd name="connsiteY7" fmla="*/ 83407 h 834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3603" h="83426">
                  <a:moveTo>
                    <a:pt x="19446" y="83407"/>
                  </a:moveTo>
                  <a:cubicBezTo>
                    <a:pt x="24523" y="83411"/>
                    <a:pt x="29392" y="81388"/>
                    <a:pt x="32971" y="77787"/>
                  </a:cubicBezTo>
                  <a:lnTo>
                    <a:pt x="80025" y="30162"/>
                  </a:lnTo>
                  <a:cubicBezTo>
                    <a:pt x="86162" y="21617"/>
                    <a:pt x="84210" y="9714"/>
                    <a:pt x="75664" y="3577"/>
                  </a:cubicBezTo>
                  <a:cubicBezTo>
                    <a:pt x="68922" y="-1265"/>
                    <a:pt x="59819" y="-1184"/>
                    <a:pt x="53164" y="3778"/>
                  </a:cubicBezTo>
                  <a:lnTo>
                    <a:pt x="5539" y="51403"/>
                  </a:lnTo>
                  <a:cubicBezTo>
                    <a:pt x="-1846" y="58834"/>
                    <a:pt x="-1846" y="70833"/>
                    <a:pt x="5539" y="78264"/>
                  </a:cubicBezTo>
                  <a:cubicBezTo>
                    <a:pt x="9290" y="81786"/>
                    <a:pt x="14306" y="83641"/>
                    <a:pt x="19446" y="83407"/>
                  </a:cubicBezTo>
                  <a:close/>
                </a:path>
              </a:pathLst>
            </a:custGeom>
            <a:solidFill>
              <a:srgbClr val="A5A5A5"/>
            </a:solidFill>
            <a:ln w="19050" cap="rnd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>
                <a:defRPr/>
              </a:pPr>
              <a:endParaRPr lang="en-US" sz="1400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D4BC1B7E-9A72-3E6B-9238-31EE9F9B6FEF}"/>
                </a:ext>
              </a:extLst>
            </p:cNvPr>
            <p:cNvSpPr/>
            <p:nvPr/>
          </p:nvSpPr>
          <p:spPr>
            <a:xfrm>
              <a:off x="7177811" y="5877436"/>
              <a:ext cx="104775" cy="38100"/>
            </a:xfrm>
            <a:custGeom>
              <a:avLst/>
              <a:gdLst>
                <a:gd name="connsiteX0" fmla="*/ 85725 w 104775"/>
                <a:gd name="connsiteY0" fmla="*/ 0 h 38100"/>
                <a:gd name="connsiteX1" fmla="*/ 19050 w 104775"/>
                <a:gd name="connsiteY1" fmla="*/ 0 h 38100"/>
                <a:gd name="connsiteX2" fmla="*/ 0 w 104775"/>
                <a:gd name="connsiteY2" fmla="*/ 19050 h 38100"/>
                <a:gd name="connsiteX3" fmla="*/ 19050 w 104775"/>
                <a:gd name="connsiteY3" fmla="*/ 38100 h 38100"/>
                <a:gd name="connsiteX4" fmla="*/ 85725 w 104775"/>
                <a:gd name="connsiteY4" fmla="*/ 38100 h 38100"/>
                <a:gd name="connsiteX5" fmla="*/ 104775 w 104775"/>
                <a:gd name="connsiteY5" fmla="*/ 19050 h 38100"/>
                <a:gd name="connsiteX6" fmla="*/ 85725 w 104775"/>
                <a:gd name="connsiteY6" fmla="*/ 0 h 38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4775" h="38100">
                  <a:moveTo>
                    <a:pt x="85725" y="0"/>
                  </a:moveTo>
                  <a:lnTo>
                    <a:pt x="19050" y="0"/>
                  </a:lnTo>
                  <a:cubicBezTo>
                    <a:pt x="8529" y="0"/>
                    <a:pt x="0" y="8529"/>
                    <a:pt x="0" y="19050"/>
                  </a:cubicBezTo>
                  <a:cubicBezTo>
                    <a:pt x="0" y="29571"/>
                    <a:pt x="8529" y="38100"/>
                    <a:pt x="19050" y="38100"/>
                  </a:cubicBezTo>
                  <a:lnTo>
                    <a:pt x="85725" y="38100"/>
                  </a:lnTo>
                  <a:cubicBezTo>
                    <a:pt x="96246" y="38100"/>
                    <a:pt x="104775" y="29571"/>
                    <a:pt x="104775" y="19050"/>
                  </a:cubicBezTo>
                  <a:cubicBezTo>
                    <a:pt x="104775" y="8529"/>
                    <a:pt x="96246" y="0"/>
                    <a:pt x="85725" y="0"/>
                  </a:cubicBezTo>
                  <a:close/>
                </a:path>
              </a:pathLst>
            </a:custGeom>
            <a:solidFill>
              <a:srgbClr val="A5A5A5"/>
            </a:solidFill>
            <a:ln w="19050" cap="rnd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>
                <a:defRPr/>
              </a:pPr>
              <a:endParaRPr lang="en-US" sz="1400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71CC78E8-BB72-12DB-2CB5-29DECDBBD0CB}"/>
                </a:ext>
              </a:extLst>
            </p:cNvPr>
            <p:cNvSpPr/>
            <p:nvPr/>
          </p:nvSpPr>
          <p:spPr>
            <a:xfrm>
              <a:off x="7279546" y="6078976"/>
              <a:ext cx="85249" cy="85725"/>
            </a:xfrm>
            <a:custGeom>
              <a:avLst/>
              <a:gdLst>
                <a:gd name="connsiteX0" fmla="*/ 53808 w 85249"/>
                <a:gd name="connsiteY0" fmla="*/ 4581 h 85725"/>
                <a:gd name="connsiteX1" fmla="*/ 6659 w 85249"/>
                <a:gd name="connsiteY1" fmla="*/ 52206 h 85725"/>
                <a:gd name="connsiteX2" fmla="*/ 4581 w 85249"/>
                <a:gd name="connsiteY2" fmla="*/ 79066 h 85725"/>
                <a:gd name="connsiteX3" fmla="*/ 31442 w 85249"/>
                <a:gd name="connsiteY3" fmla="*/ 81144 h 85725"/>
                <a:gd name="connsiteX4" fmla="*/ 33520 w 85249"/>
                <a:gd name="connsiteY4" fmla="*/ 79066 h 85725"/>
                <a:gd name="connsiteX5" fmla="*/ 80669 w 85249"/>
                <a:gd name="connsiteY5" fmla="*/ 31441 h 85725"/>
                <a:gd name="connsiteX6" fmla="*/ 78590 w 85249"/>
                <a:gd name="connsiteY6" fmla="*/ 4581 h 85725"/>
                <a:gd name="connsiteX7" fmla="*/ 53808 w 85249"/>
                <a:gd name="connsiteY7" fmla="*/ 4581 h 85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5249" h="85725">
                  <a:moveTo>
                    <a:pt x="53808" y="4581"/>
                  </a:moveTo>
                  <a:lnTo>
                    <a:pt x="6659" y="52206"/>
                  </a:lnTo>
                  <a:cubicBezTo>
                    <a:pt x="-1332" y="59049"/>
                    <a:pt x="-2263" y="71075"/>
                    <a:pt x="4581" y="79066"/>
                  </a:cubicBezTo>
                  <a:cubicBezTo>
                    <a:pt x="11425" y="87058"/>
                    <a:pt x="23451" y="87987"/>
                    <a:pt x="31442" y="81144"/>
                  </a:cubicBezTo>
                  <a:cubicBezTo>
                    <a:pt x="32187" y="80506"/>
                    <a:pt x="32882" y="79811"/>
                    <a:pt x="33520" y="79066"/>
                  </a:cubicBezTo>
                  <a:lnTo>
                    <a:pt x="80669" y="31441"/>
                  </a:lnTo>
                  <a:cubicBezTo>
                    <a:pt x="87512" y="23450"/>
                    <a:pt x="86582" y="11424"/>
                    <a:pt x="78590" y="4581"/>
                  </a:cubicBezTo>
                  <a:cubicBezTo>
                    <a:pt x="71459" y="-1527"/>
                    <a:pt x="60941" y="-1527"/>
                    <a:pt x="53808" y="4581"/>
                  </a:cubicBezTo>
                  <a:close/>
                </a:path>
              </a:pathLst>
            </a:custGeom>
            <a:solidFill>
              <a:srgbClr val="A5A5A5"/>
            </a:solidFill>
            <a:ln w="19050" cap="rnd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>
                <a:defRPr/>
              </a:pPr>
              <a:endParaRPr lang="en-US" sz="1400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5A17F13A-6F2F-2483-59B6-5A52B9D23DF6}"/>
                </a:ext>
              </a:extLst>
            </p:cNvPr>
            <p:cNvSpPr/>
            <p:nvPr/>
          </p:nvSpPr>
          <p:spPr>
            <a:xfrm>
              <a:off x="7752602" y="6073654"/>
              <a:ext cx="87546" cy="87626"/>
            </a:xfrm>
            <a:custGeom>
              <a:avLst/>
              <a:gdLst>
                <a:gd name="connsiteX0" fmla="*/ 33190 w 87546"/>
                <a:gd name="connsiteY0" fmla="*/ 6283 h 87626"/>
                <a:gd name="connsiteX1" fmla="*/ 6283 w 87546"/>
                <a:gd name="connsiteY1" fmla="*/ 4911 h 87626"/>
                <a:gd name="connsiteX2" fmla="*/ 4911 w 87546"/>
                <a:gd name="connsiteY2" fmla="*/ 31817 h 87626"/>
                <a:gd name="connsiteX3" fmla="*/ 6234 w 87546"/>
                <a:gd name="connsiteY3" fmla="*/ 33144 h 87626"/>
                <a:gd name="connsiteX4" fmla="*/ 53859 w 87546"/>
                <a:gd name="connsiteY4" fmla="*/ 80769 h 87626"/>
                <a:gd name="connsiteX5" fmla="*/ 80689 w 87546"/>
                <a:gd name="connsiteY5" fmla="*/ 83213 h 87626"/>
                <a:gd name="connsiteX6" fmla="*/ 83133 w 87546"/>
                <a:gd name="connsiteY6" fmla="*/ 56384 h 87626"/>
                <a:gd name="connsiteX7" fmla="*/ 80052 w 87546"/>
                <a:gd name="connsiteY7" fmla="*/ 53432 h 876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7546" h="87626">
                  <a:moveTo>
                    <a:pt x="33190" y="6283"/>
                  </a:moveTo>
                  <a:cubicBezTo>
                    <a:pt x="26139" y="-1525"/>
                    <a:pt x="14093" y="-2140"/>
                    <a:pt x="6283" y="4911"/>
                  </a:cubicBezTo>
                  <a:cubicBezTo>
                    <a:pt x="-1525" y="11961"/>
                    <a:pt x="-2140" y="24007"/>
                    <a:pt x="4911" y="31817"/>
                  </a:cubicBezTo>
                  <a:cubicBezTo>
                    <a:pt x="5330" y="32280"/>
                    <a:pt x="5772" y="32724"/>
                    <a:pt x="6234" y="33144"/>
                  </a:cubicBezTo>
                  <a:lnTo>
                    <a:pt x="53859" y="80769"/>
                  </a:lnTo>
                  <a:cubicBezTo>
                    <a:pt x="60593" y="88853"/>
                    <a:pt x="72605" y="89947"/>
                    <a:pt x="80689" y="83213"/>
                  </a:cubicBezTo>
                  <a:cubicBezTo>
                    <a:pt x="88773" y="76480"/>
                    <a:pt x="89866" y="64468"/>
                    <a:pt x="83133" y="56384"/>
                  </a:cubicBezTo>
                  <a:cubicBezTo>
                    <a:pt x="82219" y="55288"/>
                    <a:pt x="81187" y="54298"/>
                    <a:pt x="80052" y="53432"/>
                  </a:cubicBezTo>
                  <a:close/>
                </a:path>
              </a:pathLst>
            </a:custGeom>
            <a:solidFill>
              <a:srgbClr val="A5A5A5"/>
            </a:solidFill>
            <a:ln w="19050" cap="rnd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>
                <a:defRPr/>
              </a:pPr>
              <a:endParaRPr lang="en-US" sz="1400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792C4550-F3AB-5F62-AE72-172CAE253091}"/>
                </a:ext>
              </a:extLst>
            </p:cNvPr>
            <p:cNvSpPr/>
            <p:nvPr/>
          </p:nvSpPr>
          <p:spPr>
            <a:xfrm>
              <a:off x="7832655" y="5876769"/>
              <a:ext cx="104775" cy="38100"/>
            </a:xfrm>
            <a:custGeom>
              <a:avLst/>
              <a:gdLst>
                <a:gd name="connsiteX0" fmla="*/ 85725 w 104775"/>
                <a:gd name="connsiteY0" fmla="*/ 0 h 38100"/>
                <a:gd name="connsiteX1" fmla="*/ 19050 w 104775"/>
                <a:gd name="connsiteY1" fmla="*/ 0 h 38100"/>
                <a:gd name="connsiteX2" fmla="*/ 0 w 104775"/>
                <a:gd name="connsiteY2" fmla="*/ 19050 h 38100"/>
                <a:gd name="connsiteX3" fmla="*/ 19050 w 104775"/>
                <a:gd name="connsiteY3" fmla="*/ 38100 h 38100"/>
                <a:gd name="connsiteX4" fmla="*/ 85725 w 104775"/>
                <a:gd name="connsiteY4" fmla="*/ 38100 h 38100"/>
                <a:gd name="connsiteX5" fmla="*/ 104775 w 104775"/>
                <a:gd name="connsiteY5" fmla="*/ 19050 h 38100"/>
                <a:gd name="connsiteX6" fmla="*/ 85725 w 104775"/>
                <a:gd name="connsiteY6" fmla="*/ 0 h 38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04775" h="38100">
                  <a:moveTo>
                    <a:pt x="85725" y="0"/>
                  </a:moveTo>
                  <a:lnTo>
                    <a:pt x="19050" y="0"/>
                  </a:lnTo>
                  <a:cubicBezTo>
                    <a:pt x="8529" y="0"/>
                    <a:pt x="0" y="8529"/>
                    <a:pt x="0" y="19050"/>
                  </a:cubicBezTo>
                  <a:cubicBezTo>
                    <a:pt x="0" y="29571"/>
                    <a:pt x="8529" y="38100"/>
                    <a:pt x="19050" y="38100"/>
                  </a:cubicBezTo>
                  <a:lnTo>
                    <a:pt x="85725" y="38100"/>
                  </a:lnTo>
                  <a:cubicBezTo>
                    <a:pt x="96246" y="38100"/>
                    <a:pt x="104775" y="29571"/>
                    <a:pt x="104775" y="19050"/>
                  </a:cubicBezTo>
                  <a:cubicBezTo>
                    <a:pt x="104775" y="8529"/>
                    <a:pt x="96246" y="0"/>
                    <a:pt x="85725" y="0"/>
                  </a:cubicBezTo>
                  <a:close/>
                </a:path>
              </a:pathLst>
            </a:custGeom>
            <a:solidFill>
              <a:srgbClr val="A5A5A5"/>
            </a:solidFill>
            <a:ln w="19050" cap="rnd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>
                <a:defRPr/>
              </a:pPr>
              <a:endParaRPr lang="en-US" sz="1400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</p:grpSp>
      <p:grpSp>
        <p:nvGrpSpPr>
          <p:cNvPr id="74" name="Graphic 11" descr="Gears">
            <a:extLst>
              <a:ext uri="{FF2B5EF4-FFF2-40B4-BE49-F238E27FC236}">
                <a16:creationId xmlns:a16="http://schemas.microsoft.com/office/drawing/2014/main" id="{69B94549-17EC-CF7D-2F01-0D98CA557AD3}"/>
              </a:ext>
            </a:extLst>
          </p:cNvPr>
          <p:cNvGrpSpPr/>
          <p:nvPr/>
        </p:nvGrpSpPr>
        <p:grpSpPr>
          <a:xfrm rot="20446813" flipH="1">
            <a:off x="3401448" y="4751759"/>
            <a:ext cx="173653" cy="210142"/>
            <a:chOff x="5986457" y="5441275"/>
            <a:chExt cx="621029" cy="751522"/>
          </a:xfrm>
          <a:solidFill>
            <a:srgbClr val="A5A5A5"/>
          </a:solidFill>
        </p:grpSpPr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5273E403-877E-F764-95A8-8F3FB5BEAD0C}"/>
                </a:ext>
              </a:extLst>
            </p:cNvPr>
            <p:cNvSpPr/>
            <p:nvPr/>
          </p:nvSpPr>
          <p:spPr>
            <a:xfrm>
              <a:off x="6201723" y="5441275"/>
              <a:ext cx="405764" cy="404812"/>
            </a:xfrm>
            <a:custGeom>
              <a:avLst/>
              <a:gdLst>
                <a:gd name="connsiteX0" fmla="*/ 202883 w 405764"/>
                <a:gd name="connsiteY0" fmla="*/ 274320 h 404812"/>
                <a:gd name="connsiteX1" fmla="*/ 131445 w 405764"/>
                <a:gd name="connsiteY1" fmla="*/ 202883 h 404812"/>
                <a:gd name="connsiteX2" fmla="*/ 202883 w 405764"/>
                <a:gd name="connsiteY2" fmla="*/ 131445 h 404812"/>
                <a:gd name="connsiteX3" fmla="*/ 274320 w 405764"/>
                <a:gd name="connsiteY3" fmla="*/ 202883 h 404812"/>
                <a:gd name="connsiteX4" fmla="*/ 202883 w 405764"/>
                <a:gd name="connsiteY4" fmla="*/ 274320 h 404812"/>
                <a:gd name="connsiteX5" fmla="*/ 363855 w 405764"/>
                <a:gd name="connsiteY5" fmla="*/ 158115 h 404812"/>
                <a:gd name="connsiteX6" fmla="*/ 348615 w 405764"/>
                <a:gd name="connsiteY6" fmla="*/ 120968 h 404812"/>
                <a:gd name="connsiteX7" fmla="*/ 363855 w 405764"/>
                <a:gd name="connsiteY7" fmla="*/ 76200 h 404812"/>
                <a:gd name="connsiteX8" fmla="*/ 329565 w 405764"/>
                <a:gd name="connsiteY8" fmla="*/ 41910 h 404812"/>
                <a:gd name="connsiteX9" fmla="*/ 284798 w 405764"/>
                <a:gd name="connsiteY9" fmla="*/ 57150 h 404812"/>
                <a:gd name="connsiteX10" fmla="*/ 247650 w 405764"/>
                <a:gd name="connsiteY10" fmla="*/ 41910 h 404812"/>
                <a:gd name="connsiteX11" fmla="*/ 226695 w 405764"/>
                <a:gd name="connsiteY11" fmla="*/ 0 h 404812"/>
                <a:gd name="connsiteX12" fmla="*/ 179070 w 405764"/>
                <a:gd name="connsiteY12" fmla="*/ 0 h 404812"/>
                <a:gd name="connsiteX13" fmla="*/ 158115 w 405764"/>
                <a:gd name="connsiteY13" fmla="*/ 41910 h 404812"/>
                <a:gd name="connsiteX14" fmla="*/ 120968 w 405764"/>
                <a:gd name="connsiteY14" fmla="*/ 57150 h 404812"/>
                <a:gd name="connsiteX15" fmla="*/ 76200 w 405764"/>
                <a:gd name="connsiteY15" fmla="*/ 41910 h 404812"/>
                <a:gd name="connsiteX16" fmla="*/ 41910 w 405764"/>
                <a:gd name="connsiteY16" fmla="*/ 76200 h 404812"/>
                <a:gd name="connsiteX17" fmla="*/ 57150 w 405764"/>
                <a:gd name="connsiteY17" fmla="*/ 120968 h 404812"/>
                <a:gd name="connsiteX18" fmla="*/ 41910 w 405764"/>
                <a:gd name="connsiteY18" fmla="*/ 158115 h 404812"/>
                <a:gd name="connsiteX19" fmla="*/ 0 w 405764"/>
                <a:gd name="connsiteY19" fmla="*/ 179070 h 404812"/>
                <a:gd name="connsiteX20" fmla="*/ 0 w 405764"/>
                <a:gd name="connsiteY20" fmla="*/ 226695 h 404812"/>
                <a:gd name="connsiteX21" fmla="*/ 41910 w 405764"/>
                <a:gd name="connsiteY21" fmla="*/ 247650 h 404812"/>
                <a:gd name="connsiteX22" fmla="*/ 57150 w 405764"/>
                <a:gd name="connsiteY22" fmla="*/ 284798 h 404812"/>
                <a:gd name="connsiteX23" fmla="*/ 41910 w 405764"/>
                <a:gd name="connsiteY23" fmla="*/ 329565 h 404812"/>
                <a:gd name="connsiteX24" fmla="*/ 75248 w 405764"/>
                <a:gd name="connsiteY24" fmla="*/ 362903 h 404812"/>
                <a:gd name="connsiteX25" fmla="*/ 120015 w 405764"/>
                <a:gd name="connsiteY25" fmla="*/ 347663 h 404812"/>
                <a:gd name="connsiteX26" fmla="*/ 157163 w 405764"/>
                <a:gd name="connsiteY26" fmla="*/ 362903 h 404812"/>
                <a:gd name="connsiteX27" fmla="*/ 178118 w 405764"/>
                <a:gd name="connsiteY27" fmla="*/ 404813 h 404812"/>
                <a:gd name="connsiteX28" fmla="*/ 225743 w 405764"/>
                <a:gd name="connsiteY28" fmla="*/ 404813 h 404812"/>
                <a:gd name="connsiteX29" fmla="*/ 246698 w 405764"/>
                <a:gd name="connsiteY29" fmla="*/ 362903 h 404812"/>
                <a:gd name="connsiteX30" fmla="*/ 283845 w 405764"/>
                <a:gd name="connsiteY30" fmla="*/ 347663 h 404812"/>
                <a:gd name="connsiteX31" fmla="*/ 328613 w 405764"/>
                <a:gd name="connsiteY31" fmla="*/ 362903 h 404812"/>
                <a:gd name="connsiteX32" fmla="*/ 362903 w 405764"/>
                <a:gd name="connsiteY32" fmla="*/ 329565 h 404812"/>
                <a:gd name="connsiteX33" fmla="*/ 347663 w 405764"/>
                <a:gd name="connsiteY33" fmla="*/ 284798 h 404812"/>
                <a:gd name="connsiteX34" fmla="*/ 363855 w 405764"/>
                <a:gd name="connsiteY34" fmla="*/ 247650 h 404812"/>
                <a:gd name="connsiteX35" fmla="*/ 405765 w 405764"/>
                <a:gd name="connsiteY35" fmla="*/ 226695 h 404812"/>
                <a:gd name="connsiteX36" fmla="*/ 405765 w 405764"/>
                <a:gd name="connsiteY36" fmla="*/ 179070 h 404812"/>
                <a:gd name="connsiteX37" fmla="*/ 363855 w 405764"/>
                <a:gd name="connsiteY37" fmla="*/ 158115 h 4048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405764" h="404812">
                  <a:moveTo>
                    <a:pt x="202883" y="274320"/>
                  </a:moveTo>
                  <a:cubicBezTo>
                    <a:pt x="162877" y="274320"/>
                    <a:pt x="131445" y="241935"/>
                    <a:pt x="131445" y="202883"/>
                  </a:cubicBezTo>
                  <a:cubicBezTo>
                    <a:pt x="131445" y="163830"/>
                    <a:pt x="163830" y="131445"/>
                    <a:pt x="202883" y="131445"/>
                  </a:cubicBezTo>
                  <a:cubicBezTo>
                    <a:pt x="242888" y="131445"/>
                    <a:pt x="274320" y="163830"/>
                    <a:pt x="274320" y="202883"/>
                  </a:cubicBezTo>
                  <a:cubicBezTo>
                    <a:pt x="274320" y="241935"/>
                    <a:pt x="241935" y="274320"/>
                    <a:pt x="202883" y="274320"/>
                  </a:cubicBezTo>
                  <a:close/>
                  <a:moveTo>
                    <a:pt x="363855" y="158115"/>
                  </a:moveTo>
                  <a:cubicBezTo>
                    <a:pt x="360045" y="144780"/>
                    <a:pt x="355283" y="132398"/>
                    <a:pt x="348615" y="120968"/>
                  </a:cubicBezTo>
                  <a:lnTo>
                    <a:pt x="363855" y="76200"/>
                  </a:lnTo>
                  <a:lnTo>
                    <a:pt x="329565" y="41910"/>
                  </a:lnTo>
                  <a:lnTo>
                    <a:pt x="284798" y="57150"/>
                  </a:lnTo>
                  <a:cubicBezTo>
                    <a:pt x="273367" y="50483"/>
                    <a:pt x="260985" y="45720"/>
                    <a:pt x="247650" y="41910"/>
                  </a:cubicBezTo>
                  <a:lnTo>
                    <a:pt x="226695" y="0"/>
                  </a:lnTo>
                  <a:lnTo>
                    <a:pt x="179070" y="0"/>
                  </a:lnTo>
                  <a:lnTo>
                    <a:pt x="158115" y="41910"/>
                  </a:lnTo>
                  <a:cubicBezTo>
                    <a:pt x="144780" y="45720"/>
                    <a:pt x="132398" y="50483"/>
                    <a:pt x="120968" y="57150"/>
                  </a:cubicBezTo>
                  <a:lnTo>
                    <a:pt x="76200" y="41910"/>
                  </a:lnTo>
                  <a:lnTo>
                    <a:pt x="41910" y="76200"/>
                  </a:lnTo>
                  <a:lnTo>
                    <a:pt x="57150" y="120968"/>
                  </a:lnTo>
                  <a:cubicBezTo>
                    <a:pt x="50482" y="132398"/>
                    <a:pt x="45720" y="144780"/>
                    <a:pt x="41910" y="158115"/>
                  </a:cubicBezTo>
                  <a:lnTo>
                    <a:pt x="0" y="179070"/>
                  </a:lnTo>
                  <a:lnTo>
                    <a:pt x="0" y="226695"/>
                  </a:lnTo>
                  <a:lnTo>
                    <a:pt x="41910" y="247650"/>
                  </a:lnTo>
                  <a:cubicBezTo>
                    <a:pt x="45720" y="260985"/>
                    <a:pt x="50482" y="273368"/>
                    <a:pt x="57150" y="284798"/>
                  </a:cubicBezTo>
                  <a:lnTo>
                    <a:pt x="41910" y="329565"/>
                  </a:lnTo>
                  <a:lnTo>
                    <a:pt x="75248" y="362903"/>
                  </a:lnTo>
                  <a:lnTo>
                    <a:pt x="120015" y="347663"/>
                  </a:lnTo>
                  <a:cubicBezTo>
                    <a:pt x="131445" y="354330"/>
                    <a:pt x="143827" y="359093"/>
                    <a:pt x="157163" y="362903"/>
                  </a:cubicBezTo>
                  <a:lnTo>
                    <a:pt x="178118" y="404813"/>
                  </a:lnTo>
                  <a:lnTo>
                    <a:pt x="225743" y="404813"/>
                  </a:lnTo>
                  <a:lnTo>
                    <a:pt x="246698" y="362903"/>
                  </a:lnTo>
                  <a:cubicBezTo>
                    <a:pt x="260033" y="359093"/>
                    <a:pt x="272415" y="354330"/>
                    <a:pt x="283845" y="347663"/>
                  </a:cubicBezTo>
                  <a:lnTo>
                    <a:pt x="328613" y="362903"/>
                  </a:lnTo>
                  <a:lnTo>
                    <a:pt x="362903" y="329565"/>
                  </a:lnTo>
                  <a:lnTo>
                    <a:pt x="347663" y="284798"/>
                  </a:lnTo>
                  <a:cubicBezTo>
                    <a:pt x="354330" y="273368"/>
                    <a:pt x="360045" y="260033"/>
                    <a:pt x="363855" y="247650"/>
                  </a:cubicBezTo>
                  <a:lnTo>
                    <a:pt x="405765" y="226695"/>
                  </a:lnTo>
                  <a:lnTo>
                    <a:pt x="405765" y="179070"/>
                  </a:lnTo>
                  <a:lnTo>
                    <a:pt x="363855" y="158115"/>
                  </a:lnTo>
                  <a:close/>
                </a:path>
              </a:pathLst>
            </a:custGeom>
            <a:solidFill>
              <a:srgbClr val="A5A5A5"/>
            </a:solidFill>
            <a:ln w="19050" cap="rnd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>
                <a:defRPr/>
              </a:pPr>
              <a:endParaRPr lang="en-US" sz="1400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7B6D63B7-1582-50A6-8296-B65307B31F9A}"/>
                </a:ext>
              </a:extLst>
            </p:cNvPr>
            <p:cNvSpPr/>
            <p:nvPr/>
          </p:nvSpPr>
          <p:spPr>
            <a:xfrm>
              <a:off x="5986457" y="5787985"/>
              <a:ext cx="405765" cy="404812"/>
            </a:xfrm>
            <a:custGeom>
              <a:avLst/>
              <a:gdLst>
                <a:gd name="connsiteX0" fmla="*/ 202883 w 405765"/>
                <a:gd name="connsiteY0" fmla="*/ 274320 h 404812"/>
                <a:gd name="connsiteX1" fmla="*/ 131445 w 405765"/>
                <a:gd name="connsiteY1" fmla="*/ 202882 h 404812"/>
                <a:gd name="connsiteX2" fmla="*/ 202883 w 405765"/>
                <a:gd name="connsiteY2" fmla="*/ 131445 h 404812"/>
                <a:gd name="connsiteX3" fmla="*/ 274320 w 405765"/>
                <a:gd name="connsiteY3" fmla="*/ 202882 h 404812"/>
                <a:gd name="connsiteX4" fmla="*/ 202883 w 405765"/>
                <a:gd name="connsiteY4" fmla="*/ 274320 h 404812"/>
                <a:gd name="connsiteX5" fmla="*/ 202883 w 405765"/>
                <a:gd name="connsiteY5" fmla="*/ 274320 h 404812"/>
                <a:gd name="connsiteX6" fmla="*/ 348615 w 405765"/>
                <a:gd name="connsiteY6" fmla="*/ 120967 h 404812"/>
                <a:gd name="connsiteX7" fmla="*/ 363855 w 405765"/>
                <a:gd name="connsiteY7" fmla="*/ 76200 h 404812"/>
                <a:gd name="connsiteX8" fmla="*/ 329565 w 405765"/>
                <a:gd name="connsiteY8" fmla="*/ 41910 h 404812"/>
                <a:gd name="connsiteX9" fmla="*/ 284798 w 405765"/>
                <a:gd name="connsiteY9" fmla="*/ 57150 h 404812"/>
                <a:gd name="connsiteX10" fmla="*/ 247650 w 405765"/>
                <a:gd name="connsiteY10" fmla="*/ 41910 h 404812"/>
                <a:gd name="connsiteX11" fmla="*/ 226695 w 405765"/>
                <a:gd name="connsiteY11" fmla="*/ 0 h 404812"/>
                <a:gd name="connsiteX12" fmla="*/ 179070 w 405765"/>
                <a:gd name="connsiteY12" fmla="*/ 0 h 404812"/>
                <a:gd name="connsiteX13" fmla="*/ 158115 w 405765"/>
                <a:gd name="connsiteY13" fmla="*/ 41910 h 404812"/>
                <a:gd name="connsiteX14" fmla="*/ 120968 w 405765"/>
                <a:gd name="connsiteY14" fmla="*/ 57150 h 404812"/>
                <a:gd name="connsiteX15" fmla="*/ 76200 w 405765"/>
                <a:gd name="connsiteY15" fmla="*/ 41910 h 404812"/>
                <a:gd name="connsiteX16" fmla="*/ 42863 w 405765"/>
                <a:gd name="connsiteY16" fmla="*/ 75247 h 404812"/>
                <a:gd name="connsiteX17" fmla="*/ 57150 w 405765"/>
                <a:gd name="connsiteY17" fmla="*/ 120015 h 404812"/>
                <a:gd name="connsiteX18" fmla="*/ 41910 w 405765"/>
                <a:gd name="connsiteY18" fmla="*/ 157163 h 404812"/>
                <a:gd name="connsiteX19" fmla="*/ 0 w 405765"/>
                <a:gd name="connsiteY19" fmla="*/ 178117 h 404812"/>
                <a:gd name="connsiteX20" fmla="*/ 0 w 405765"/>
                <a:gd name="connsiteY20" fmla="*/ 225742 h 404812"/>
                <a:gd name="connsiteX21" fmla="*/ 41910 w 405765"/>
                <a:gd name="connsiteY21" fmla="*/ 246698 h 404812"/>
                <a:gd name="connsiteX22" fmla="*/ 57150 w 405765"/>
                <a:gd name="connsiteY22" fmla="*/ 283845 h 404812"/>
                <a:gd name="connsiteX23" fmla="*/ 42863 w 405765"/>
                <a:gd name="connsiteY23" fmla="*/ 328613 h 404812"/>
                <a:gd name="connsiteX24" fmla="*/ 76200 w 405765"/>
                <a:gd name="connsiteY24" fmla="*/ 361950 h 404812"/>
                <a:gd name="connsiteX25" fmla="*/ 120968 w 405765"/>
                <a:gd name="connsiteY25" fmla="*/ 347663 h 404812"/>
                <a:gd name="connsiteX26" fmla="*/ 158115 w 405765"/>
                <a:gd name="connsiteY26" fmla="*/ 362903 h 404812"/>
                <a:gd name="connsiteX27" fmla="*/ 179070 w 405765"/>
                <a:gd name="connsiteY27" fmla="*/ 404813 h 404812"/>
                <a:gd name="connsiteX28" fmla="*/ 226695 w 405765"/>
                <a:gd name="connsiteY28" fmla="*/ 404813 h 404812"/>
                <a:gd name="connsiteX29" fmla="*/ 247650 w 405765"/>
                <a:gd name="connsiteY29" fmla="*/ 362903 h 404812"/>
                <a:gd name="connsiteX30" fmla="*/ 284798 w 405765"/>
                <a:gd name="connsiteY30" fmla="*/ 347663 h 404812"/>
                <a:gd name="connsiteX31" fmla="*/ 329565 w 405765"/>
                <a:gd name="connsiteY31" fmla="*/ 362903 h 404812"/>
                <a:gd name="connsiteX32" fmla="*/ 362903 w 405765"/>
                <a:gd name="connsiteY32" fmla="*/ 328613 h 404812"/>
                <a:gd name="connsiteX33" fmla="*/ 348615 w 405765"/>
                <a:gd name="connsiteY33" fmla="*/ 284798 h 404812"/>
                <a:gd name="connsiteX34" fmla="*/ 363855 w 405765"/>
                <a:gd name="connsiteY34" fmla="*/ 247650 h 404812"/>
                <a:gd name="connsiteX35" fmla="*/ 405765 w 405765"/>
                <a:gd name="connsiteY35" fmla="*/ 226695 h 404812"/>
                <a:gd name="connsiteX36" fmla="*/ 405765 w 405765"/>
                <a:gd name="connsiteY36" fmla="*/ 179070 h 404812"/>
                <a:gd name="connsiteX37" fmla="*/ 363855 w 405765"/>
                <a:gd name="connsiteY37" fmla="*/ 158115 h 404812"/>
                <a:gd name="connsiteX38" fmla="*/ 348615 w 405765"/>
                <a:gd name="connsiteY38" fmla="*/ 120967 h 4048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405765" h="404812">
                  <a:moveTo>
                    <a:pt x="202883" y="274320"/>
                  </a:moveTo>
                  <a:cubicBezTo>
                    <a:pt x="162878" y="274320"/>
                    <a:pt x="131445" y="241935"/>
                    <a:pt x="131445" y="202882"/>
                  </a:cubicBezTo>
                  <a:cubicBezTo>
                    <a:pt x="131445" y="162877"/>
                    <a:pt x="163830" y="131445"/>
                    <a:pt x="202883" y="131445"/>
                  </a:cubicBezTo>
                  <a:cubicBezTo>
                    <a:pt x="242888" y="131445"/>
                    <a:pt x="274320" y="163830"/>
                    <a:pt x="274320" y="202882"/>
                  </a:cubicBezTo>
                  <a:cubicBezTo>
                    <a:pt x="274320" y="241935"/>
                    <a:pt x="242888" y="274320"/>
                    <a:pt x="202883" y="274320"/>
                  </a:cubicBezTo>
                  <a:lnTo>
                    <a:pt x="202883" y="274320"/>
                  </a:lnTo>
                  <a:close/>
                  <a:moveTo>
                    <a:pt x="348615" y="120967"/>
                  </a:moveTo>
                  <a:lnTo>
                    <a:pt x="363855" y="76200"/>
                  </a:lnTo>
                  <a:lnTo>
                    <a:pt x="329565" y="41910"/>
                  </a:lnTo>
                  <a:lnTo>
                    <a:pt x="284798" y="57150"/>
                  </a:lnTo>
                  <a:cubicBezTo>
                    <a:pt x="273368" y="50482"/>
                    <a:pt x="260033" y="45720"/>
                    <a:pt x="247650" y="41910"/>
                  </a:cubicBezTo>
                  <a:lnTo>
                    <a:pt x="226695" y="0"/>
                  </a:lnTo>
                  <a:lnTo>
                    <a:pt x="179070" y="0"/>
                  </a:lnTo>
                  <a:lnTo>
                    <a:pt x="158115" y="41910"/>
                  </a:lnTo>
                  <a:cubicBezTo>
                    <a:pt x="144780" y="45720"/>
                    <a:pt x="132398" y="50482"/>
                    <a:pt x="120968" y="57150"/>
                  </a:cubicBezTo>
                  <a:lnTo>
                    <a:pt x="76200" y="41910"/>
                  </a:lnTo>
                  <a:lnTo>
                    <a:pt x="42863" y="75247"/>
                  </a:lnTo>
                  <a:lnTo>
                    <a:pt x="57150" y="120015"/>
                  </a:lnTo>
                  <a:cubicBezTo>
                    <a:pt x="50483" y="131445"/>
                    <a:pt x="45720" y="144780"/>
                    <a:pt x="41910" y="157163"/>
                  </a:cubicBezTo>
                  <a:lnTo>
                    <a:pt x="0" y="178117"/>
                  </a:lnTo>
                  <a:lnTo>
                    <a:pt x="0" y="225742"/>
                  </a:lnTo>
                  <a:lnTo>
                    <a:pt x="41910" y="246698"/>
                  </a:lnTo>
                  <a:cubicBezTo>
                    <a:pt x="45720" y="260032"/>
                    <a:pt x="50483" y="272415"/>
                    <a:pt x="57150" y="283845"/>
                  </a:cubicBezTo>
                  <a:lnTo>
                    <a:pt x="42863" y="328613"/>
                  </a:lnTo>
                  <a:lnTo>
                    <a:pt x="76200" y="361950"/>
                  </a:lnTo>
                  <a:lnTo>
                    <a:pt x="120968" y="347663"/>
                  </a:lnTo>
                  <a:cubicBezTo>
                    <a:pt x="132398" y="354330"/>
                    <a:pt x="144780" y="359092"/>
                    <a:pt x="158115" y="362903"/>
                  </a:cubicBezTo>
                  <a:lnTo>
                    <a:pt x="179070" y="404813"/>
                  </a:lnTo>
                  <a:lnTo>
                    <a:pt x="226695" y="404813"/>
                  </a:lnTo>
                  <a:lnTo>
                    <a:pt x="247650" y="362903"/>
                  </a:lnTo>
                  <a:cubicBezTo>
                    <a:pt x="260985" y="359092"/>
                    <a:pt x="273368" y="354330"/>
                    <a:pt x="284798" y="347663"/>
                  </a:cubicBezTo>
                  <a:lnTo>
                    <a:pt x="329565" y="362903"/>
                  </a:lnTo>
                  <a:lnTo>
                    <a:pt x="362903" y="328613"/>
                  </a:lnTo>
                  <a:lnTo>
                    <a:pt x="348615" y="284798"/>
                  </a:lnTo>
                  <a:cubicBezTo>
                    <a:pt x="355283" y="273367"/>
                    <a:pt x="360045" y="260985"/>
                    <a:pt x="363855" y="247650"/>
                  </a:cubicBezTo>
                  <a:lnTo>
                    <a:pt x="405765" y="226695"/>
                  </a:lnTo>
                  <a:lnTo>
                    <a:pt x="405765" y="179070"/>
                  </a:lnTo>
                  <a:lnTo>
                    <a:pt x="363855" y="158115"/>
                  </a:lnTo>
                  <a:cubicBezTo>
                    <a:pt x="360045" y="144780"/>
                    <a:pt x="355283" y="132397"/>
                    <a:pt x="348615" y="120967"/>
                  </a:cubicBezTo>
                  <a:close/>
                </a:path>
              </a:pathLst>
            </a:custGeom>
            <a:solidFill>
              <a:srgbClr val="A5A5A5"/>
            </a:solidFill>
            <a:ln w="19050" cap="rnd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>
                <a:defRPr/>
              </a:pPr>
              <a:endParaRPr lang="en-US" sz="1400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</p:grpSp>
      <p:sp>
        <p:nvSpPr>
          <p:cNvPr id="77" name="TextBox 76">
            <a:extLst>
              <a:ext uri="{FF2B5EF4-FFF2-40B4-BE49-F238E27FC236}">
                <a16:creationId xmlns:a16="http://schemas.microsoft.com/office/drawing/2014/main" id="{B7A4AC78-51AA-36B9-5C68-5C5D815DBFF5}"/>
              </a:ext>
            </a:extLst>
          </p:cNvPr>
          <p:cNvSpPr txBox="1"/>
          <p:nvPr/>
        </p:nvSpPr>
        <p:spPr>
          <a:xfrm>
            <a:off x="4080581" y="4920891"/>
            <a:ext cx="70403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defRPr/>
            </a:pPr>
            <a:r>
              <a:rPr lang="en-US" sz="1050" kern="0">
                <a:solidFill>
                  <a:srgbClr val="3A3838"/>
                </a:solidFill>
                <a:latin typeface="Calibri" panose="020F0502020204030204"/>
              </a:rPr>
              <a:t>data files</a:t>
            </a:r>
          </a:p>
        </p:txBody>
      </p:sp>
      <p:cxnSp>
        <p:nvCxnSpPr>
          <p:cNvPr id="78" name="Straight Connector 77">
            <a:extLst>
              <a:ext uri="{FF2B5EF4-FFF2-40B4-BE49-F238E27FC236}">
                <a16:creationId xmlns:a16="http://schemas.microsoft.com/office/drawing/2014/main" id="{CE5E8443-7DD3-1CEC-1F61-AECFB9D84C61}"/>
              </a:ext>
            </a:extLst>
          </p:cNvPr>
          <p:cNvCxnSpPr/>
          <p:nvPr/>
        </p:nvCxnSpPr>
        <p:spPr>
          <a:xfrm>
            <a:off x="3220538" y="1901261"/>
            <a:ext cx="244179" cy="0"/>
          </a:xfrm>
          <a:prstGeom prst="line">
            <a:avLst/>
          </a:prstGeom>
          <a:noFill/>
          <a:ln w="38100" cap="rnd" cmpd="sng" algn="ctr">
            <a:solidFill>
              <a:srgbClr val="5B9BD5"/>
            </a:solidFill>
            <a:prstDash val="solid"/>
          </a:ln>
          <a:effectLst/>
        </p:spPr>
      </p:cxnSp>
      <p:cxnSp>
        <p:nvCxnSpPr>
          <p:cNvPr id="79" name="Straight Connector 78">
            <a:extLst>
              <a:ext uri="{FF2B5EF4-FFF2-40B4-BE49-F238E27FC236}">
                <a16:creationId xmlns:a16="http://schemas.microsoft.com/office/drawing/2014/main" id="{C7E9D5BA-9A4F-EEFB-2601-DC048610A9C7}"/>
              </a:ext>
            </a:extLst>
          </p:cNvPr>
          <p:cNvCxnSpPr>
            <a:cxnSpLocks/>
          </p:cNvCxnSpPr>
          <p:nvPr/>
        </p:nvCxnSpPr>
        <p:spPr>
          <a:xfrm flipV="1">
            <a:off x="3220243" y="2019703"/>
            <a:ext cx="0" cy="188627"/>
          </a:xfrm>
          <a:prstGeom prst="line">
            <a:avLst/>
          </a:prstGeom>
          <a:noFill/>
          <a:ln w="38100" cap="rnd" cmpd="sng" algn="ctr">
            <a:solidFill>
              <a:srgbClr val="5B9BD5"/>
            </a:solidFill>
            <a:prstDash val="solid"/>
          </a:ln>
          <a:effectLst/>
        </p:spPr>
      </p:cxnSp>
      <p:cxnSp>
        <p:nvCxnSpPr>
          <p:cNvPr id="80" name="Straight Connector 79">
            <a:extLst>
              <a:ext uri="{FF2B5EF4-FFF2-40B4-BE49-F238E27FC236}">
                <a16:creationId xmlns:a16="http://schemas.microsoft.com/office/drawing/2014/main" id="{E185CB83-3283-53E0-4109-0B9877E53A13}"/>
              </a:ext>
            </a:extLst>
          </p:cNvPr>
          <p:cNvCxnSpPr>
            <a:cxnSpLocks/>
          </p:cNvCxnSpPr>
          <p:nvPr/>
        </p:nvCxnSpPr>
        <p:spPr>
          <a:xfrm>
            <a:off x="3026142" y="2308978"/>
            <a:ext cx="438280" cy="0"/>
          </a:xfrm>
          <a:prstGeom prst="line">
            <a:avLst/>
          </a:prstGeom>
          <a:noFill/>
          <a:ln w="38100" cap="rnd" cmpd="sng" algn="ctr">
            <a:solidFill>
              <a:srgbClr val="5B9BD5"/>
            </a:solidFill>
            <a:prstDash val="solid"/>
          </a:ln>
          <a:effectLst/>
        </p:spPr>
      </p:cxnSp>
      <p:cxnSp>
        <p:nvCxnSpPr>
          <p:cNvPr id="81" name="Straight Connector 80">
            <a:extLst>
              <a:ext uri="{FF2B5EF4-FFF2-40B4-BE49-F238E27FC236}">
                <a16:creationId xmlns:a16="http://schemas.microsoft.com/office/drawing/2014/main" id="{21457EF6-4AE7-1814-577E-1EDE998A3BA9}"/>
              </a:ext>
            </a:extLst>
          </p:cNvPr>
          <p:cNvCxnSpPr>
            <a:cxnSpLocks/>
          </p:cNvCxnSpPr>
          <p:nvPr/>
        </p:nvCxnSpPr>
        <p:spPr>
          <a:xfrm>
            <a:off x="2952606" y="3254406"/>
            <a:ext cx="123132" cy="0"/>
          </a:xfrm>
          <a:prstGeom prst="line">
            <a:avLst/>
          </a:prstGeom>
          <a:noFill/>
          <a:ln w="38100" cap="rnd" cmpd="sng" algn="ctr">
            <a:solidFill>
              <a:srgbClr val="5B9BD5"/>
            </a:solidFill>
            <a:prstDash val="solid"/>
          </a:ln>
          <a:effectLst/>
        </p:spPr>
      </p:cxnSp>
      <p:sp>
        <p:nvSpPr>
          <p:cNvPr id="82" name="TextBox 81">
            <a:extLst>
              <a:ext uri="{FF2B5EF4-FFF2-40B4-BE49-F238E27FC236}">
                <a16:creationId xmlns:a16="http://schemas.microsoft.com/office/drawing/2014/main" id="{1319C8B0-9788-3E5D-B658-EB3D9398551E}"/>
              </a:ext>
            </a:extLst>
          </p:cNvPr>
          <p:cNvSpPr txBox="1"/>
          <p:nvPr/>
        </p:nvSpPr>
        <p:spPr>
          <a:xfrm>
            <a:off x="3477905" y="1974075"/>
            <a:ext cx="71045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defRPr/>
            </a:pPr>
            <a:r>
              <a:rPr lang="en-US" sz="1050" kern="0">
                <a:solidFill>
                  <a:srgbClr val="3A3838"/>
                </a:solidFill>
                <a:latin typeface="Calibri" panose="020F0502020204030204"/>
              </a:rPr>
              <a:t>&lt;study1&gt;</a:t>
            </a:r>
          </a:p>
        </p:txBody>
      </p:sp>
      <p:pic>
        <p:nvPicPr>
          <p:cNvPr id="83" name="Graphic 82" descr="Folder">
            <a:extLst>
              <a:ext uri="{FF2B5EF4-FFF2-40B4-BE49-F238E27FC236}">
                <a16:creationId xmlns:a16="http://schemas.microsoft.com/office/drawing/2014/main" id="{607C9BFE-942E-5152-B60B-D3F4535E4E5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591927" y="1634766"/>
            <a:ext cx="507603" cy="441242"/>
          </a:xfrm>
          <a:prstGeom prst="rect">
            <a:avLst/>
          </a:prstGeom>
        </p:spPr>
      </p:pic>
      <p:grpSp>
        <p:nvGrpSpPr>
          <p:cNvPr id="84" name="Group 83">
            <a:extLst>
              <a:ext uri="{FF2B5EF4-FFF2-40B4-BE49-F238E27FC236}">
                <a16:creationId xmlns:a16="http://schemas.microsoft.com/office/drawing/2014/main" id="{256F3497-C411-983A-892A-E3B0CE30C520}"/>
              </a:ext>
            </a:extLst>
          </p:cNvPr>
          <p:cNvGrpSpPr/>
          <p:nvPr/>
        </p:nvGrpSpPr>
        <p:grpSpPr>
          <a:xfrm>
            <a:off x="3747684" y="1797353"/>
            <a:ext cx="178893" cy="148035"/>
            <a:chOff x="5085481" y="2862781"/>
            <a:chExt cx="1227461" cy="1168495"/>
          </a:xfrm>
        </p:grpSpPr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4EEDDCA6-72EA-0E76-C239-B49F52494622}"/>
                </a:ext>
              </a:extLst>
            </p:cNvPr>
            <p:cNvSpPr/>
            <p:nvPr/>
          </p:nvSpPr>
          <p:spPr>
            <a:xfrm>
              <a:off x="5185521" y="2862781"/>
              <a:ext cx="1127421" cy="1018228"/>
            </a:xfrm>
            <a:custGeom>
              <a:avLst/>
              <a:gdLst>
                <a:gd name="connsiteX0" fmla="*/ 68184 w 2589719"/>
                <a:gd name="connsiteY0" fmla="*/ 1745002 h 2136997"/>
                <a:gd name="connsiteX1" fmla="*/ 2870 w 2589719"/>
                <a:gd name="connsiteY1" fmla="*/ 1745002 h 2136997"/>
                <a:gd name="connsiteX2" fmla="*/ 161490 w 2589719"/>
                <a:gd name="connsiteY2" fmla="*/ 905247 h 2136997"/>
                <a:gd name="connsiteX3" fmla="*/ 609359 w 2589719"/>
                <a:gd name="connsiteY3" fmla="*/ 364072 h 2136997"/>
                <a:gd name="connsiteX4" fmla="*/ 1299825 w 2589719"/>
                <a:gd name="connsiteY4" fmla="*/ 205451 h 2136997"/>
                <a:gd name="connsiteX5" fmla="*/ 1999621 w 2589719"/>
                <a:gd name="connsiteY5" fmla="*/ 186790 h 2136997"/>
                <a:gd name="connsiteX6" fmla="*/ 2522135 w 2589719"/>
                <a:gd name="connsiteY6" fmla="*/ 178 h 2136997"/>
                <a:gd name="connsiteX7" fmla="*/ 2578119 w 2589719"/>
                <a:gd name="connsiteY7" fmla="*/ 224112 h 2136997"/>
                <a:gd name="connsiteX8" fmla="*/ 2475482 w 2589719"/>
                <a:gd name="connsiteY8" fmla="*/ 765288 h 2136997"/>
                <a:gd name="connsiteX9" fmla="*/ 2074265 w 2589719"/>
                <a:gd name="connsiteY9" fmla="*/ 1605043 h 2136997"/>
                <a:gd name="connsiteX10" fmla="*/ 1579743 w 2589719"/>
                <a:gd name="connsiteY10" fmla="*/ 1987598 h 2136997"/>
                <a:gd name="connsiteX11" fmla="*/ 870616 w 2589719"/>
                <a:gd name="connsiteY11" fmla="*/ 2136888 h 2136997"/>
                <a:gd name="connsiteX12" fmla="*/ 180151 w 2589719"/>
                <a:gd name="connsiteY12" fmla="*/ 1968937 h 2136997"/>
                <a:gd name="connsiteX13" fmla="*/ 68184 w 2589719"/>
                <a:gd name="connsiteY13" fmla="*/ 1745002 h 2136997"/>
                <a:gd name="connsiteX0" fmla="*/ 12856 w 2534391"/>
                <a:gd name="connsiteY0" fmla="*/ 1745002 h 2136997"/>
                <a:gd name="connsiteX1" fmla="*/ 12856 w 2534391"/>
                <a:gd name="connsiteY1" fmla="*/ 1418431 h 2136997"/>
                <a:gd name="connsiteX2" fmla="*/ 106162 w 2534391"/>
                <a:gd name="connsiteY2" fmla="*/ 905247 h 2136997"/>
                <a:gd name="connsiteX3" fmla="*/ 554031 w 2534391"/>
                <a:gd name="connsiteY3" fmla="*/ 364072 h 2136997"/>
                <a:gd name="connsiteX4" fmla="*/ 1244497 w 2534391"/>
                <a:gd name="connsiteY4" fmla="*/ 205451 h 2136997"/>
                <a:gd name="connsiteX5" fmla="*/ 1944293 w 2534391"/>
                <a:gd name="connsiteY5" fmla="*/ 186790 h 2136997"/>
                <a:gd name="connsiteX6" fmla="*/ 2466807 w 2534391"/>
                <a:gd name="connsiteY6" fmla="*/ 178 h 2136997"/>
                <a:gd name="connsiteX7" fmla="*/ 2522791 w 2534391"/>
                <a:gd name="connsiteY7" fmla="*/ 224112 h 2136997"/>
                <a:gd name="connsiteX8" fmla="*/ 2420154 w 2534391"/>
                <a:gd name="connsiteY8" fmla="*/ 765288 h 2136997"/>
                <a:gd name="connsiteX9" fmla="*/ 2018937 w 2534391"/>
                <a:gd name="connsiteY9" fmla="*/ 1605043 h 2136997"/>
                <a:gd name="connsiteX10" fmla="*/ 1524415 w 2534391"/>
                <a:gd name="connsiteY10" fmla="*/ 1987598 h 2136997"/>
                <a:gd name="connsiteX11" fmla="*/ 815288 w 2534391"/>
                <a:gd name="connsiteY11" fmla="*/ 2136888 h 2136997"/>
                <a:gd name="connsiteX12" fmla="*/ 124823 w 2534391"/>
                <a:gd name="connsiteY12" fmla="*/ 1968937 h 2136997"/>
                <a:gd name="connsiteX13" fmla="*/ 12856 w 2534391"/>
                <a:gd name="connsiteY13" fmla="*/ 1745002 h 2136997"/>
                <a:gd name="connsiteX0" fmla="*/ 12856 w 2534391"/>
                <a:gd name="connsiteY0" fmla="*/ 1745002 h 2136997"/>
                <a:gd name="connsiteX1" fmla="*/ 12856 w 2534391"/>
                <a:gd name="connsiteY1" fmla="*/ 1418431 h 2136997"/>
                <a:gd name="connsiteX2" fmla="*/ 106162 w 2534391"/>
                <a:gd name="connsiteY2" fmla="*/ 905247 h 2136997"/>
                <a:gd name="connsiteX3" fmla="*/ 554031 w 2534391"/>
                <a:gd name="connsiteY3" fmla="*/ 364072 h 2136997"/>
                <a:gd name="connsiteX4" fmla="*/ 1244497 w 2534391"/>
                <a:gd name="connsiteY4" fmla="*/ 205451 h 2136997"/>
                <a:gd name="connsiteX5" fmla="*/ 1944293 w 2534391"/>
                <a:gd name="connsiteY5" fmla="*/ 186790 h 2136997"/>
                <a:gd name="connsiteX6" fmla="*/ 2466807 w 2534391"/>
                <a:gd name="connsiteY6" fmla="*/ 178 h 2136997"/>
                <a:gd name="connsiteX7" fmla="*/ 2522791 w 2534391"/>
                <a:gd name="connsiteY7" fmla="*/ 224112 h 2136997"/>
                <a:gd name="connsiteX8" fmla="*/ 2420154 w 2534391"/>
                <a:gd name="connsiteY8" fmla="*/ 765288 h 2136997"/>
                <a:gd name="connsiteX9" fmla="*/ 2018937 w 2534391"/>
                <a:gd name="connsiteY9" fmla="*/ 1605043 h 2136997"/>
                <a:gd name="connsiteX10" fmla="*/ 1524415 w 2534391"/>
                <a:gd name="connsiteY10" fmla="*/ 1987598 h 2136997"/>
                <a:gd name="connsiteX11" fmla="*/ 815288 w 2534391"/>
                <a:gd name="connsiteY11" fmla="*/ 2136888 h 2136997"/>
                <a:gd name="connsiteX12" fmla="*/ 124823 w 2534391"/>
                <a:gd name="connsiteY12" fmla="*/ 1968937 h 2136997"/>
                <a:gd name="connsiteX13" fmla="*/ 12856 w 2534391"/>
                <a:gd name="connsiteY13" fmla="*/ 1745002 h 2136997"/>
                <a:gd name="connsiteX0" fmla="*/ 7329 w 2528864"/>
                <a:gd name="connsiteY0" fmla="*/ 1745002 h 2136997"/>
                <a:gd name="connsiteX1" fmla="*/ 7329 w 2528864"/>
                <a:gd name="connsiteY1" fmla="*/ 1418431 h 2136997"/>
                <a:gd name="connsiteX2" fmla="*/ 100635 w 2528864"/>
                <a:gd name="connsiteY2" fmla="*/ 905247 h 2136997"/>
                <a:gd name="connsiteX3" fmla="*/ 548504 w 2528864"/>
                <a:gd name="connsiteY3" fmla="*/ 364072 h 2136997"/>
                <a:gd name="connsiteX4" fmla="*/ 1238970 w 2528864"/>
                <a:gd name="connsiteY4" fmla="*/ 205451 h 2136997"/>
                <a:gd name="connsiteX5" fmla="*/ 1938766 w 2528864"/>
                <a:gd name="connsiteY5" fmla="*/ 186790 h 2136997"/>
                <a:gd name="connsiteX6" fmla="*/ 2461280 w 2528864"/>
                <a:gd name="connsiteY6" fmla="*/ 178 h 2136997"/>
                <a:gd name="connsiteX7" fmla="*/ 2517264 w 2528864"/>
                <a:gd name="connsiteY7" fmla="*/ 224112 h 2136997"/>
                <a:gd name="connsiteX8" fmla="*/ 2414627 w 2528864"/>
                <a:gd name="connsiteY8" fmla="*/ 765288 h 2136997"/>
                <a:gd name="connsiteX9" fmla="*/ 2013410 w 2528864"/>
                <a:gd name="connsiteY9" fmla="*/ 1605043 h 2136997"/>
                <a:gd name="connsiteX10" fmla="*/ 1518888 w 2528864"/>
                <a:gd name="connsiteY10" fmla="*/ 1987598 h 2136997"/>
                <a:gd name="connsiteX11" fmla="*/ 809761 w 2528864"/>
                <a:gd name="connsiteY11" fmla="*/ 2136888 h 2136997"/>
                <a:gd name="connsiteX12" fmla="*/ 119296 w 2528864"/>
                <a:gd name="connsiteY12" fmla="*/ 1968937 h 2136997"/>
                <a:gd name="connsiteX13" fmla="*/ 18098 w 2528864"/>
                <a:gd name="connsiteY13" fmla="*/ 1776899 h 2136997"/>
                <a:gd name="connsiteX14" fmla="*/ 7329 w 2528864"/>
                <a:gd name="connsiteY14" fmla="*/ 1745002 h 2136997"/>
                <a:gd name="connsiteX0" fmla="*/ 77730 w 2599265"/>
                <a:gd name="connsiteY0" fmla="*/ 1745002 h 2136997"/>
                <a:gd name="connsiteX1" fmla="*/ 77730 w 2599265"/>
                <a:gd name="connsiteY1" fmla="*/ 1418431 h 2136997"/>
                <a:gd name="connsiteX2" fmla="*/ 171036 w 2599265"/>
                <a:gd name="connsiteY2" fmla="*/ 905247 h 2136997"/>
                <a:gd name="connsiteX3" fmla="*/ 618905 w 2599265"/>
                <a:gd name="connsiteY3" fmla="*/ 364072 h 2136997"/>
                <a:gd name="connsiteX4" fmla="*/ 1309371 w 2599265"/>
                <a:gd name="connsiteY4" fmla="*/ 205451 h 2136997"/>
                <a:gd name="connsiteX5" fmla="*/ 2009167 w 2599265"/>
                <a:gd name="connsiteY5" fmla="*/ 186790 h 2136997"/>
                <a:gd name="connsiteX6" fmla="*/ 2531681 w 2599265"/>
                <a:gd name="connsiteY6" fmla="*/ 178 h 2136997"/>
                <a:gd name="connsiteX7" fmla="*/ 2587665 w 2599265"/>
                <a:gd name="connsiteY7" fmla="*/ 224112 h 2136997"/>
                <a:gd name="connsiteX8" fmla="*/ 2485028 w 2599265"/>
                <a:gd name="connsiteY8" fmla="*/ 765288 h 2136997"/>
                <a:gd name="connsiteX9" fmla="*/ 2083811 w 2599265"/>
                <a:gd name="connsiteY9" fmla="*/ 1605043 h 2136997"/>
                <a:gd name="connsiteX10" fmla="*/ 1589289 w 2599265"/>
                <a:gd name="connsiteY10" fmla="*/ 1987598 h 2136997"/>
                <a:gd name="connsiteX11" fmla="*/ 880162 w 2599265"/>
                <a:gd name="connsiteY11" fmla="*/ 2136888 h 2136997"/>
                <a:gd name="connsiteX12" fmla="*/ 189697 w 2599265"/>
                <a:gd name="connsiteY12" fmla="*/ 1968937 h 2136997"/>
                <a:gd name="connsiteX13" fmla="*/ 2774 w 2599265"/>
                <a:gd name="connsiteY13" fmla="*/ 1905487 h 2136997"/>
                <a:gd name="connsiteX14" fmla="*/ 77730 w 2599265"/>
                <a:gd name="connsiteY14" fmla="*/ 1745002 h 2136997"/>
                <a:gd name="connsiteX0" fmla="*/ 12856 w 2534391"/>
                <a:gd name="connsiteY0" fmla="*/ 1745002 h 2136997"/>
                <a:gd name="connsiteX1" fmla="*/ 12856 w 2534391"/>
                <a:gd name="connsiteY1" fmla="*/ 1418431 h 2136997"/>
                <a:gd name="connsiteX2" fmla="*/ 106162 w 2534391"/>
                <a:gd name="connsiteY2" fmla="*/ 905247 h 2136997"/>
                <a:gd name="connsiteX3" fmla="*/ 554031 w 2534391"/>
                <a:gd name="connsiteY3" fmla="*/ 364072 h 2136997"/>
                <a:gd name="connsiteX4" fmla="*/ 1244497 w 2534391"/>
                <a:gd name="connsiteY4" fmla="*/ 205451 h 2136997"/>
                <a:gd name="connsiteX5" fmla="*/ 1944293 w 2534391"/>
                <a:gd name="connsiteY5" fmla="*/ 186790 h 2136997"/>
                <a:gd name="connsiteX6" fmla="*/ 2466807 w 2534391"/>
                <a:gd name="connsiteY6" fmla="*/ 178 h 2136997"/>
                <a:gd name="connsiteX7" fmla="*/ 2522791 w 2534391"/>
                <a:gd name="connsiteY7" fmla="*/ 224112 h 2136997"/>
                <a:gd name="connsiteX8" fmla="*/ 2420154 w 2534391"/>
                <a:gd name="connsiteY8" fmla="*/ 765288 h 2136997"/>
                <a:gd name="connsiteX9" fmla="*/ 2018937 w 2534391"/>
                <a:gd name="connsiteY9" fmla="*/ 1605043 h 2136997"/>
                <a:gd name="connsiteX10" fmla="*/ 1524415 w 2534391"/>
                <a:gd name="connsiteY10" fmla="*/ 1987598 h 2136997"/>
                <a:gd name="connsiteX11" fmla="*/ 815288 w 2534391"/>
                <a:gd name="connsiteY11" fmla="*/ 2136888 h 2136997"/>
                <a:gd name="connsiteX12" fmla="*/ 124823 w 2534391"/>
                <a:gd name="connsiteY12" fmla="*/ 1968937 h 2136997"/>
                <a:gd name="connsiteX13" fmla="*/ 12856 w 2534391"/>
                <a:gd name="connsiteY13" fmla="*/ 1745002 h 2136997"/>
                <a:gd name="connsiteX0" fmla="*/ 7990 w 2529525"/>
                <a:gd name="connsiteY0" fmla="*/ 1745002 h 2136997"/>
                <a:gd name="connsiteX1" fmla="*/ 7990 w 2529525"/>
                <a:gd name="connsiteY1" fmla="*/ 1418431 h 2136997"/>
                <a:gd name="connsiteX2" fmla="*/ 101296 w 2529525"/>
                <a:gd name="connsiteY2" fmla="*/ 905247 h 2136997"/>
                <a:gd name="connsiteX3" fmla="*/ 549165 w 2529525"/>
                <a:gd name="connsiteY3" fmla="*/ 364072 h 2136997"/>
                <a:gd name="connsiteX4" fmla="*/ 1239631 w 2529525"/>
                <a:gd name="connsiteY4" fmla="*/ 205451 h 2136997"/>
                <a:gd name="connsiteX5" fmla="*/ 1939427 w 2529525"/>
                <a:gd name="connsiteY5" fmla="*/ 186790 h 2136997"/>
                <a:gd name="connsiteX6" fmla="*/ 2461941 w 2529525"/>
                <a:gd name="connsiteY6" fmla="*/ 178 h 2136997"/>
                <a:gd name="connsiteX7" fmla="*/ 2517925 w 2529525"/>
                <a:gd name="connsiteY7" fmla="*/ 224112 h 2136997"/>
                <a:gd name="connsiteX8" fmla="*/ 2415288 w 2529525"/>
                <a:gd name="connsiteY8" fmla="*/ 765288 h 2136997"/>
                <a:gd name="connsiteX9" fmla="*/ 2014071 w 2529525"/>
                <a:gd name="connsiteY9" fmla="*/ 1605043 h 2136997"/>
                <a:gd name="connsiteX10" fmla="*/ 1519549 w 2529525"/>
                <a:gd name="connsiteY10" fmla="*/ 1987598 h 2136997"/>
                <a:gd name="connsiteX11" fmla="*/ 810422 w 2529525"/>
                <a:gd name="connsiteY11" fmla="*/ 2136888 h 2136997"/>
                <a:gd name="connsiteX12" fmla="*/ 119957 w 2529525"/>
                <a:gd name="connsiteY12" fmla="*/ 1968937 h 2136997"/>
                <a:gd name="connsiteX13" fmla="*/ 7990 w 2529525"/>
                <a:gd name="connsiteY13" fmla="*/ 1745002 h 2136997"/>
                <a:gd name="connsiteX0" fmla="*/ 7990 w 2529525"/>
                <a:gd name="connsiteY0" fmla="*/ 1745002 h 2136997"/>
                <a:gd name="connsiteX1" fmla="*/ 7990 w 2529525"/>
                <a:gd name="connsiteY1" fmla="*/ 1418431 h 2136997"/>
                <a:gd name="connsiteX2" fmla="*/ 101296 w 2529525"/>
                <a:gd name="connsiteY2" fmla="*/ 905247 h 2136997"/>
                <a:gd name="connsiteX3" fmla="*/ 549165 w 2529525"/>
                <a:gd name="connsiteY3" fmla="*/ 364072 h 2136997"/>
                <a:gd name="connsiteX4" fmla="*/ 1239631 w 2529525"/>
                <a:gd name="connsiteY4" fmla="*/ 205451 h 2136997"/>
                <a:gd name="connsiteX5" fmla="*/ 1939427 w 2529525"/>
                <a:gd name="connsiteY5" fmla="*/ 186790 h 2136997"/>
                <a:gd name="connsiteX6" fmla="*/ 2461941 w 2529525"/>
                <a:gd name="connsiteY6" fmla="*/ 178 h 2136997"/>
                <a:gd name="connsiteX7" fmla="*/ 2517925 w 2529525"/>
                <a:gd name="connsiteY7" fmla="*/ 224112 h 2136997"/>
                <a:gd name="connsiteX8" fmla="*/ 2415288 w 2529525"/>
                <a:gd name="connsiteY8" fmla="*/ 765288 h 2136997"/>
                <a:gd name="connsiteX9" fmla="*/ 2014071 w 2529525"/>
                <a:gd name="connsiteY9" fmla="*/ 1605043 h 2136997"/>
                <a:gd name="connsiteX10" fmla="*/ 1519549 w 2529525"/>
                <a:gd name="connsiteY10" fmla="*/ 1987598 h 2136997"/>
                <a:gd name="connsiteX11" fmla="*/ 810422 w 2529525"/>
                <a:gd name="connsiteY11" fmla="*/ 2136888 h 2136997"/>
                <a:gd name="connsiteX12" fmla="*/ 119957 w 2529525"/>
                <a:gd name="connsiteY12" fmla="*/ 1968937 h 2136997"/>
                <a:gd name="connsiteX13" fmla="*/ 7990 w 2529525"/>
                <a:gd name="connsiteY13" fmla="*/ 1745002 h 2136997"/>
                <a:gd name="connsiteX0" fmla="*/ 17396 w 2538931"/>
                <a:gd name="connsiteY0" fmla="*/ 1745002 h 2136997"/>
                <a:gd name="connsiteX1" fmla="*/ 17396 w 2538931"/>
                <a:gd name="connsiteY1" fmla="*/ 1418431 h 2136997"/>
                <a:gd name="connsiteX2" fmla="*/ 110702 w 2538931"/>
                <a:gd name="connsiteY2" fmla="*/ 905247 h 2136997"/>
                <a:gd name="connsiteX3" fmla="*/ 558571 w 2538931"/>
                <a:gd name="connsiteY3" fmla="*/ 364072 h 2136997"/>
                <a:gd name="connsiteX4" fmla="*/ 1249037 w 2538931"/>
                <a:gd name="connsiteY4" fmla="*/ 205451 h 2136997"/>
                <a:gd name="connsiteX5" fmla="*/ 1948833 w 2538931"/>
                <a:gd name="connsiteY5" fmla="*/ 186790 h 2136997"/>
                <a:gd name="connsiteX6" fmla="*/ 2471347 w 2538931"/>
                <a:gd name="connsiteY6" fmla="*/ 178 h 2136997"/>
                <a:gd name="connsiteX7" fmla="*/ 2527331 w 2538931"/>
                <a:gd name="connsiteY7" fmla="*/ 224112 h 2136997"/>
                <a:gd name="connsiteX8" fmla="*/ 2424694 w 2538931"/>
                <a:gd name="connsiteY8" fmla="*/ 765288 h 2136997"/>
                <a:gd name="connsiteX9" fmla="*/ 2023477 w 2538931"/>
                <a:gd name="connsiteY9" fmla="*/ 1605043 h 2136997"/>
                <a:gd name="connsiteX10" fmla="*/ 1528955 w 2538931"/>
                <a:gd name="connsiteY10" fmla="*/ 1987598 h 2136997"/>
                <a:gd name="connsiteX11" fmla="*/ 819828 w 2538931"/>
                <a:gd name="connsiteY11" fmla="*/ 2136888 h 2136997"/>
                <a:gd name="connsiteX12" fmla="*/ 196038 w 2538931"/>
                <a:gd name="connsiteY12" fmla="*/ 2026087 h 2136997"/>
                <a:gd name="connsiteX13" fmla="*/ 17396 w 2538931"/>
                <a:gd name="connsiteY13" fmla="*/ 1745002 h 2136997"/>
                <a:gd name="connsiteX0" fmla="*/ 63048 w 2584583"/>
                <a:gd name="connsiteY0" fmla="*/ 1745002 h 2136997"/>
                <a:gd name="connsiteX1" fmla="*/ 63048 w 2584583"/>
                <a:gd name="connsiteY1" fmla="*/ 1418431 h 2136997"/>
                <a:gd name="connsiteX2" fmla="*/ 156354 w 2584583"/>
                <a:gd name="connsiteY2" fmla="*/ 905247 h 2136997"/>
                <a:gd name="connsiteX3" fmla="*/ 604223 w 2584583"/>
                <a:gd name="connsiteY3" fmla="*/ 364072 h 2136997"/>
                <a:gd name="connsiteX4" fmla="*/ 1294689 w 2584583"/>
                <a:gd name="connsiteY4" fmla="*/ 205451 h 2136997"/>
                <a:gd name="connsiteX5" fmla="*/ 1994485 w 2584583"/>
                <a:gd name="connsiteY5" fmla="*/ 186790 h 2136997"/>
                <a:gd name="connsiteX6" fmla="*/ 2516999 w 2584583"/>
                <a:gd name="connsiteY6" fmla="*/ 178 h 2136997"/>
                <a:gd name="connsiteX7" fmla="*/ 2572983 w 2584583"/>
                <a:gd name="connsiteY7" fmla="*/ 224112 h 2136997"/>
                <a:gd name="connsiteX8" fmla="*/ 2470346 w 2584583"/>
                <a:gd name="connsiteY8" fmla="*/ 765288 h 2136997"/>
                <a:gd name="connsiteX9" fmla="*/ 2069129 w 2584583"/>
                <a:gd name="connsiteY9" fmla="*/ 1605043 h 2136997"/>
                <a:gd name="connsiteX10" fmla="*/ 1574607 w 2584583"/>
                <a:gd name="connsiteY10" fmla="*/ 1987598 h 2136997"/>
                <a:gd name="connsiteX11" fmla="*/ 865480 w 2584583"/>
                <a:gd name="connsiteY11" fmla="*/ 2136888 h 2136997"/>
                <a:gd name="connsiteX12" fmla="*/ 63048 w 2584583"/>
                <a:gd name="connsiteY12" fmla="*/ 1745002 h 2136997"/>
                <a:gd name="connsiteX0" fmla="*/ 81105 w 2545490"/>
                <a:gd name="connsiteY0" fmla="*/ 1854540 h 2136997"/>
                <a:gd name="connsiteX1" fmla="*/ 23955 w 2545490"/>
                <a:gd name="connsiteY1" fmla="*/ 1418431 h 2136997"/>
                <a:gd name="connsiteX2" fmla="*/ 117261 w 2545490"/>
                <a:gd name="connsiteY2" fmla="*/ 905247 h 2136997"/>
                <a:gd name="connsiteX3" fmla="*/ 565130 w 2545490"/>
                <a:gd name="connsiteY3" fmla="*/ 364072 h 2136997"/>
                <a:gd name="connsiteX4" fmla="*/ 1255596 w 2545490"/>
                <a:gd name="connsiteY4" fmla="*/ 205451 h 2136997"/>
                <a:gd name="connsiteX5" fmla="*/ 1955392 w 2545490"/>
                <a:gd name="connsiteY5" fmla="*/ 186790 h 2136997"/>
                <a:gd name="connsiteX6" fmla="*/ 2477906 w 2545490"/>
                <a:gd name="connsiteY6" fmla="*/ 178 h 2136997"/>
                <a:gd name="connsiteX7" fmla="*/ 2533890 w 2545490"/>
                <a:gd name="connsiteY7" fmla="*/ 224112 h 2136997"/>
                <a:gd name="connsiteX8" fmla="*/ 2431253 w 2545490"/>
                <a:gd name="connsiteY8" fmla="*/ 765288 h 2136997"/>
                <a:gd name="connsiteX9" fmla="*/ 2030036 w 2545490"/>
                <a:gd name="connsiteY9" fmla="*/ 1605043 h 2136997"/>
                <a:gd name="connsiteX10" fmla="*/ 1535514 w 2545490"/>
                <a:gd name="connsiteY10" fmla="*/ 1987598 h 2136997"/>
                <a:gd name="connsiteX11" fmla="*/ 826387 w 2545490"/>
                <a:gd name="connsiteY11" fmla="*/ 2136888 h 2136997"/>
                <a:gd name="connsiteX12" fmla="*/ 81105 w 2545490"/>
                <a:gd name="connsiteY12" fmla="*/ 1854540 h 2136997"/>
                <a:gd name="connsiteX0" fmla="*/ 81414 w 2545799"/>
                <a:gd name="connsiteY0" fmla="*/ 1854540 h 2080094"/>
                <a:gd name="connsiteX1" fmla="*/ 24264 w 2545799"/>
                <a:gd name="connsiteY1" fmla="*/ 1418431 h 2080094"/>
                <a:gd name="connsiteX2" fmla="*/ 117570 w 2545799"/>
                <a:gd name="connsiteY2" fmla="*/ 905247 h 2080094"/>
                <a:gd name="connsiteX3" fmla="*/ 565439 w 2545799"/>
                <a:gd name="connsiteY3" fmla="*/ 364072 h 2080094"/>
                <a:gd name="connsiteX4" fmla="*/ 1255905 w 2545799"/>
                <a:gd name="connsiteY4" fmla="*/ 205451 h 2080094"/>
                <a:gd name="connsiteX5" fmla="*/ 1955701 w 2545799"/>
                <a:gd name="connsiteY5" fmla="*/ 186790 h 2080094"/>
                <a:gd name="connsiteX6" fmla="*/ 2478215 w 2545799"/>
                <a:gd name="connsiteY6" fmla="*/ 178 h 2080094"/>
                <a:gd name="connsiteX7" fmla="*/ 2534199 w 2545799"/>
                <a:gd name="connsiteY7" fmla="*/ 224112 h 2080094"/>
                <a:gd name="connsiteX8" fmla="*/ 2431562 w 2545799"/>
                <a:gd name="connsiteY8" fmla="*/ 765288 h 2080094"/>
                <a:gd name="connsiteX9" fmla="*/ 2030345 w 2545799"/>
                <a:gd name="connsiteY9" fmla="*/ 1605043 h 2080094"/>
                <a:gd name="connsiteX10" fmla="*/ 1535823 w 2545799"/>
                <a:gd name="connsiteY10" fmla="*/ 1987598 h 2080094"/>
                <a:gd name="connsiteX11" fmla="*/ 831459 w 2545799"/>
                <a:gd name="connsiteY11" fmla="*/ 2079738 h 2080094"/>
                <a:gd name="connsiteX12" fmla="*/ 81414 w 2545799"/>
                <a:gd name="connsiteY12" fmla="*/ 1854540 h 2080094"/>
                <a:gd name="connsiteX0" fmla="*/ 81414 w 2545799"/>
                <a:gd name="connsiteY0" fmla="*/ 1854540 h 2092149"/>
                <a:gd name="connsiteX1" fmla="*/ 24264 w 2545799"/>
                <a:gd name="connsiteY1" fmla="*/ 1418431 h 2092149"/>
                <a:gd name="connsiteX2" fmla="*/ 117570 w 2545799"/>
                <a:gd name="connsiteY2" fmla="*/ 905247 h 2092149"/>
                <a:gd name="connsiteX3" fmla="*/ 565439 w 2545799"/>
                <a:gd name="connsiteY3" fmla="*/ 364072 h 2092149"/>
                <a:gd name="connsiteX4" fmla="*/ 1255905 w 2545799"/>
                <a:gd name="connsiteY4" fmla="*/ 205451 h 2092149"/>
                <a:gd name="connsiteX5" fmla="*/ 1955701 w 2545799"/>
                <a:gd name="connsiteY5" fmla="*/ 186790 h 2092149"/>
                <a:gd name="connsiteX6" fmla="*/ 2478215 w 2545799"/>
                <a:gd name="connsiteY6" fmla="*/ 178 h 2092149"/>
                <a:gd name="connsiteX7" fmla="*/ 2534199 w 2545799"/>
                <a:gd name="connsiteY7" fmla="*/ 224112 h 2092149"/>
                <a:gd name="connsiteX8" fmla="*/ 2431562 w 2545799"/>
                <a:gd name="connsiteY8" fmla="*/ 765288 h 2092149"/>
                <a:gd name="connsiteX9" fmla="*/ 2030345 w 2545799"/>
                <a:gd name="connsiteY9" fmla="*/ 1605043 h 2092149"/>
                <a:gd name="connsiteX10" fmla="*/ 1535823 w 2545799"/>
                <a:gd name="connsiteY10" fmla="*/ 1987598 h 2092149"/>
                <a:gd name="connsiteX11" fmla="*/ 831459 w 2545799"/>
                <a:gd name="connsiteY11" fmla="*/ 2079738 h 2092149"/>
                <a:gd name="connsiteX12" fmla="*/ 81414 w 2545799"/>
                <a:gd name="connsiteY12" fmla="*/ 1854540 h 2092149"/>
                <a:gd name="connsiteX0" fmla="*/ 81414 w 2545799"/>
                <a:gd name="connsiteY0" fmla="*/ 1854540 h 2079929"/>
                <a:gd name="connsiteX1" fmla="*/ 24264 w 2545799"/>
                <a:gd name="connsiteY1" fmla="*/ 1418431 h 2079929"/>
                <a:gd name="connsiteX2" fmla="*/ 117570 w 2545799"/>
                <a:gd name="connsiteY2" fmla="*/ 905247 h 2079929"/>
                <a:gd name="connsiteX3" fmla="*/ 565439 w 2545799"/>
                <a:gd name="connsiteY3" fmla="*/ 364072 h 2079929"/>
                <a:gd name="connsiteX4" fmla="*/ 1255905 w 2545799"/>
                <a:gd name="connsiteY4" fmla="*/ 205451 h 2079929"/>
                <a:gd name="connsiteX5" fmla="*/ 1955701 w 2545799"/>
                <a:gd name="connsiteY5" fmla="*/ 186790 h 2079929"/>
                <a:gd name="connsiteX6" fmla="*/ 2478215 w 2545799"/>
                <a:gd name="connsiteY6" fmla="*/ 178 h 2079929"/>
                <a:gd name="connsiteX7" fmla="*/ 2534199 w 2545799"/>
                <a:gd name="connsiteY7" fmla="*/ 224112 h 2079929"/>
                <a:gd name="connsiteX8" fmla="*/ 2431562 w 2545799"/>
                <a:gd name="connsiteY8" fmla="*/ 765288 h 2079929"/>
                <a:gd name="connsiteX9" fmla="*/ 2030345 w 2545799"/>
                <a:gd name="connsiteY9" fmla="*/ 1605043 h 2079929"/>
                <a:gd name="connsiteX10" fmla="*/ 1535823 w 2545799"/>
                <a:gd name="connsiteY10" fmla="*/ 1987598 h 2079929"/>
                <a:gd name="connsiteX11" fmla="*/ 831459 w 2545799"/>
                <a:gd name="connsiteY11" fmla="*/ 2079738 h 2079929"/>
                <a:gd name="connsiteX12" fmla="*/ 81414 w 2545799"/>
                <a:gd name="connsiteY12" fmla="*/ 1854540 h 2079929"/>
                <a:gd name="connsiteX0" fmla="*/ 69120 w 2533505"/>
                <a:gd name="connsiteY0" fmla="*/ 1854540 h 2079929"/>
                <a:gd name="connsiteX1" fmla="*/ 11970 w 2533505"/>
                <a:gd name="connsiteY1" fmla="*/ 1418431 h 2079929"/>
                <a:gd name="connsiteX2" fmla="*/ 105276 w 2533505"/>
                <a:gd name="connsiteY2" fmla="*/ 905247 h 2079929"/>
                <a:gd name="connsiteX3" fmla="*/ 553145 w 2533505"/>
                <a:gd name="connsiteY3" fmla="*/ 364072 h 2079929"/>
                <a:gd name="connsiteX4" fmla="*/ 1243611 w 2533505"/>
                <a:gd name="connsiteY4" fmla="*/ 205451 h 2079929"/>
                <a:gd name="connsiteX5" fmla="*/ 1943407 w 2533505"/>
                <a:gd name="connsiteY5" fmla="*/ 186790 h 2079929"/>
                <a:gd name="connsiteX6" fmla="*/ 2465921 w 2533505"/>
                <a:gd name="connsiteY6" fmla="*/ 178 h 2079929"/>
                <a:gd name="connsiteX7" fmla="*/ 2521905 w 2533505"/>
                <a:gd name="connsiteY7" fmla="*/ 224112 h 2079929"/>
                <a:gd name="connsiteX8" fmla="*/ 2419268 w 2533505"/>
                <a:gd name="connsiteY8" fmla="*/ 765288 h 2079929"/>
                <a:gd name="connsiteX9" fmla="*/ 2018051 w 2533505"/>
                <a:gd name="connsiteY9" fmla="*/ 1605043 h 2079929"/>
                <a:gd name="connsiteX10" fmla="*/ 1523529 w 2533505"/>
                <a:gd name="connsiteY10" fmla="*/ 1987598 h 2079929"/>
                <a:gd name="connsiteX11" fmla="*/ 819165 w 2533505"/>
                <a:gd name="connsiteY11" fmla="*/ 2079738 h 2079929"/>
                <a:gd name="connsiteX12" fmla="*/ 69120 w 2533505"/>
                <a:gd name="connsiteY12" fmla="*/ 1854540 h 2079929"/>
                <a:gd name="connsiteX0" fmla="*/ 62118 w 2526503"/>
                <a:gd name="connsiteY0" fmla="*/ 1854540 h 2079929"/>
                <a:gd name="connsiteX1" fmla="*/ 98274 w 2526503"/>
                <a:gd name="connsiteY1" fmla="*/ 905247 h 2079929"/>
                <a:gd name="connsiteX2" fmla="*/ 546143 w 2526503"/>
                <a:gd name="connsiteY2" fmla="*/ 364072 h 2079929"/>
                <a:gd name="connsiteX3" fmla="*/ 1236609 w 2526503"/>
                <a:gd name="connsiteY3" fmla="*/ 205451 h 2079929"/>
                <a:gd name="connsiteX4" fmla="*/ 1936405 w 2526503"/>
                <a:gd name="connsiteY4" fmla="*/ 186790 h 2079929"/>
                <a:gd name="connsiteX5" fmla="*/ 2458919 w 2526503"/>
                <a:gd name="connsiteY5" fmla="*/ 178 h 2079929"/>
                <a:gd name="connsiteX6" fmla="*/ 2514903 w 2526503"/>
                <a:gd name="connsiteY6" fmla="*/ 224112 h 2079929"/>
                <a:gd name="connsiteX7" fmla="*/ 2412266 w 2526503"/>
                <a:gd name="connsiteY7" fmla="*/ 765288 h 2079929"/>
                <a:gd name="connsiteX8" fmla="*/ 2011049 w 2526503"/>
                <a:gd name="connsiteY8" fmla="*/ 1605043 h 2079929"/>
                <a:gd name="connsiteX9" fmla="*/ 1516527 w 2526503"/>
                <a:gd name="connsiteY9" fmla="*/ 1987598 h 2079929"/>
                <a:gd name="connsiteX10" fmla="*/ 812163 w 2526503"/>
                <a:gd name="connsiteY10" fmla="*/ 2079738 h 2079929"/>
                <a:gd name="connsiteX11" fmla="*/ 62118 w 2526503"/>
                <a:gd name="connsiteY11" fmla="*/ 1854540 h 2079929"/>
                <a:gd name="connsiteX0" fmla="*/ 74620 w 2539005"/>
                <a:gd name="connsiteY0" fmla="*/ 1854540 h 2079929"/>
                <a:gd name="connsiteX1" fmla="*/ 110776 w 2539005"/>
                <a:gd name="connsiteY1" fmla="*/ 905247 h 2079929"/>
                <a:gd name="connsiteX2" fmla="*/ 558645 w 2539005"/>
                <a:gd name="connsiteY2" fmla="*/ 364072 h 2079929"/>
                <a:gd name="connsiteX3" fmla="*/ 1249111 w 2539005"/>
                <a:gd name="connsiteY3" fmla="*/ 205451 h 2079929"/>
                <a:gd name="connsiteX4" fmla="*/ 1948907 w 2539005"/>
                <a:gd name="connsiteY4" fmla="*/ 186790 h 2079929"/>
                <a:gd name="connsiteX5" fmla="*/ 2471421 w 2539005"/>
                <a:gd name="connsiteY5" fmla="*/ 178 h 2079929"/>
                <a:gd name="connsiteX6" fmla="*/ 2527405 w 2539005"/>
                <a:gd name="connsiteY6" fmla="*/ 224112 h 2079929"/>
                <a:gd name="connsiteX7" fmla="*/ 2424768 w 2539005"/>
                <a:gd name="connsiteY7" fmla="*/ 765288 h 2079929"/>
                <a:gd name="connsiteX8" fmla="*/ 2023551 w 2539005"/>
                <a:gd name="connsiteY8" fmla="*/ 1605043 h 2079929"/>
                <a:gd name="connsiteX9" fmla="*/ 1529029 w 2539005"/>
                <a:gd name="connsiteY9" fmla="*/ 1987598 h 2079929"/>
                <a:gd name="connsiteX10" fmla="*/ 824665 w 2539005"/>
                <a:gd name="connsiteY10" fmla="*/ 2079738 h 2079929"/>
                <a:gd name="connsiteX11" fmla="*/ 74620 w 2539005"/>
                <a:gd name="connsiteY11" fmla="*/ 1854540 h 2079929"/>
                <a:gd name="connsiteX0" fmla="*/ 74620 w 2539005"/>
                <a:gd name="connsiteY0" fmla="*/ 1854540 h 2079929"/>
                <a:gd name="connsiteX1" fmla="*/ 110776 w 2539005"/>
                <a:gd name="connsiteY1" fmla="*/ 905247 h 2079929"/>
                <a:gd name="connsiteX2" fmla="*/ 558645 w 2539005"/>
                <a:gd name="connsiteY2" fmla="*/ 364072 h 2079929"/>
                <a:gd name="connsiteX3" fmla="*/ 1249111 w 2539005"/>
                <a:gd name="connsiteY3" fmla="*/ 205451 h 2079929"/>
                <a:gd name="connsiteX4" fmla="*/ 1948907 w 2539005"/>
                <a:gd name="connsiteY4" fmla="*/ 186790 h 2079929"/>
                <a:gd name="connsiteX5" fmla="*/ 2471421 w 2539005"/>
                <a:gd name="connsiteY5" fmla="*/ 178 h 2079929"/>
                <a:gd name="connsiteX6" fmla="*/ 2527405 w 2539005"/>
                <a:gd name="connsiteY6" fmla="*/ 224112 h 2079929"/>
                <a:gd name="connsiteX7" fmla="*/ 2424768 w 2539005"/>
                <a:gd name="connsiteY7" fmla="*/ 765288 h 2079929"/>
                <a:gd name="connsiteX8" fmla="*/ 2023551 w 2539005"/>
                <a:gd name="connsiteY8" fmla="*/ 1605043 h 2079929"/>
                <a:gd name="connsiteX9" fmla="*/ 1529029 w 2539005"/>
                <a:gd name="connsiteY9" fmla="*/ 1987598 h 2079929"/>
                <a:gd name="connsiteX10" fmla="*/ 824665 w 2539005"/>
                <a:gd name="connsiteY10" fmla="*/ 2079738 h 2079929"/>
                <a:gd name="connsiteX11" fmla="*/ 74620 w 2539005"/>
                <a:gd name="connsiteY11" fmla="*/ 1854540 h 2079929"/>
                <a:gd name="connsiteX0" fmla="*/ 99951 w 2564336"/>
                <a:gd name="connsiteY0" fmla="*/ 1854540 h 2079929"/>
                <a:gd name="connsiteX1" fmla="*/ 136107 w 2564336"/>
                <a:gd name="connsiteY1" fmla="*/ 905247 h 2079929"/>
                <a:gd name="connsiteX2" fmla="*/ 1274442 w 2564336"/>
                <a:gd name="connsiteY2" fmla="*/ 205451 h 2079929"/>
                <a:gd name="connsiteX3" fmla="*/ 1974238 w 2564336"/>
                <a:gd name="connsiteY3" fmla="*/ 186790 h 2079929"/>
                <a:gd name="connsiteX4" fmla="*/ 2496752 w 2564336"/>
                <a:gd name="connsiteY4" fmla="*/ 178 h 2079929"/>
                <a:gd name="connsiteX5" fmla="*/ 2552736 w 2564336"/>
                <a:gd name="connsiteY5" fmla="*/ 224112 h 2079929"/>
                <a:gd name="connsiteX6" fmla="*/ 2450099 w 2564336"/>
                <a:gd name="connsiteY6" fmla="*/ 765288 h 2079929"/>
                <a:gd name="connsiteX7" fmla="*/ 2048882 w 2564336"/>
                <a:gd name="connsiteY7" fmla="*/ 1605043 h 2079929"/>
                <a:gd name="connsiteX8" fmla="*/ 1554360 w 2564336"/>
                <a:gd name="connsiteY8" fmla="*/ 1987598 h 2079929"/>
                <a:gd name="connsiteX9" fmla="*/ 849996 w 2564336"/>
                <a:gd name="connsiteY9" fmla="*/ 2079738 h 2079929"/>
                <a:gd name="connsiteX10" fmla="*/ 99951 w 2564336"/>
                <a:gd name="connsiteY10" fmla="*/ 1854540 h 2079929"/>
                <a:gd name="connsiteX0" fmla="*/ 99951 w 2564336"/>
                <a:gd name="connsiteY0" fmla="*/ 1854540 h 2079929"/>
                <a:gd name="connsiteX1" fmla="*/ 136107 w 2564336"/>
                <a:gd name="connsiteY1" fmla="*/ 905247 h 2079929"/>
                <a:gd name="connsiteX2" fmla="*/ 1274442 w 2564336"/>
                <a:gd name="connsiteY2" fmla="*/ 205451 h 2079929"/>
                <a:gd name="connsiteX3" fmla="*/ 1974238 w 2564336"/>
                <a:gd name="connsiteY3" fmla="*/ 186790 h 2079929"/>
                <a:gd name="connsiteX4" fmla="*/ 2496752 w 2564336"/>
                <a:gd name="connsiteY4" fmla="*/ 178 h 2079929"/>
                <a:gd name="connsiteX5" fmla="*/ 2552736 w 2564336"/>
                <a:gd name="connsiteY5" fmla="*/ 224112 h 2079929"/>
                <a:gd name="connsiteX6" fmla="*/ 2450099 w 2564336"/>
                <a:gd name="connsiteY6" fmla="*/ 765288 h 2079929"/>
                <a:gd name="connsiteX7" fmla="*/ 2048882 w 2564336"/>
                <a:gd name="connsiteY7" fmla="*/ 1605043 h 2079929"/>
                <a:gd name="connsiteX8" fmla="*/ 1554360 w 2564336"/>
                <a:gd name="connsiteY8" fmla="*/ 1987598 h 2079929"/>
                <a:gd name="connsiteX9" fmla="*/ 849996 w 2564336"/>
                <a:gd name="connsiteY9" fmla="*/ 2079738 h 2079929"/>
                <a:gd name="connsiteX10" fmla="*/ 99951 w 2564336"/>
                <a:gd name="connsiteY10" fmla="*/ 1854540 h 2079929"/>
                <a:gd name="connsiteX0" fmla="*/ 99951 w 2564336"/>
                <a:gd name="connsiteY0" fmla="*/ 1854540 h 2079929"/>
                <a:gd name="connsiteX1" fmla="*/ 136107 w 2564336"/>
                <a:gd name="connsiteY1" fmla="*/ 905247 h 2079929"/>
                <a:gd name="connsiteX2" fmla="*/ 1274442 w 2564336"/>
                <a:gd name="connsiteY2" fmla="*/ 205451 h 2079929"/>
                <a:gd name="connsiteX3" fmla="*/ 1974238 w 2564336"/>
                <a:gd name="connsiteY3" fmla="*/ 186790 h 2079929"/>
                <a:gd name="connsiteX4" fmla="*/ 2496752 w 2564336"/>
                <a:gd name="connsiteY4" fmla="*/ 178 h 2079929"/>
                <a:gd name="connsiteX5" fmla="*/ 2552736 w 2564336"/>
                <a:gd name="connsiteY5" fmla="*/ 224112 h 2079929"/>
                <a:gd name="connsiteX6" fmla="*/ 2450099 w 2564336"/>
                <a:gd name="connsiteY6" fmla="*/ 765288 h 2079929"/>
                <a:gd name="connsiteX7" fmla="*/ 2048882 w 2564336"/>
                <a:gd name="connsiteY7" fmla="*/ 1605043 h 2079929"/>
                <a:gd name="connsiteX8" fmla="*/ 1554360 w 2564336"/>
                <a:gd name="connsiteY8" fmla="*/ 1987598 h 2079929"/>
                <a:gd name="connsiteX9" fmla="*/ 849996 w 2564336"/>
                <a:gd name="connsiteY9" fmla="*/ 2079738 h 2079929"/>
                <a:gd name="connsiteX10" fmla="*/ 99951 w 2564336"/>
                <a:gd name="connsiteY10" fmla="*/ 1854540 h 2079929"/>
                <a:gd name="connsiteX0" fmla="*/ 99951 w 2564336"/>
                <a:gd name="connsiteY0" fmla="*/ 1854540 h 2079929"/>
                <a:gd name="connsiteX1" fmla="*/ 136107 w 2564336"/>
                <a:gd name="connsiteY1" fmla="*/ 905247 h 2079929"/>
                <a:gd name="connsiteX2" fmla="*/ 1274442 w 2564336"/>
                <a:gd name="connsiteY2" fmla="*/ 205451 h 2079929"/>
                <a:gd name="connsiteX3" fmla="*/ 1974238 w 2564336"/>
                <a:gd name="connsiteY3" fmla="*/ 186790 h 2079929"/>
                <a:gd name="connsiteX4" fmla="*/ 2496752 w 2564336"/>
                <a:gd name="connsiteY4" fmla="*/ 178 h 2079929"/>
                <a:gd name="connsiteX5" fmla="*/ 2552736 w 2564336"/>
                <a:gd name="connsiteY5" fmla="*/ 224112 h 2079929"/>
                <a:gd name="connsiteX6" fmla="*/ 2450099 w 2564336"/>
                <a:gd name="connsiteY6" fmla="*/ 765288 h 2079929"/>
                <a:gd name="connsiteX7" fmla="*/ 2048882 w 2564336"/>
                <a:gd name="connsiteY7" fmla="*/ 1605043 h 2079929"/>
                <a:gd name="connsiteX8" fmla="*/ 1554360 w 2564336"/>
                <a:gd name="connsiteY8" fmla="*/ 1987598 h 2079929"/>
                <a:gd name="connsiteX9" fmla="*/ 849996 w 2564336"/>
                <a:gd name="connsiteY9" fmla="*/ 2079738 h 2079929"/>
                <a:gd name="connsiteX10" fmla="*/ 99951 w 2564336"/>
                <a:gd name="connsiteY10" fmla="*/ 1854540 h 2079929"/>
                <a:gd name="connsiteX0" fmla="*/ 95793 w 2560178"/>
                <a:gd name="connsiteY0" fmla="*/ 1854543 h 2079932"/>
                <a:gd name="connsiteX1" fmla="*/ 131949 w 2560178"/>
                <a:gd name="connsiteY1" fmla="*/ 905250 h 2079932"/>
                <a:gd name="connsiteX2" fmla="*/ 1203609 w 2560178"/>
                <a:gd name="connsiteY2" fmla="*/ 224504 h 2079932"/>
                <a:gd name="connsiteX3" fmla="*/ 1970080 w 2560178"/>
                <a:gd name="connsiteY3" fmla="*/ 186793 h 2079932"/>
                <a:gd name="connsiteX4" fmla="*/ 2492594 w 2560178"/>
                <a:gd name="connsiteY4" fmla="*/ 181 h 2079932"/>
                <a:gd name="connsiteX5" fmla="*/ 2548578 w 2560178"/>
                <a:gd name="connsiteY5" fmla="*/ 224115 h 2079932"/>
                <a:gd name="connsiteX6" fmla="*/ 2445941 w 2560178"/>
                <a:gd name="connsiteY6" fmla="*/ 765291 h 2079932"/>
                <a:gd name="connsiteX7" fmla="*/ 2044724 w 2560178"/>
                <a:gd name="connsiteY7" fmla="*/ 1605046 h 2079932"/>
                <a:gd name="connsiteX8" fmla="*/ 1550202 w 2560178"/>
                <a:gd name="connsiteY8" fmla="*/ 1987601 h 2079932"/>
                <a:gd name="connsiteX9" fmla="*/ 845838 w 2560178"/>
                <a:gd name="connsiteY9" fmla="*/ 2079741 h 2079932"/>
                <a:gd name="connsiteX10" fmla="*/ 95793 w 2560178"/>
                <a:gd name="connsiteY10" fmla="*/ 1854543 h 2079932"/>
                <a:gd name="connsiteX0" fmla="*/ 90564 w 2554949"/>
                <a:gd name="connsiteY0" fmla="*/ 1854543 h 2079932"/>
                <a:gd name="connsiteX1" fmla="*/ 126720 w 2554949"/>
                <a:gd name="connsiteY1" fmla="*/ 905250 h 2079932"/>
                <a:gd name="connsiteX2" fmla="*/ 1198380 w 2554949"/>
                <a:gd name="connsiteY2" fmla="*/ 224504 h 2079932"/>
                <a:gd name="connsiteX3" fmla="*/ 1964851 w 2554949"/>
                <a:gd name="connsiteY3" fmla="*/ 186793 h 2079932"/>
                <a:gd name="connsiteX4" fmla="*/ 2487365 w 2554949"/>
                <a:gd name="connsiteY4" fmla="*/ 181 h 2079932"/>
                <a:gd name="connsiteX5" fmla="*/ 2543349 w 2554949"/>
                <a:gd name="connsiteY5" fmla="*/ 224115 h 2079932"/>
                <a:gd name="connsiteX6" fmla="*/ 2440712 w 2554949"/>
                <a:gd name="connsiteY6" fmla="*/ 765291 h 2079932"/>
                <a:gd name="connsiteX7" fmla="*/ 2039495 w 2554949"/>
                <a:gd name="connsiteY7" fmla="*/ 1605046 h 2079932"/>
                <a:gd name="connsiteX8" fmla="*/ 1544973 w 2554949"/>
                <a:gd name="connsiteY8" fmla="*/ 1987601 h 2079932"/>
                <a:gd name="connsiteX9" fmla="*/ 840609 w 2554949"/>
                <a:gd name="connsiteY9" fmla="*/ 2079741 h 2079932"/>
                <a:gd name="connsiteX10" fmla="*/ 90564 w 2554949"/>
                <a:gd name="connsiteY10" fmla="*/ 1854543 h 2079932"/>
                <a:gd name="connsiteX0" fmla="*/ 94033 w 2558418"/>
                <a:gd name="connsiteY0" fmla="*/ 1854557 h 2079946"/>
                <a:gd name="connsiteX1" fmla="*/ 130189 w 2558418"/>
                <a:gd name="connsiteY1" fmla="*/ 905264 h 2079946"/>
                <a:gd name="connsiteX2" fmla="*/ 1173274 w 2558418"/>
                <a:gd name="connsiteY2" fmla="*/ 295956 h 2079946"/>
                <a:gd name="connsiteX3" fmla="*/ 1968320 w 2558418"/>
                <a:gd name="connsiteY3" fmla="*/ 186807 h 2079946"/>
                <a:gd name="connsiteX4" fmla="*/ 2490834 w 2558418"/>
                <a:gd name="connsiteY4" fmla="*/ 195 h 2079946"/>
                <a:gd name="connsiteX5" fmla="*/ 2546818 w 2558418"/>
                <a:gd name="connsiteY5" fmla="*/ 224129 h 2079946"/>
                <a:gd name="connsiteX6" fmla="*/ 2444181 w 2558418"/>
                <a:gd name="connsiteY6" fmla="*/ 765305 h 2079946"/>
                <a:gd name="connsiteX7" fmla="*/ 2042964 w 2558418"/>
                <a:gd name="connsiteY7" fmla="*/ 1605060 h 2079946"/>
                <a:gd name="connsiteX8" fmla="*/ 1548442 w 2558418"/>
                <a:gd name="connsiteY8" fmla="*/ 1987615 h 2079946"/>
                <a:gd name="connsiteX9" fmla="*/ 844078 w 2558418"/>
                <a:gd name="connsiteY9" fmla="*/ 2079755 h 2079946"/>
                <a:gd name="connsiteX10" fmla="*/ 94033 w 2558418"/>
                <a:gd name="connsiteY10" fmla="*/ 1854557 h 2079946"/>
                <a:gd name="connsiteX0" fmla="*/ 94033 w 2558418"/>
                <a:gd name="connsiteY0" fmla="*/ 1854556 h 2079945"/>
                <a:gd name="connsiteX1" fmla="*/ 130189 w 2558418"/>
                <a:gd name="connsiteY1" fmla="*/ 905263 h 2079945"/>
                <a:gd name="connsiteX2" fmla="*/ 1173274 w 2558418"/>
                <a:gd name="connsiteY2" fmla="*/ 286430 h 2079945"/>
                <a:gd name="connsiteX3" fmla="*/ 1968320 w 2558418"/>
                <a:gd name="connsiteY3" fmla="*/ 186806 h 2079945"/>
                <a:gd name="connsiteX4" fmla="*/ 2490834 w 2558418"/>
                <a:gd name="connsiteY4" fmla="*/ 194 h 2079945"/>
                <a:gd name="connsiteX5" fmla="*/ 2546818 w 2558418"/>
                <a:gd name="connsiteY5" fmla="*/ 224128 h 2079945"/>
                <a:gd name="connsiteX6" fmla="*/ 2444181 w 2558418"/>
                <a:gd name="connsiteY6" fmla="*/ 765304 h 2079945"/>
                <a:gd name="connsiteX7" fmla="*/ 2042964 w 2558418"/>
                <a:gd name="connsiteY7" fmla="*/ 1605059 h 2079945"/>
                <a:gd name="connsiteX8" fmla="*/ 1548442 w 2558418"/>
                <a:gd name="connsiteY8" fmla="*/ 1987614 h 2079945"/>
                <a:gd name="connsiteX9" fmla="*/ 844078 w 2558418"/>
                <a:gd name="connsiteY9" fmla="*/ 2079754 h 2079945"/>
                <a:gd name="connsiteX10" fmla="*/ 94033 w 2558418"/>
                <a:gd name="connsiteY10" fmla="*/ 1854556 h 2079945"/>
                <a:gd name="connsiteX0" fmla="*/ 73773 w 2538158"/>
                <a:gd name="connsiteY0" fmla="*/ 1854556 h 2079945"/>
                <a:gd name="connsiteX1" fmla="*/ 109929 w 2538158"/>
                <a:gd name="connsiteY1" fmla="*/ 905263 h 2079945"/>
                <a:gd name="connsiteX2" fmla="*/ 1153014 w 2538158"/>
                <a:gd name="connsiteY2" fmla="*/ 286430 h 2079945"/>
                <a:gd name="connsiteX3" fmla="*/ 1948060 w 2538158"/>
                <a:gd name="connsiteY3" fmla="*/ 186806 h 2079945"/>
                <a:gd name="connsiteX4" fmla="*/ 2470574 w 2538158"/>
                <a:gd name="connsiteY4" fmla="*/ 194 h 2079945"/>
                <a:gd name="connsiteX5" fmla="*/ 2526558 w 2538158"/>
                <a:gd name="connsiteY5" fmla="*/ 224128 h 2079945"/>
                <a:gd name="connsiteX6" fmla="*/ 2423921 w 2538158"/>
                <a:gd name="connsiteY6" fmla="*/ 765304 h 2079945"/>
                <a:gd name="connsiteX7" fmla="*/ 2022704 w 2538158"/>
                <a:gd name="connsiteY7" fmla="*/ 1605059 h 2079945"/>
                <a:gd name="connsiteX8" fmla="*/ 1528182 w 2538158"/>
                <a:gd name="connsiteY8" fmla="*/ 1987614 h 2079945"/>
                <a:gd name="connsiteX9" fmla="*/ 823818 w 2538158"/>
                <a:gd name="connsiteY9" fmla="*/ 2079754 h 2079945"/>
                <a:gd name="connsiteX10" fmla="*/ 73773 w 2538158"/>
                <a:gd name="connsiteY10" fmla="*/ 1854556 h 2079945"/>
                <a:gd name="connsiteX0" fmla="*/ 108852 w 2511325"/>
                <a:gd name="connsiteY0" fmla="*/ 1849794 h 2086587"/>
                <a:gd name="connsiteX1" fmla="*/ 83096 w 2511325"/>
                <a:gd name="connsiteY1" fmla="*/ 905263 h 2086587"/>
                <a:gd name="connsiteX2" fmla="*/ 1126181 w 2511325"/>
                <a:gd name="connsiteY2" fmla="*/ 286430 h 2086587"/>
                <a:gd name="connsiteX3" fmla="*/ 1921227 w 2511325"/>
                <a:gd name="connsiteY3" fmla="*/ 186806 h 2086587"/>
                <a:gd name="connsiteX4" fmla="*/ 2443741 w 2511325"/>
                <a:gd name="connsiteY4" fmla="*/ 194 h 2086587"/>
                <a:gd name="connsiteX5" fmla="*/ 2499725 w 2511325"/>
                <a:gd name="connsiteY5" fmla="*/ 224128 h 2086587"/>
                <a:gd name="connsiteX6" fmla="*/ 2397088 w 2511325"/>
                <a:gd name="connsiteY6" fmla="*/ 765304 h 2086587"/>
                <a:gd name="connsiteX7" fmla="*/ 1995871 w 2511325"/>
                <a:gd name="connsiteY7" fmla="*/ 1605059 h 2086587"/>
                <a:gd name="connsiteX8" fmla="*/ 1501349 w 2511325"/>
                <a:gd name="connsiteY8" fmla="*/ 1987614 h 2086587"/>
                <a:gd name="connsiteX9" fmla="*/ 796985 w 2511325"/>
                <a:gd name="connsiteY9" fmla="*/ 2079754 h 2086587"/>
                <a:gd name="connsiteX10" fmla="*/ 108852 w 2511325"/>
                <a:gd name="connsiteY10" fmla="*/ 1849794 h 2086587"/>
                <a:gd name="connsiteX0" fmla="*/ 88946 w 2524756"/>
                <a:gd name="connsiteY0" fmla="*/ 1811694 h 2089074"/>
                <a:gd name="connsiteX1" fmla="*/ 96527 w 2524756"/>
                <a:gd name="connsiteY1" fmla="*/ 905263 h 2089074"/>
                <a:gd name="connsiteX2" fmla="*/ 1139612 w 2524756"/>
                <a:gd name="connsiteY2" fmla="*/ 286430 h 2089074"/>
                <a:gd name="connsiteX3" fmla="*/ 1934658 w 2524756"/>
                <a:gd name="connsiteY3" fmla="*/ 186806 h 2089074"/>
                <a:gd name="connsiteX4" fmla="*/ 2457172 w 2524756"/>
                <a:gd name="connsiteY4" fmla="*/ 194 h 2089074"/>
                <a:gd name="connsiteX5" fmla="*/ 2513156 w 2524756"/>
                <a:gd name="connsiteY5" fmla="*/ 224128 h 2089074"/>
                <a:gd name="connsiteX6" fmla="*/ 2410519 w 2524756"/>
                <a:gd name="connsiteY6" fmla="*/ 765304 h 2089074"/>
                <a:gd name="connsiteX7" fmla="*/ 2009302 w 2524756"/>
                <a:gd name="connsiteY7" fmla="*/ 1605059 h 2089074"/>
                <a:gd name="connsiteX8" fmla="*/ 1514780 w 2524756"/>
                <a:gd name="connsiteY8" fmla="*/ 1987614 h 2089074"/>
                <a:gd name="connsiteX9" fmla="*/ 810416 w 2524756"/>
                <a:gd name="connsiteY9" fmla="*/ 2079754 h 2089074"/>
                <a:gd name="connsiteX10" fmla="*/ 88946 w 2524756"/>
                <a:gd name="connsiteY10" fmla="*/ 1811694 h 2089074"/>
                <a:gd name="connsiteX0" fmla="*/ 68826 w 2504636"/>
                <a:gd name="connsiteY0" fmla="*/ 1811694 h 2089074"/>
                <a:gd name="connsiteX1" fmla="*/ 76407 w 2504636"/>
                <a:gd name="connsiteY1" fmla="*/ 905263 h 2089074"/>
                <a:gd name="connsiteX2" fmla="*/ 1119492 w 2504636"/>
                <a:gd name="connsiteY2" fmla="*/ 286430 h 2089074"/>
                <a:gd name="connsiteX3" fmla="*/ 1914538 w 2504636"/>
                <a:gd name="connsiteY3" fmla="*/ 186806 h 2089074"/>
                <a:gd name="connsiteX4" fmla="*/ 2437052 w 2504636"/>
                <a:gd name="connsiteY4" fmla="*/ 194 h 2089074"/>
                <a:gd name="connsiteX5" fmla="*/ 2493036 w 2504636"/>
                <a:gd name="connsiteY5" fmla="*/ 224128 h 2089074"/>
                <a:gd name="connsiteX6" fmla="*/ 2390399 w 2504636"/>
                <a:gd name="connsiteY6" fmla="*/ 765304 h 2089074"/>
                <a:gd name="connsiteX7" fmla="*/ 1989182 w 2504636"/>
                <a:gd name="connsiteY7" fmla="*/ 1605059 h 2089074"/>
                <a:gd name="connsiteX8" fmla="*/ 1494660 w 2504636"/>
                <a:gd name="connsiteY8" fmla="*/ 1987614 h 2089074"/>
                <a:gd name="connsiteX9" fmla="*/ 790296 w 2504636"/>
                <a:gd name="connsiteY9" fmla="*/ 2079754 h 2089074"/>
                <a:gd name="connsiteX10" fmla="*/ 68826 w 2504636"/>
                <a:gd name="connsiteY10" fmla="*/ 1811694 h 2089074"/>
                <a:gd name="connsiteX0" fmla="*/ 88946 w 2524756"/>
                <a:gd name="connsiteY0" fmla="*/ 1773594 h 2091634"/>
                <a:gd name="connsiteX1" fmla="*/ 96527 w 2524756"/>
                <a:gd name="connsiteY1" fmla="*/ 905263 h 2091634"/>
                <a:gd name="connsiteX2" fmla="*/ 1139612 w 2524756"/>
                <a:gd name="connsiteY2" fmla="*/ 286430 h 2091634"/>
                <a:gd name="connsiteX3" fmla="*/ 1934658 w 2524756"/>
                <a:gd name="connsiteY3" fmla="*/ 186806 h 2091634"/>
                <a:gd name="connsiteX4" fmla="*/ 2457172 w 2524756"/>
                <a:gd name="connsiteY4" fmla="*/ 194 h 2091634"/>
                <a:gd name="connsiteX5" fmla="*/ 2513156 w 2524756"/>
                <a:gd name="connsiteY5" fmla="*/ 224128 h 2091634"/>
                <a:gd name="connsiteX6" fmla="*/ 2410519 w 2524756"/>
                <a:gd name="connsiteY6" fmla="*/ 765304 h 2091634"/>
                <a:gd name="connsiteX7" fmla="*/ 2009302 w 2524756"/>
                <a:gd name="connsiteY7" fmla="*/ 1605059 h 2091634"/>
                <a:gd name="connsiteX8" fmla="*/ 1514780 w 2524756"/>
                <a:gd name="connsiteY8" fmla="*/ 1987614 h 2091634"/>
                <a:gd name="connsiteX9" fmla="*/ 810416 w 2524756"/>
                <a:gd name="connsiteY9" fmla="*/ 2079754 h 2091634"/>
                <a:gd name="connsiteX10" fmla="*/ 88946 w 2524756"/>
                <a:gd name="connsiteY10" fmla="*/ 1773594 h 2091634"/>
                <a:gd name="connsiteX0" fmla="*/ 88946 w 2524756"/>
                <a:gd name="connsiteY0" fmla="*/ 1773594 h 2091634"/>
                <a:gd name="connsiteX1" fmla="*/ 96527 w 2524756"/>
                <a:gd name="connsiteY1" fmla="*/ 905263 h 2091634"/>
                <a:gd name="connsiteX2" fmla="*/ 1139612 w 2524756"/>
                <a:gd name="connsiteY2" fmla="*/ 286430 h 2091634"/>
                <a:gd name="connsiteX3" fmla="*/ 1934658 w 2524756"/>
                <a:gd name="connsiteY3" fmla="*/ 186806 h 2091634"/>
                <a:gd name="connsiteX4" fmla="*/ 2457172 w 2524756"/>
                <a:gd name="connsiteY4" fmla="*/ 194 h 2091634"/>
                <a:gd name="connsiteX5" fmla="*/ 2513156 w 2524756"/>
                <a:gd name="connsiteY5" fmla="*/ 224128 h 2091634"/>
                <a:gd name="connsiteX6" fmla="*/ 2410519 w 2524756"/>
                <a:gd name="connsiteY6" fmla="*/ 765304 h 2091634"/>
                <a:gd name="connsiteX7" fmla="*/ 2009302 w 2524756"/>
                <a:gd name="connsiteY7" fmla="*/ 1605059 h 2091634"/>
                <a:gd name="connsiteX8" fmla="*/ 1514780 w 2524756"/>
                <a:gd name="connsiteY8" fmla="*/ 1987614 h 2091634"/>
                <a:gd name="connsiteX9" fmla="*/ 810416 w 2524756"/>
                <a:gd name="connsiteY9" fmla="*/ 2079754 h 2091634"/>
                <a:gd name="connsiteX10" fmla="*/ 88946 w 2524756"/>
                <a:gd name="connsiteY10" fmla="*/ 1773594 h 2091634"/>
                <a:gd name="connsiteX0" fmla="*/ 107853 w 2543663"/>
                <a:gd name="connsiteY0" fmla="*/ 1773594 h 2067233"/>
                <a:gd name="connsiteX1" fmla="*/ 115434 w 2543663"/>
                <a:gd name="connsiteY1" fmla="*/ 905263 h 2067233"/>
                <a:gd name="connsiteX2" fmla="*/ 1158519 w 2543663"/>
                <a:gd name="connsiteY2" fmla="*/ 286430 h 2067233"/>
                <a:gd name="connsiteX3" fmla="*/ 1953565 w 2543663"/>
                <a:gd name="connsiteY3" fmla="*/ 186806 h 2067233"/>
                <a:gd name="connsiteX4" fmla="*/ 2476079 w 2543663"/>
                <a:gd name="connsiteY4" fmla="*/ 194 h 2067233"/>
                <a:gd name="connsiteX5" fmla="*/ 2532063 w 2543663"/>
                <a:gd name="connsiteY5" fmla="*/ 224128 h 2067233"/>
                <a:gd name="connsiteX6" fmla="*/ 2429426 w 2543663"/>
                <a:gd name="connsiteY6" fmla="*/ 765304 h 2067233"/>
                <a:gd name="connsiteX7" fmla="*/ 2028209 w 2543663"/>
                <a:gd name="connsiteY7" fmla="*/ 1605059 h 2067233"/>
                <a:gd name="connsiteX8" fmla="*/ 1533687 w 2543663"/>
                <a:gd name="connsiteY8" fmla="*/ 1987614 h 2067233"/>
                <a:gd name="connsiteX9" fmla="*/ 843610 w 2543663"/>
                <a:gd name="connsiteY9" fmla="*/ 2051179 h 2067233"/>
                <a:gd name="connsiteX10" fmla="*/ 107853 w 2543663"/>
                <a:gd name="connsiteY10" fmla="*/ 1773594 h 2067233"/>
                <a:gd name="connsiteX0" fmla="*/ 107853 w 2543663"/>
                <a:gd name="connsiteY0" fmla="*/ 1773594 h 2054713"/>
                <a:gd name="connsiteX1" fmla="*/ 115434 w 2543663"/>
                <a:gd name="connsiteY1" fmla="*/ 905263 h 2054713"/>
                <a:gd name="connsiteX2" fmla="*/ 1158519 w 2543663"/>
                <a:gd name="connsiteY2" fmla="*/ 286430 h 2054713"/>
                <a:gd name="connsiteX3" fmla="*/ 1953565 w 2543663"/>
                <a:gd name="connsiteY3" fmla="*/ 186806 h 2054713"/>
                <a:gd name="connsiteX4" fmla="*/ 2476079 w 2543663"/>
                <a:gd name="connsiteY4" fmla="*/ 194 h 2054713"/>
                <a:gd name="connsiteX5" fmla="*/ 2532063 w 2543663"/>
                <a:gd name="connsiteY5" fmla="*/ 224128 h 2054713"/>
                <a:gd name="connsiteX6" fmla="*/ 2429426 w 2543663"/>
                <a:gd name="connsiteY6" fmla="*/ 765304 h 2054713"/>
                <a:gd name="connsiteX7" fmla="*/ 2028209 w 2543663"/>
                <a:gd name="connsiteY7" fmla="*/ 1605059 h 2054713"/>
                <a:gd name="connsiteX8" fmla="*/ 1533687 w 2543663"/>
                <a:gd name="connsiteY8" fmla="*/ 1987614 h 2054713"/>
                <a:gd name="connsiteX9" fmla="*/ 843610 w 2543663"/>
                <a:gd name="connsiteY9" fmla="*/ 2051179 h 2054713"/>
                <a:gd name="connsiteX10" fmla="*/ 107853 w 2543663"/>
                <a:gd name="connsiteY10" fmla="*/ 1773594 h 2054713"/>
                <a:gd name="connsiteX0" fmla="*/ 107853 w 2543663"/>
                <a:gd name="connsiteY0" fmla="*/ 1773594 h 2059058"/>
                <a:gd name="connsiteX1" fmla="*/ 115434 w 2543663"/>
                <a:gd name="connsiteY1" fmla="*/ 905263 h 2059058"/>
                <a:gd name="connsiteX2" fmla="*/ 1158519 w 2543663"/>
                <a:gd name="connsiteY2" fmla="*/ 286430 h 2059058"/>
                <a:gd name="connsiteX3" fmla="*/ 1953565 w 2543663"/>
                <a:gd name="connsiteY3" fmla="*/ 186806 h 2059058"/>
                <a:gd name="connsiteX4" fmla="*/ 2476079 w 2543663"/>
                <a:gd name="connsiteY4" fmla="*/ 194 h 2059058"/>
                <a:gd name="connsiteX5" fmla="*/ 2532063 w 2543663"/>
                <a:gd name="connsiteY5" fmla="*/ 224128 h 2059058"/>
                <a:gd name="connsiteX6" fmla="*/ 2429426 w 2543663"/>
                <a:gd name="connsiteY6" fmla="*/ 765304 h 2059058"/>
                <a:gd name="connsiteX7" fmla="*/ 2028209 w 2543663"/>
                <a:gd name="connsiteY7" fmla="*/ 1605059 h 2059058"/>
                <a:gd name="connsiteX8" fmla="*/ 1533687 w 2543663"/>
                <a:gd name="connsiteY8" fmla="*/ 1949514 h 2059058"/>
                <a:gd name="connsiteX9" fmla="*/ 843610 w 2543663"/>
                <a:gd name="connsiteY9" fmla="*/ 2051179 h 2059058"/>
                <a:gd name="connsiteX10" fmla="*/ 107853 w 2543663"/>
                <a:gd name="connsiteY10" fmla="*/ 1773594 h 2059058"/>
                <a:gd name="connsiteX0" fmla="*/ 107853 w 2543663"/>
                <a:gd name="connsiteY0" fmla="*/ 1773594 h 2060238"/>
                <a:gd name="connsiteX1" fmla="*/ 115434 w 2543663"/>
                <a:gd name="connsiteY1" fmla="*/ 905263 h 2060238"/>
                <a:gd name="connsiteX2" fmla="*/ 1158519 w 2543663"/>
                <a:gd name="connsiteY2" fmla="*/ 286430 h 2060238"/>
                <a:gd name="connsiteX3" fmla="*/ 1953565 w 2543663"/>
                <a:gd name="connsiteY3" fmla="*/ 186806 h 2060238"/>
                <a:gd name="connsiteX4" fmla="*/ 2476079 w 2543663"/>
                <a:gd name="connsiteY4" fmla="*/ 194 h 2060238"/>
                <a:gd name="connsiteX5" fmla="*/ 2532063 w 2543663"/>
                <a:gd name="connsiteY5" fmla="*/ 224128 h 2060238"/>
                <a:gd name="connsiteX6" fmla="*/ 2429426 w 2543663"/>
                <a:gd name="connsiteY6" fmla="*/ 765304 h 2060238"/>
                <a:gd name="connsiteX7" fmla="*/ 1985346 w 2543663"/>
                <a:gd name="connsiteY7" fmla="*/ 1528859 h 2060238"/>
                <a:gd name="connsiteX8" fmla="*/ 1533687 w 2543663"/>
                <a:gd name="connsiteY8" fmla="*/ 1949514 h 2060238"/>
                <a:gd name="connsiteX9" fmla="*/ 843610 w 2543663"/>
                <a:gd name="connsiteY9" fmla="*/ 2051179 h 2060238"/>
                <a:gd name="connsiteX10" fmla="*/ 107853 w 2543663"/>
                <a:gd name="connsiteY10" fmla="*/ 1773594 h 2060238"/>
                <a:gd name="connsiteX0" fmla="*/ 107853 w 2546818"/>
                <a:gd name="connsiteY0" fmla="*/ 1773449 h 2060093"/>
                <a:gd name="connsiteX1" fmla="*/ 115434 w 2546818"/>
                <a:gd name="connsiteY1" fmla="*/ 905118 h 2060093"/>
                <a:gd name="connsiteX2" fmla="*/ 1158519 w 2546818"/>
                <a:gd name="connsiteY2" fmla="*/ 286285 h 2060093"/>
                <a:gd name="connsiteX3" fmla="*/ 1953565 w 2546818"/>
                <a:gd name="connsiteY3" fmla="*/ 186661 h 2060093"/>
                <a:gd name="connsiteX4" fmla="*/ 2476079 w 2546818"/>
                <a:gd name="connsiteY4" fmla="*/ 49 h 2060093"/>
                <a:gd name="connsiteX5" fmla="*/ 2536826 w 2546818"/>
                <a:gd name="connsiteY5" fmla="*/ 204933 h 2060093"/>
                <a:gd name="connsiteX6" fmla="*/ 2429426 w 2546818"/>
                <a:gd name="connsiteY6" fmla="*/ 765159 h 2060093"/>
                <a:gd name="connsiteX7" fmla="*/ 1985346 w 2546818"/>
                <a:gd name="connsiteY7" fmla="*/ 1528714 h 2060093"/>
                <a:gd name="connsiteX8" fmla="*/ 1533687 w 2546818"/>
                <a:gd name="connsiteY8" fmla="*/ 1949369 h 2060093"/>
                <a:gd name="connsiteX9" fmla="*/ 843610 w 2546818"/>
                <a:gd name="connsiteY9" fmla="*/ 2051034 h 2060093"/>
                <a:gd name="connsiteX10" fmla="*/ 107853 w 2546818"/>
                <a:gd name="connsiteY10" fmla="*/ 1773449 h 2060093"/>
                <a:gd name="connsiteX0" fmla="*/ 107853 w 2546818"/>
                <a:gd name="connsiteY0" fmla="*/ 1773449 h 2060093"/>
                <a:gd name="connsiteX1" fmla="*/ 115434 w 2546818"/>
                <a:gd name="connsiteY1" fmla="*/ 905118 h 2060093"/>
                <a:gd name="connsiteX2" fmla="*/ 1158519 w 2546818"/>
                <a:gd name="connsiteY2" fmla="*/ 286285 h 2060093"/>
                <a:gd name="connsiteX3" fmla="*/ 1953565 w 2546818"/>
                <a:gd name="connsiteY3" fmla="*/ 186661 h 2060093"/>
                <a:gd name="connsiteX4" fmla="*/ 2476079 w 2546818"/>
                <a:gd name="connsiteY4" fmla="*/ 49 h 2060093"/>
                <a:gd name="connsiteX5" fmla="*/ 2536826 w 2546818"/>
                <a:gd name="connsiteY5" fmla="*/ 204933 h 2060093"/>
                <a:gd name="connsiteX6" fmla="*/ 2429426 w 2546818"/>
                <a:gd name="connsiteY6" fmla="*/ 765159 h 2060093"/>
                <a:gd name="connsiteX7" fmla="*/ 1985346 w 2546818"/>
                <a:gd name="connsiteY7" fmla="*/ 1528714 h 2060093"/>
                <a:gd name="connsiteX8" fmla="*/ 1533687 w 2546818"/>
                <a:gd name="connsiteY8" fmla="*/ 1949369 h 2060093"/>
                <a:gd name="connsiteX9" fmla="*/ 843610 w 2546818"/>
                <a:gd name="connsiteY9" fmla="*/ 2051034 h 2060093"/>
                <a:gd name="connsiteX10" fmla="*/ 107853 w 2546818"/>
                <a:gd name="connsiteY10" fmla="*/ 1773449 h 2060093"/>
                <a:gd name="connsiteX0" fmla="*/ 107853 w 2548859"/>
                <a:gd name="connsiteY0" fmla="*/ 1773449 h 2060093"/>
                <a:gd name="connsiteX1" fmla="*/ 115434 w 2548859"/>
                <a:gd name="connsiteY1" fmla="*/ 905118 h 2060093"/>
                <a:gd name="connsiteX2" fmla="*/ 1158519 w 2548859"/>
                <a:gd name="connsiteY2" fmla="*/ 286285 h 2060093"/>
                <a:gd name="connsiteX3" fmla="*/ 1953565 w 2548859"/>
                <a:gd name="connsiteY3" fmla="*/ 186661 h 2060093"/>
                <a:gd name="connsiteX4" fmla="*/ 2476079 w 2548859"/>
                <a:gd name="connsiteY4" fmla="*/ 49 h 2060093"/>
                <a:gd name="connsiteX5" fmla="*/ 2536826 w 2548859"/>
                <a:gd name="connsiteY5" fmla="*/ 204933 h 2060093"/>
                <a:gd name="connsiteX6" fmla="*/ 2400851 w 2548859"/>
                <a:gd name="connsiteY6" fmla="*/ 750871 h 2060093"/>
                <a:gd name="connsiteX7" fmla="*/ 1985346 w 2548859"/>
                <a:gd name="connsiteY7" fmla="*/ 1528714 h 2060093"/>
                <a:gd name="connsiteX8" fmla="*/ 1533687 w 2548859"/>
                <a:gd name="connsiteY8" fmla="*/ 1949369 h 2060093"/>
                <a:gd name="connsiteX9" fmla="*/ 843610 w 2548859"/>
                <a:gd name="connsiteY9" fmla="*/ 2051034 h 2060093"/>
                <a:gd name="connsiteX10" fmla="*/ 107853 w 2548859"/>
                <a:gd name="connsiteY10" fmla="*/ 1773449 h 2060093"/>
                <a:gd name="connsiteX0" fmla="*/ 107853 w 2550227"/>
                <a:gd name="connsiteY0" fmla="*/ 1773449 h 2060093"/>
                <a:gd name="connsiteX1" fmla="*/ 115434 w 2550227"/>
                <a:gd name="connsiteY1" fmla="*/ 905118 h 2060093"/>
                <a:gd name="connsiteX2" fmla="*/ 1158519 w 2550227"/>
                <a:gd name="connsiteY2" fmla="*/ 286285 h 2060093"/>
                <a:gd name="connsiteX3" fmla="*/ 1953565 w 2550227"/>
                <a:gd name="connsiteY3" fmla="*/ 186661 h 2060093"/>
                <a:gd name="connsiteX4" fmla="*/ 2476079 w 2550227"/>
                <a:gd name="connsiteY4" fmla="*/ 49 h 2060093"/>
                <a:gd name="connsiteX5" fmla="*/ 2536826 w 2550227"/>
                <a:gd name="connsiteY5" fmla="*/ 204933 h 2060093"/>
                <a:gd name="connsiteX6" fmla="*/ 2381801 w 2550227"/>
                <a:gd name="connsiteY6" fmla="*/ 722296 h 2060093"/>
                <a:gd name="connsiteX7" fmla="*/ 1985346 w 2550227"/>
                <a:gd name="connsiteY7" fmla="*/ 1528714 h 2060093"/>
                <a:gd name="connsiteX8" fmla="*/ 1533687 w 2550227"/>
                <a:gd name="connsiteY8" fmla="*/ 1949369 h 2060093"/>
                <a:gd name="connsiteX9" fmla="*/ 843610 w 2550227"/>
                <a:gd name="connsiteY9" fmla="*/ 2051034 h 2060093"/>
                <a:gd name="connsiteX10" fmla="*/ 107853 w 2550227"/>
                <a:gd name="connsiteY10" fmla="*/ 1773449 h 2060093"/>
                <a:gd name="connsiteX0" fmla="*/ 90468 w 2532842"/>
                <a:gd name="connsiteY0" fmla="*/ 1773449 h 2060093"/>
                <a:gd name="connsiteX1" fmla="*/ 98049 w 2532842"/>
                <a:gd name="connsiteY1" fmla="*/ 905118 h 2060093"/>
                <a:gd name="connsiteX2" fmla="*/ 1141134 w 2532842"/>
                <a:gd name="connsiteY2" fmla="*/ 286285 h 2060093"/>
                <a:gd name="connsiteX3" fmla="*/ 1936180 w 2532842"/>
                <a:gd name="connsiteY3" fmla="*/ 186661 h 2060093"/>
                <a:gd name="connsiteX4" fmla="*/ 2458694 w 2532842"/>
                <a:gd name="connsiteY4" fmla="*/ 49 h 2060093"/>
                <a:gd name="connsiteX5" fmla="*/ 2519441 w 2532842"/>
                <a:gd name="connsiteY5" fmla="*/ 204933 h 2060093"/>
                <a:gd name="connsiteX6" fmla="*/ 2364416 w 2532842"/>
                <a:gd name="connsiteY6" fmla="*/ 722296 h 2060093"/>
                <a:gd name="connsiteX7" fmla="*/ 1967961 w 2532842"/>
                <a:gd name="connsiteY7" fmla="*/ 1528714 h 2060093"/>
                <a:gd name="connsiteX8" fmla="*/ 1516302 w 2532842"/>
                <a:gd name="connsiteY8" fmla="*/ 1949369 h 2060093"/>
                <a:gd name="connsiteX9" fmla="*/ 826225 w 2532842"/>
                <a:gd name="connsiteY9" fmla="*/ 2051034 h 2060093"/>
                <a:gd name="connsiteX10" fmla="*/ 90468 w 2532842"/>
                <a:gd name="connsiteY10" fmla="*/ 1773449 h 20600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532842" h="2060093">
                  <a:moveTo>
                    <a:pt x="90468" y="1773449"/>
                  </a:moveTo>
                  <a:cubicBezTo>
                    <a:pt x="-30895" y="1582463"/>
                    <a:pt x="-31897" y="1158624"/>
                    <a:pt x="98049" y="905118"/>
                  </a:cubicBezTo>
                  <a:cubicBezTo>
                    <a:pt x="227995" y="651612"/>
                    <a:pt x="469426" y="295053"/>
                    <a:pt x="1141134" y="286285"/>
                  </a:cubicBezTo>
                  <a:cubicBezTo>
                    <a:pt x="1374462" y="283239"/>
                    <a:pt x="1716587" y="234367"/>
                    <a:pt x="1936180" y="186661"/>
                  </a:cubicBezTo>
                  <a:cubicBezTo>
                    <a:pt x="2155773" y="138955"/>
                    <a:pt x="2361484" y="-2996"/>
                    <a:pt x="2458694" y="49"/>
                  </a:cubicBezTo>
                  <a:cubicBezTo>
                    <a:pt x="2555904" y="3094"/>
                    <a:pt x="2535154" y="84559"/>
                    <a:pt x="2519441" y="204933"/>
                  </a:cubicBezTo>
                  <a:cubicBezTo>
                    <a:pt x="2503728" y="325307"/>
                    <a:pt x="2432516" y="568341"/>
                    <a:pt x="2364416" y="722296"/>
                  </a:cubicBezTo>
                  <a:cubicBezTo>
                    <a:pt x="2296316" y="876251"/>
                    <a:pt x="2109313" y="1324202"/>
                    <a:pt x="1967961" y="1528714"/>
                  </a:cubicBezTo>
                  <a:cubicBezTo>
                    <a:pt x="1826609" y="1733226"/>
                    <a:pt x="1706591" y="1862316"/>
                    <a:pt x="1516302" y="1949369"/>
                  </a:cubicBezTo>
                  <a:cubicBezTo>
                    <a:pt x="1326013" y="2036422"/>
                    <a:pt x="1063864" y="2080354"/>
                    <a:pt x="826225" y="2051034"/>
                  </a:cubicBezTo>
                  <a:cubicBezTo>
                    <a:pt x="588586" y="2021714"/>
                    <a:pt x="211831" y="1964435"/>
                    <a:pt x="90468" y="1773449"/>
                  </a:cubicBezTo>
                  <a:close/>
                </a:path>
              </a:pathLst>
            </a:custGeom>
            <a:noFill/>
            <a:ln w="28575" cap="rnd" cmpd="sng" algn="ctr">
              <a:solidFill>
                <a:srgbClr val="B4CE82"/>
              </a:solidFill>
              <a:prstDash val="solid"/>
              <a:headEnd type="none" w="med" len="med"/>
              <a:tailEnd type="none" w="med" len="me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50" b="0" i="0" u="none" strike="noStrike" kern="0" cap="none" spc="0" normalizeH="0" baseline="0" noProof="0">
                <a:ln>
                  <a:noFill/>
                </a:ln>
                <a:solidFill>
                  <a:srgbClr val="3A3838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418DBE33-ABAF-82F7-9797-6F89EC40BFDE}"/>
                </a:ext>
              </a:extLst>
            </p:cNvPr>
            <p:cNvSpPr/>
            <p:nvPr/>
          </p:nvSpPr>
          <p:spPr>
            <a:xfrm>
              <a:off x="5085481" y="3449385"/>
              <a:ext cx="549475" cy="581891"/>
            </a:xfrm>
            <a:custGeom>
              <a:avLst/>
              <a:gdLst>
                <a:gd name="connsiteX0" fmla="*/ 0 w 1234440"/>
                <a:gd name="connsiteY0" fmla="*/ 1177290 h 1177290"/>
                <a:gd name="connsiteX1" fmla="*/ 1234440 w 1234440"/>
                <a:gd name="connsiteY1" fmla="*/ 0 h 1177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234440" h="1177290">
                  <a:moveTo>
                    <a:pt x="0" y="1177290"/>
                  </a:moveTo>
                  <a:cubicBezTo>
                    <a:pt x="114300" y="734377"/>
                    <a:pt x="228600" y="291465"/>
                    <a:pt x="1234440" y="0"/>
                  </a:cubicBezTo>
                </a:path>
              </a:pathLst>
            </a:custGeom>
            <a:noFill/>
            <a:ln w="28575" cap="rnd" cmpd="sng" algn="ctr">
              <a:solidFill>
                <a:srgbClr val="B4CE82"/>
              </a:solidFill>
              <a:prstDash val="solid"/>
              <a:headEnd type="none" w="med" len="med"/>
              <a:tailEnd type="none" w="med" len="me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50" b="0" i="0" u="none" strike="noStrike" kern="0" cap="none" spc="0" normalizeH="0" baseline="0" noProof="0">
                <a:ln>
                  <a:noFill/>
                </a:ln>
                <a:solidFill>
                  <a:srgbClr val="3A3838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</p:grpSp>
      <p:sp>
        <p:nvSpPr>
          <p:cNvPr id="87" name="TextBox 86">
            <a:extLst>
              <a:ext uri="{FF2B5EF4-FFF2-40B4-BE49-F238E27FC236}">
                <a16:creationId xmlns:a16="http://schemas.microsoft.com/office/drawing/2014/main" id="{47EC75E8-D949-2E32-1D16-4A90E030DCC8}"/>
              </a:ext>
            </a:extLst>
          </p:cNvPr>
          <p:cNvSpPr txBox="1"/>
          <p:nvPr/>
        </p:nvSpPr>
        <p:spPr>
          <a:xfrm>
            <a:off x="3686540" y="2177580"/>
            <a:ext cx="28245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defRPr/>
            </a:pPr>
            <a:r>
              <a:rPr lang="en-US" sz="1050" kern="0">
                <a:solidFill>
                  <a:srgbClr val="3A3838"/>
                </a:solidFill>
                <a:latin typeface="Calibri" panose="020F0502020204030204"/>
              </a:rPr>
              <a:t>…</a:t>
            </a:r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DDFBF162-BDB6-9ADC-001D-68ECCF16AA16}"/>
              </a:ext>
            </a:extLst>
          </p:cNvPr>
          <p:cNvSpPr txBox="1"/>
          <p:nvPr/>
        </p:nvSpPr>
        <p:spPr>
          <a:xfrm>
            <a:off x="2539544" y="5664698"/>
            <a:ext cx="917239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defRPr/>
            </a:pPr>
            <a:r>
              <a:rPr lang="en-US" sz="1050" kern="0">
                <a:solidFill>
                  <a:srgbClr val="3A3838"/>
                </a:solidFill>
                <a:latin typeface="Calibri" panose="020F0502020204030204"/>
              </a:rPr>
              <a:t>investigation</a:t>
            </a:r>
          </a:p>
        </p:txBody>
      </p:sp>
      <p:pic>
        <p:nvPicPr>
          <p:cNvPr id="89" name="Graphic 88" descr="Folder">
            <a:extLst>
              <a:ext uri="{FF2B5EF4-FFF2-40B4-BE49-F238E27FC236}">
                <a16:creationId xmlns:a16="http://schemas.microsoft.com/office/drawing/2014/main" id="{B63E9FF4-1B25-CEF9-E3DA-F2ECCD474C5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331300" y="2956982"/>
            <a:ext cx="626802" cy="544857"/>
          </a:xfrm>
          <a:prstGeom prst="rect">
            <a:avLst/>
          </a:prstGeom>
        </p:spPr>
      </p:pic>
      <p:grpSp>
        <p:nvGrpSpPr>
          <p:cNvPr id="90" name="Group 89">
            <a:extLst>
              <a:ext uri="{FF2B5EF4-FFF2-40B4-BE49-F238E27FC236}">
                <a16:creationId xmlns:a16="http://schemas.microsoft.com/office/drawing/2014/main" id="{69A295D8-559A-EC8E-34C0-71B2BB6019F5}"/>
              </a:ext>
            </a:extLst>
          </p:cNvPr>
          <p:cNvGrpSpPr/>
          <p:nvPr/>
        </p:nvGrpSpPr>
        <p:grpSpPr>
          <a:xfrm>
            <a:off x="3078779" y="2975192"/>
            <a:ext cx="244474" cy="241222"/>
            <a:chOff x="2671997" y="3118789"/>
            <a:chExt cx="478371" cy="510891"/>
          </a:xfrm>
        </p:grpSpPr>
        <p:cxnSp>
          <p:nvCxnSpPr>
            <p:cNvPr id="91" name="Straight Connector 90">
              <a:extLst>
                <a:ext uri="{FF2B5EF4-FFF2-40B4-BE49-F238E27FC236}">
                  <a16:creationId xmlns:a16="http://schemas.microsoft.com/office/drawing/2014/main" id="{A44FB3BE-DC1A-6826-8422-27337B1E83E2}"/>
                </a:ext>
              </a:extLst>
            </p:cNvPr>
            <p:cNvCxnSpPr/>
            <p:nvPr/>
          </p:nvCxnSpPr>
          <p:spPr>
            <a:xfrm>
              <a:off x="2672573" y="3118789"/>
              <a:ext cx="477795" cy="0"/>
            </a:xfrm>
            <a:prstGeom prst="line">
              <a:avLst/>
            </a:prstGeom>
            <a:noFill/>
            <a:ln w="38100" cap="rnd" cmpd="sng" algn="ctr">
              <a:solidFill>
                <a:srgbClr val="5B9BD5"/>
              </a:solidFill>
              <a:prstDash val="solid"/>
            </a:ln>
            <a:effectLst/>
          </p:spPr>
        </p:cxnSp>
        <p:cxnSp>
          <p:nvCxnSpPr>
            <p:cNvPr id="92" name="Straight Connector 91">
              <a:extLst>
                <a:ext uri="{FF2B5EF4-FFF2-40B4-BE49-F238E27FC236}">
                  <a16:creationId xmlns:a16="http://schemas.microsoft.com/office/drawing/2014/main" id="{90E8A33B-C49B-AD2A-C135-FCF7A8512CE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671997" y="3267261"/>
              <a:ext cx="0" cy="362419"/>
            </a:xfrm>
            <a:prstGeom prst="line">
              <a:avLst/>
            </a:prstGeom>
            <a:noFill/>
            <a:ln w="38100" cap="rnd" cmpd="sng" algn="ctr">
              <a:solidFill>
                <a:srgbClr val="5B9BD5"/>
              </a:solidFill>
              <a:prstDash val="solid"/>
            </a:ln>
            <a:effectLst/>
          </p:spPr>
        </p:cxnSp>
      </p:grpSp>
      <p:sp>
        <p:nvSpPr>
          <p:cNvPr id="93" name="TextBox 92">
            <a:extLst>
              <a:ext uri="{FF2B5EF4-FFF2-40B4-BE49-F238E27FC236}">
                <a16:creationId xmlns:a16="http://schemas.microsoft.com/office/drawing/2014/main" id="{3BBF9B7D-B32F-53BA-1479-1CBDED7B228E}"/>
              </a:ext>
            </a:extLst>
          </p:cNvPr>
          <p:cNvSpPr txBox="1"/>
          <p:nvPr/>
        </p:nvSpPr>
        <p:spPr>
          <a:xfrm>
            <a:off x="3290301" y="3083206"/>
            <a:ext cx="70564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defRPr/>
            </a:pPr>
            <a:r>
              <a:rPr lang="en-US" sz="1050" kern="0">
                <a:solidFill>
                  <a:srgbClr val="3A3838"/>
                </a:solidFill>
                <a:latin typeface="Calibri" panose="020F0502020204030204"/>
              </a:rPr>
              <a:t>&lt;assay1&gt;</a:t>
            </a:r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42CFEEF4-214E-E788-ACCE-EF54B91B17EA}"/>
              </a:ext>
            </a:extLst>
          </p:cNvPr>
          <p:cNvSpPr txBox="1"/>
          <p:nvPr/>
        </p:nvSpPr>
        <p:spPr>
          <a:xfrm>
            <a:off x="3418627" y="3376393"/>
            <a:ext cx="28565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defRPr/>
            </a:pPr>
            <a:r>
              <a:rPr lang="en-US" sz="1050" b="1" kern="0">
                <a:solidFill>
                  <a:srgbClr val="3A3838"/>
                </a:solidFill>
                <a:latin typeface="Calibri" panose="020F0502020204030204"/>
              </a:rPr>
              <a:t>…</a:t>
            </a:r>
          </a:p>
        </p:txBody>
      </p:sp>
      <p:grpSp>
        <p:nvGrpSpPr>
          <p:cNvPr id="95" name="Group 94">
            <a:extLst>
              <a:ext uri="{FF2B5EF4-FFF2-40B4-BE49-F238E27FC236}">
                <a16:creationId xmlns:a16="http://schemas.microsoft.com/office/drawing/2014/main" id="{D70D2CA1-D52D-4736-50CA-D2418640930F}"/>
              </a:ext>
            </a:extLst>
          </p:cNvPr>
          <p:cNvGrpSpPr/>
          <p:nvPr/>
        </p:nvGrpSpPr>
        <p:grpSpPr>
          <a:xfrm>
            <a:off x="2482529" y="3141153"/>
            <a:ext cx="314732" cy="198418"/>
            <a:chOff x="2846189" y="2844264"/>
            <a:chExt cx="616235" cy="388496"/>
          </a:xfrm>
        </p:grpSpPr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1BD0F909-6D5B-2822-3943-AF9E1AABD9FB}"/>
                </a:ext>
              </a:extLst>
            </p:cNvPr>
            <p:cNvSpPr/>
            <p:nvPr/>
          </p:nvSpPr>
          <p:spPr>
            <a:xfrm>
              <a:off x="2913171" y="2897850"/>
              <a:ext cx="227739" cy="133964"/>
            </a:xfrm>
            <a:custGeom>
              <a:avLst/>
              <a:gdLst>
                <a:gd name="connsiteX0" fmla="*/ 113870 w 227739"/>
                <a:gd name="connsiteY0" fmla="*/ 133964 h 133964"/>
                <a:gd name="connsiteX1" fmla="*/ 227739 w 227739"/>
                <a:gd name="connsiteY1" fmla="*/ 66982 h 133964"/>
                <a:gd name="connsiteX2" fmla="*/ 113870 w 227739"/>
                <a:gd name="connsiteY2" fmla="*/ 0 h 133964"/>
                <a:gd name="connsiteX3" fmla="*/ 0 w 227739"/>
                <a:gd name="connsiteY3" fmla="*/ 66982 h 133964"/>
                <a:gd name="connsiteX4" fmla="*/ 113870 w 227739"/>
                <a:gd name="connsiteY4" fmla="*/ 133964 h 133964"/>
                <a:gd name="connsiteX5" fmla="*/ 113870 w 227739"/>
                <a:gd name="connsiteY5" fmla="*/ 26793 h 133964"/>
                <a:gd name="connsiteX6" fmla="*/ 200946 w 227739"/>
                <a:gd name="connsiteY6" fmla="*/ 66982 h 133964"/>
                <a:gd name="connsiteX7" fmla="*/ 113870 w 227739"/>
                <a:gd name="connsiteY7" fmla="*/ 107171 h 133964"/>
                <a:gd name="connsiteX8" fmla="*/ 26793 w 227739"/>
                <a:gd name="connsiteY8" fmla="*/ 66982 h 133964"/>
                <a:gd name="connsiteX9" fmla="*/ 113870 w 227739"/>
                <a:gd name="connsiteY9" fmla="*/ 26793 h 1339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27739" h="133964">
                  <a:moveTo>
                    <a:pt x="113870" y="133964"/>
                  </a:moveTo>
                  <a:cubicBezTo>
                    <a:pt x="177717" y="133964"/>
                    <a:pt x="227739" y="104539"/>
                    <a:pt x="227739" y="66982"/>
                  </a:cubicBezTo>
                  <a:cubicBezTo>
                    <a:pt x="227739" y="29425"/>
                    <a:pt x="177717" y="0"/>
                    <a:pt x="113870" y="0"/>
                  </a:cubicBezTo>
                  <a:cubicBezTo>
                    <a:pt x="50022" y="0"/>
                    <a:pt x="0" y="29425"/>
                    <a:pt x="0" y="66982"/>
                  </a:cubicBezTo>
                  <a:cubicBezTo>
                    <a:pt x="0" y="104539"/>
                    <a:pt x="50022" y="133964"/>
                    <a:pt x="113870" y="133964"/>
                  </a:cubicBezTo>
                  <a:close/>
                  <a:moveTo>
                    <a:pt x="113870" y="26793"/>
                  </a:moveTo>
                  <a:cubicBezTo>
                    <a:pt x="165185" y="26793"/>
                    <a:pt x="200946" y="47973"/>
                    <a:pt x="200946" y="66982"/>
                  </a:cubicBezTo>
                  <a:cubicBezTo>
                    <a:pt x="200946" y="85992"/>
                    <a:pt x="165185" y="107171"/>
                    <a:pt x="113870" y="107171"/>
                  </a:cubicBezTo>
                  <a:cubicBezTo>
                    <a:pt x="62555" y="107171"/>
                    <a:pt x="26793" y="85992"/>
                    <a:pt x="26793" y="66982"/>
                  </a:cubicBezTo>
                  <a:cubicBezTo>
                    <a:pt x="26793" y="47973"/>
                    <a:pt x="62555" y="26793"/>
                    <a:pt x="113870" y="26793"/>
                  </a:cubicBezTo>
                  <a:close/>
                </a:path>
              </a:pathLst>
            </a:custGeom>
            <a:solidFill>
              <a:sysClr val="window" lastClr="FFFFFF"/>
            </a:solidFill>
            <a:ln w="12700" cap="flat" cmpd="sng" algn="ctr">
              <a:solidFill>
                <a:srgbClr val="FFC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>
                <a:ln>
                  <a:noFill/>
                </a:ln>
                <a:solidFill>
                  <a:srgbClr val="59595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97" name="Freeform: Shape 96">
              <a:extLst>
                <a:ext uri="{FF2B5EF4-FFF2-40B4-BE49-F238E27FC236}">
                  <a16:creationId xmlns:a16="http://schemas.microsoft.com/office/drawing/2014/main" id="{D8BA9D5D-9E1E-6B38-4055-278F7FF98DFE}"/>
                </a:ext>
              </a:extLst>
            </p:cNvPr>
            <p:cNvSpPr/>
            <p:nvPr/>
          </p:nvSpPr>
          <p:spPr>
            <a:xfrm>
              <a:off x="2966757" y="2938039"/>
              <a:ext cx="120567" cy="53585"/>
            </a:xfrm>
            <a:custGeom>
              <a:avLst/>
              <a:gdLst>
                <a:gd name="connsiteX0" fmla="*/ 120568 w 120567"/>
                <a:gd name="connsiteY0" fmla="*/ 26793 h 53585"/>
                <a:gd name="connsiteX1" fmla="*/ 60284 w 120567"/>
                <a:gd name="connsiteY1" fmla="*/ 53586 h 53585"/>
                <a:gd name="connsiteX2" fmla="*/ 0 w 120567"/>
                <a:gd name="connsiteY2" fmla="*/ 26793 h 53585"/>
                <a:gd name="connsiteX3" fmla="*/ 60284 w 120567"/>
                <a:gd name="connsiteY3" fmla="*/ 0 h 53585"/>
                <a:gd name="connsiteX4" fmla="*/ 120568 w 120567"/>
                <a:gd name="connsiteY4" fmla="*/ 26793 h 535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0567" h="53585">
                  <a:moveTo>
                    <a:pt x="120568" y="26793"/>
                  </a:moveTo>
                  <a:cubicBezTo>
                    <a:pt x="120568" y="41590"/>
                    <a:pt x="93578" y="53586"/>
                    <a:pt x="60284" y="53586"/>
                  </a:cubicBezTo>
                  <a:cubicBezTo>
                    <a:pt x="26990" y="53586"/>
                    <a:pt x="0" y="41590"/>
                    <a:pt x="0" y="26793"/>
                  </a:cubicBezTo>
                  <a:cubicBezTo>
                    <a:pt x="0" y="11996"/>
                    <a:pt x="26990" y="0"/>
                    <a:pt x="60284" y="0"/>
                  </a:cubicBezTo>
                  <a:cubicBezTo>
                    <a:pt x="93578" y="0"/>
                    <a:pt x="120568" y="11996"/>
                    <a:pt x="120568" y="26793"/>
                  </a:cubicBezTo>
                  <a:close/>
                </a:path>
              </a:pathLst>
            </a:custGeom>
            <a:solidFill>
              <a:sysClr val="window" lastClr="FFFFFF"/>
            </a:solidFill>
            <a:ln w="12700" cap="flat" cmpd="sng" algn="ctr">
              <a:solidFill>
                <a:srgbClr val="FFC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>
                <a:ln>
                  <a:noFill/>
                </a:ln>
                <a:solidFill>
                  <a:srgbClr val="59595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98" name="Freeform: Shape 97">
              <a:extLst>
                <a:ext uri="{FF2B5EF4-FFF2-40B4-BE49-F238E27FC236}">
                  <a16:creationId xmlns:a16="http://schemas.microsoft.com/office/drawing/2014/main" id="{9644A933-A525-6A36-F802-905703719B15}"/>
                </a:ext>
              </a:extLst>
            </p:cNvPr>
            <p:cNvSpPr/>
            <p:nvPr/>
          </p:nvSpPr>
          <p:spPr>
            <a:xfrm>
              <a:off x="2846189" y="2844264"/>
              <a:ext cx="616235" cy="388496"/>
            </a:xfrm>
            <a:custGeom>
              <a:avLst/>
              <a:gdLst>
                <a:gd name="connsiteX0" fmla="*/ 587178 w 616235"/>
                <a:gd name="connsiteY0" fmla="*/ 139242 h 388496"/>
                <a:gd name="connsiteX1" fmla="*/ 359366 w 616235"/>
                <a:gd name="connsiteY1" fmla="*/ 140287 h 388496"/>
                <a:gd name="connsiteX2" fmla="*/ 361703 w 616235"/>
                <a:gd name="connsiteY2" fmla="*/ 120568 h 388496"/>
                <a:gd name="connsiteX3" fmla="*/ 180852 w 616235"/>
                <a:gd name="connsiteY3" fmla="*/ 0 h 388496"/>
                <a:gd name="connsiteX4" fmla="*/ 0 w 616235"/>
                <a:gd name="connsiteY4" fmla="*/ 120568 h 388496"/>
                <a:gd name="connsiteX5" fmla="*/ 0 w 616235"/>
                <a:gd name="connsiteY5" fmla="*/ 259180 h 388496"/>
                <a:gd name="connsiteX6" fmla="*/ 188615 w 616235"/>
                <a:gd name="connsiteY6" fmla="*/ 388496 h 388496"/>
                <a:gd name="connsiteX7" fmla="*/ 353786 w 616235"/>
                <a:gd name="connsiteY7" fmla="*/ 334837 h 388496"/>
                <a:gd name="connsiteX8" fmla="*/ 570674 w 616235"/>
                <a:gd name="connsiteY8" fmla="*/ 323242 h 388496"/>
                <a:gd name="connsiteX9" fmla="*/ 616235 w 616235"/>
                <a:gd name="connsiteY9" fmla="*/ 343772 h 388496"/>
                <a:gd name="connsiteX10" fmla="*/ 616235 w 616235"/>
                <a:gd name="connsiteY10" fmla="*/ 152331 h 388496"/>
                <a:gd name="connsiteX11" fmla="*/ 395194 w 616235"/>
                <a:gd name="connsiteY11" fmla="*/ 169224 h 388496"/>
                <a:gd name="connsiteX12" fmla="*/ 421987 w 616235"/>
                <a:gd name="connsiteY12" fmla="*/ 161333 h 388496"/>
                <a:gd name="connsiteX13" fmla="*/ 421987 w 616235"/>
                <a:gd name="connsiteY13" fmla="*/ 247834 h 388496"/>
                <a:gd name="connsiteX14" fmla="*/ 395194 w 616235"/>
                <a:gd name="connsiteY14" fmla="*/ 247834 h 388496"/>
                <a:gd name="connsiteX15" fmla="*/ 60284 w 616235"/>
                <a:gd name="connsiteY15" fmla="*/ 214343 h 388496"/>
                <a:gd name="connsiteX16" fmla="*/ 65964 w 616235"/>
                <a:gd name="connsiteY16" fmla="*/ 214343 h 388496"/>
                <a:gd name="connsiteX17" fmla="*/ 87077 w 616235"/>
                <a:gd name="connsiteY17" fmla="*/ 224176 h 388496"/>
                <a:gd name="connsiteX18" fmla="*/ 87077 w 616235"/>
                <a:gd name="connsiteY18" fmla="*/ 261230 h 388496"/>
                <a:gd name="connsiteX19" fmla="*/ 60284 w 616235"/>
                <a:gd name="connsiteY19" fmla="*/ 261230 h 388496"/>
                <a:gd name="connsiteX20" fmla="*/ 194248 w 616235"/>
                <a:gd name="connsiteY20" fmla="*/ 240787 h 388496"/>
                <a:gd name="connsiteX21" fmla="*/ 221041 w 616235"/>
                <a:gd name="connsiteY21" fmla="*/ 238235 h 388496"/>
                <a:gd name="connsiteX22" fmla="*/ 221041 w 616235"/>
                <a:gd name="connsiteY22" fmla="*/ 281325 h 388496"/>
                <a:gd name="connsiteX23" fmla="*/ 194248 w 616235"/>
                <a:gd name="connsiteY23" fmla="*/ 281325 h 388496"/>
                <a:gd name="connsiteX24" fmla="*/ 261230 w 616235"/>
                <a:gd name="connsiteY24" fmla="*/ 228978 h 388496"/>
                <a:gd name="connsiteX25" fmla="*/ 288023 w 616235"/>
                <a:gd name="connsiteY25" fmla="*/ 218261 h 388496"/>
                <a:gd name="connsiteX26" fmla="*/ 288023 w 616235"/>
                <a:gd name="connsiteY26" fmla="*/ 301419 h 388496"/>
                <a:gd name="connsiteX27" fmla="*/ 261230 w 616235"/>
                <a:gd name="connsiteY27" fmla="*/ 301419 h 388496"/>
                <a:gd name="connsiteX28" fmla="*/ 328212 w 616235"/>
                <a:gd name="connsiteY28" fmla="*/ 199801 h 388496"/>
                <a:gd name="connsiteX29" fmla="*/ 353786 w 616235"/>
                <a:gd name="connsiteY29" fmla="*/ 187476 h 388496"/>
                <a:gd name="connsiteX30" fmla="*/ 355005 w 616235"/>
                <a:gd name="connsiteY30" fmla="*/ 186867 h 388496"/>
                <a:gd name="connsiteX31" fmla="*/ 355005 w 616235"/>
                <a:gd name="connsiteY31" fmla="*/ 234437 h 388496"/>
                <a:gd name="connsiteX32" fmla="*/ 328212 w 616235"/>
                <a:gd name="connsiteY32" fmla="*/ 234437 h 388496"/>
                <a:gd name="connsiteX33" fmla="*/ 154059 w 616235"/>
                <a:gd name="connsiteY33" fmla="*/ 314816 h 388496"/>
                <a:gd name="connsiteX34" fmla="*/ 127266 w 616235"/>
                <a:gd name="connsiteY34" fmla="*/ 314816 h 388496"/>
                <a:gd name="connsiteX35" fmla="*/ 127266 w 616235"/>
                <a:gd name="connsiteY35" fmla="*/ 235944 h 388496"/>
                <a:gd name="connsiteX36" fmla="*/ 154059 w 616235"/>
                <a:gd name="connsiteY36" fmla="*/ 239863 h 388496"/>
                <a:gd name="connsiteX37" fmla="*/ 462176 w 616235"/>
                <a:gd name="connsiteY37" fmla="*/ 200946 h 388496"/>
                <a:gd name="connsiteX38" fmla="*/ 462176 w 616235"/>
                <a:gd name="connsiteY38" fmla="*/ 155345 h 388496"/>
                <a:gd name="connsiteX39" fmla="*/ 488969 w 616235"/>
                <a:gd name="connsiteY39" fmla="*/ 155345 h 388496"/>
                <a:gd name="connsiteX40" fmla="*/ 488969 w 616235"/>
                <a:gd name="connsiteY40" fmla="*/ 200946 h 388496"/>
                <a:gd name="connsiteX41" fmla="*/ 180852 w 616235"/>
                <a:gd name="connsiteY41" fmla="*/ 40189 h 388496"/>
                <a:gd name="connsiteX42" fmla="*/ 321514 w 616235"/>
                <a:gd name="connsiteY42" fmla="*/ 120568 h 388496"/>
                <a:gd name="connsiteX43" fmla="*/ 180852 w 616235"/>
                <a:gd name="connsiteY43" fmla="*/ 200946 h 388496"/>
                <a:gd name="connsiteX44" fmla="*/ 40189 w 616235"/>
                <a:gd name="connsiteY44" fmla="*/ 120568 h 388496"/>
                <a:gd name="connsiteX45" fmla="*/ 180852 w 616235"/>
                <a:gd name="connsiteY45" fmla="*/ 40189 h 388496"/>
                <a:gd name="connsiteX46" fmla="*/ 576046 w 616235"/>
                <a:gd name="connsiteY46" fmla="*/ 281847 h 388496"/>
                <a:gd name="connsiteX47" fmla="*/ 534216 w 616235"/>
                <a:gd name="connsiteY47" fmla="*/ 268658 h 388496"/>
                <a:gd name="connsiteX48" fmla="*/ 522460 w 616235"/>
                <a:gd name="connsiteY48" fmla="*/ 217390 h 388496"/>
                <a:gd name="connsiteX49" fmla="*/ 538536 w 616235"/>
                <a:gd name="connsiteY49" fmla="*/ 164066 h 388496"/>
                <a:gd name="connsiteX50" fmla="*/ 570687 w 616235"/>
                <a:gd name="connsiteY50" fmla="*/ 175882 h 388496"/>
                <a:gd name="connsiteX51" fmla="*/ 576046 w 616235"/>
                <a:gd name="connsiteY51" fmla="*/ 178300 h 3884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</a:cxnLst>
              <a:rect l="l" t="t" r="r" b="b"/>
              <a:pathLst>
                <a:path w="616235" h="388496">
                  <a:moveTo>
                    <a:pt x="587178" y="139242"/>
                  </a:moveTo>
                  <a:cubicBezTo>
                    <a:pt x="513210" y="105932"/>
                    <a:pt x="436683" y="106421"/>
                    <a:pt x="359366" y="140287"/>
                  </a:cubicBezTo>
                  <a:cubicBezTo>
                    <a:pt x="360908" y="133827"/>
                    <a:pt x="361693" y="127210"/>
                    <a:pt x="361703" y="120568"/>
                  </a:cubicBezTo>
                  <a:cubicBezTo>
                    <a:pt x="361703" y="52963"/>
                    <a:pt x="282269" y="0"/>
                    <a:pt x="180852" y="0"/>
                  </a:cubicBezTo>
                  <a:cubicBezTo>
                    <a:pt x="79434" y="0"/>
                    <a:pt x="0" y="52963"/>
                    <a:pt x="0" y="120568"/>
                  </a:cubicBezTo>
                  <a:lnTo>
                    <a:pt x="0" y="259180"/>
                  </a:lnTo>
                  <a:cubicBezTo>
                    <a:pt x="0" y="331695"/>
                    <a:pt x="82850" y="388496"/>
                    <a:pt x="188615" y="388496"/>
                  </a:cubicBezTo>
                  <a:cubicBezTo>
                    <a:pt x="252248" y="388496"/>
                    <a:pt x="318306" y="353592"/>
                    <a:pt x="353786" y="334837"/>
                  </a:cubicBezTo>
                  <a:cubicBezTo>
                    <a:pt x="427848" y="295692"/>
                    <a:pt x="500825" y="291787"/>
                    <a:pt x="570674" y="323242"/>
                  </a:cubicBezTo>
                  <a:lnTo>
                    <a:pt x="616235" y="343772"/>
                  </a:lnTo>
                  <a:lnTo>
                    <a:pt x="616235" y="152331"/>
                  </a:lnTo>
                  <a:close/>
                  <a:moveTo>
                    <a:pt x="395194" y="169224"/>
                  </a:moveTo>
                  <a:cubicBezTo>
                    <a:pt x="403979" y="166121"/>
                    <a:pt x="412922" y="163487"/>
                    <a:pt x="421987" y="161333"/>
                  </a:cubicBezTo>
                  <a:lnTo>
                    <a:pt x="421987" y="247834"/>
                  </a:lnTo>
                  <a:lnTo>
                    <a:pt x="395194" y="247834"/>
                  </a:lnTo>
                  <a:close/>
                  <a:moveTo>
                    <a:pt x="60284" y="214343"/>
                  </a:moveTo>
                  <a:lnTo>
                    <a:pt x="65964" y="214343"/>
                  </a:lnTo>
                  <a:cubicBezTo>
                    <a:pt x="72800" y="218036"/>
                    <a:pt x="79851" y="221320"/>
                    <a:pt x="87077" y="224176"/>
                  </a:cubicBezTo>
                  <a:lnTo>
                    <a:pt x="87077" y="261230"/>
                  </a:lnTo>
                  <a:lnTo>
                    <a:pt x="60284" y="261230"/>
                  </a:lnTo>
                  <a:close/>
                  <a:moveTo>
                    <a:pt x="194248" y="240787"/>
                  </a:moveTo>
                  <a:cubicBezTo>
                    <a:pt x="203402" y="240340"/>
                    <a:pt x="212333" y="239490"/>
                    <a:pt x="221041" y="238235"/>
                  </a:cubicBezTo>
                  <a:lnTo>
                    <a:pt x="221041" y="281325"/>
                  </a:lnTo>
                  <a:lnTo>
                    <a:pt x="194248" y="281325"/>
                  </a:lnTo>
                  <a:close/>
                  <a:moveTo>
                    <a:pt x="261230" y="228978"/>
                  </a:moveTo>
                  <a:cubicBezTo>
                    <a:pt x="270397" y="226025"/>
                    <a:pt x="279349" y="222444"/>
                    <a:pt x="288023" y="218261"/>
                  </a:cubicBezTo>
                  <a:lnTo>
                    <a:pt x="288023" y="301419"/>
                  </a:lnTo>
                  <a:lnTo>
                    <a:pt x="261230" y="301419"/>
                  </a:lnTo>
                  <a:close/>
                  <a:moveTo>
                    <a:pt x="328212" y="199801"/>
                  </a:moveTo>
                  <a:cubicBezTo>
                    <a:pt x="337824" y="195548"/>
                    <a:pt x="346485" y="191334"/>
                    <a:pt x="353786" y="187476"/>
                  </a:cubicBezTo>
                  <a:cubicBezTo>
                    <a:pt x="354195" y="187262"/>
                    <a:pt x="354596" y="187081"/>
                    <a:pt x="355005" y="186867"/>
                  </a:cubicBezTo>
                  <a:lnTo>
                    <a:pt x="355005" y="234437"/>
                  </a:lnTo>
                  <a:lnTo>
                    <a:pt x="328212" y="234437"/>
                  </a:lnTo>
                  <a:close/>
                  <a:moveTo>
                    <a:pt x="154059" y="314816"/>
                  </a:moveTo>
                  <a:lnTo>
                    <a:pt x="127266" y="314816"/>
                  </a:lnTo>
                  <a:lnTo>
                    <a:pt x="127266" y="235944"/>
                  </a:lnTo>
                  <a:cubicBezTo>
                    <a:pt x="136124" y="237705"/>
                    <a:pt x="145067" y="239012"/>
                    <a:pt x="154059" y="239863"/>
                  </a:cubicBezTo>
                  <a:close/>
                  <a:moveTo>
                    <a:pt x="462176" y="200946"/>
                  </a:moveTo>
                  <a:lnTo>
                    <a:pt x="462176" y="155345"/>
                  </a:lnTo>
                  <a:cubicBezTo>
                    <a:pt x="471099" y="154802"/>
                    <a:pt x="480047" y="154802"/>
                    <a:pt x="488969" y="155345"/>
                  </a:cubicBezTo>
                  <a:lnTo>
                    <a:pt x="488969" y="200946"/>
                  </a:lnTo>
                  <a:close/>
                  <a:moveTo>
                    <a:pt x="180852" y="40189"/>
                  </a:moveTo>
                  <a:cubicBezTo>
                    <a:pt x="257097" y="40189"/>
                    <a:pt x="321514" y="77029"/>
                    <a:pt x="321514" y="120568"/>
                  </a:cubicBezTo>
                  <a:cubicBezTo>
                    <a:pt x="321514" y="164106"/>
                    <a:pt x="257097" y="200946"/>
                    <a:pt x="180852" y="200946"/>
                  </a:cubicBezTo>
                  <a:cubicBezTo>
                    <a:pt x="104606" y="200946"/>
                    <a:pt x="40189" y="164140"/>
                    <a:pt x="40189" y="120568"/>
                  </a:cubicBezTo>
                  <a:cubicBezTo>
                    <a:pt x="40189" y="76996"/>
                    <a:pt x="104606" y="40189"/>
                    <a:pt x="180852" y="40189"/>
                  </a:cubicBezTo>
                  <a:close/>
                  <a:moveTo>
                    <a:pt x="576046" y="281847"/>
                  </a:moveTo>
                  <a:cubicBezTo>
                    <a:pt x="562467" y="276370"/>
                    <a:pt x="548481" y="271961"/>
                    <a:pt x="534216" y="268658"/>
                  </a:cubicBezTo>
                  <a:cubicBezTo>
                    <a:pt x="526890" y="252533"/>
                    <a:pt x="522892" y="235096"/>
                    <a:pt x="522460" y="217390"/>
                  </a:cubicBezTo>
                  <a:cubicBezTo>
                    <a:pt x="522723" y="198461"/>
                    <a:pt x="528292" y="179986"/>
                    <a:pt x="538536" y="164066"/>
                  </a:cubicBezTo>
                  <a:cubicBezTo>
                    <a:pt x="549513" y="167257"/>
                    <a:pt x="560256" y="171205"/>
                    <a:pt x="570687" y="175882"/>
                  </a:cubicBezTo>
                  <a:lnTo>
                    <a:pt x="576046" y="178300"/>
                  </a:lnTo>
                  <a:close/>
                </a:path>
              </a:pathLst>
            </a:custGeom>
            <a:solidFill>
              <a:sysClr val="window" lastClr="FFFFFF"/>
            </a:solidFill>
            <a:ln w="12700" cap="flat" cmpd="sng" algn="ctr">
              <a:solidFill>
                <a:srgbClr val="FFC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>
                <a:ln>
                  <a:noFill/>
                </a:ln>
                <a:solidFill>
                  <a:srgbClr val="59595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99" name="Group 98">
            <a:extLst>
              <a:ext uri="{FF2B5EF4-FFF2-40B4-BE49-F238E27FC236}">
                <a16:creationId xmlns:a16="http://schemas.microsoft.com/office/drawing/2014/main" id="{CA6F7B35-3697-42B6-85FA-679E9423FF72}"/>
              </a:ext>
            </a:extLst>
          </p:cNvPr>
          <p:cNvGrpSpPr/>
          <p:nvPr/>
        </p:nvGrpSpPr>
        <p:grpSpPr>
          <a:xfrm>
            <a:off x="3501796" y="2901248"/>
            <a:ext cx="242313" cy="152762"/>
            <a:chOff x="2846189" y="2844264"/>
            <a:chExt cx="616235" cy="388496"/>
          </a:xfrm>
        </p:grpSpPr>
        <p:sp>
          <p:nvSpPr>
            <p:cNvPr id="100" name="Freeform: Shape 99">
              <a:extLst>
                <a:ext uri="{FF2B5EF4-FFF2-40B4-BE49-F238E27FC236}">
                  <a16:creationId xmlns:a16="http://schemas.microsoft.com/office/drawing/2014/main" id="{D69DEE6A-2E79-6977-606D-1DEB4F13D1F6}"/>
                </a:ext>
              </a:extLst>
            </p:cNvPr>
            <p:cNvSpPr/>
            <p:nvPr/>
          </p:nvSpPr>
          <p:spPr>
            <a:xfrm>
              <a:off x="2913171" y="2897850"/>
              <a:ext cx="227739" cy="133964"/>
            </a:xfrm>
            <a:custGeom>
              <a:avLst/>
              <a:gdLst>
                <a:gd name="connsiteX0" fmla="*/ 113870 w 227739"/>
                <a:gd name="connsiteY0" fmla="*/ 133964 h 133964"/>
                <a:gd name="connsiteX1" fmla="*/ 227739 w 227739"/>
                <a:gd name="connsiteY1" fmla="*/ 66982 h 133964"/>
                <a:gd name="connsiteX2" fmla="*/ 113870 w 227739"/>
                <a:gd name="connsiteY2" fmla="*/ 0 h 133964"/>
                <a:gd name="connsiteX3" fmla="*/ 0 w 227739"/>
                <a:gd name="connsiteY3" fmla="*/ 66982 h 133964"/>
                <a:gd name="connsiteX4" fmla="*/ 113870 w 227739"/>
                <a:gd name="connsiteY4" fmla="*/ 133964 h 133964"/>
                <a:gd name="connsiteX5" fmla="*/ 113870 w 227739"/>
                <a:gd name="connsiteY5" fmla="*/ 26793 h 133964"/>
                <a:gd name="connsiteX6" fmla="*/ 200946 w 227739"/>
                <a:gd name="connsiteY6" fmla="*/ 66982 h 133964"/>
                <a:gd name="connsiteX7" fmla="*/ 113870 w 227739"/>
                <a:gd name="connsiteY7" fmla="*/ 107171 h 133964"/>
                <a:gd name="connsiteX8" fmla="*/ 26793 w 227739"/>
                <a:gd name="connsiteY8" fmla="*/ 66982 h 133964"/>
                <a:gd name="connsiteX9" fmla="*/ 113870 w 227739"/>
                <a:gd name="connsiteY9" fmla="*/ 26793 h 1339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27739" h="133964">
                  <a:moveTo>
                    <a:pt x="113870" y="133964"/>
                  </a:moveTo>
                  <a:cubicBezTo>
                    <a:pt x="177717" y="133964"/>
                    <a:pt x="227739" y="104539"/>
                    <a:pt x="227739" y="66982"/>
                  </a:cubicBezTo>
                  <a:cubicBezTo>
                    <a:pt x="227739" y="29425"/>
                    <a:pt x="177717" y="0"/>
                    <a:pt x="113870" y="0"/>
                  </a:cubicBezTo>
                  <a:cubicBezTo>
                    <a:pt x="50022" y="0"/>
                    <a:pt x="0" y="29425"/>
                    <a:pt x="0" y="66982"/>
                  </a:cubicBezTo>
                  <a:cubicBezTo>
                    <a:pt x="0" y="104539"/>
                    <a:pt x="50022" y="133964"/>
                    <a:pt x="113870" y="133964"/>
                  </a:cubicBezTo>
                  <a:close/>
                  <a:moveTo>
                    <a:pt x="113870" y="26793"/>
                  </a:moveTo>
                  <a:cubicBezTo>
                    <a:pt x="165185" y="26793"/>
                    <a:pt x="200946" y="47973"/>
                    <a:pt x="200946" y="66982"/>
                  </a:cubicBezTo>
                  <a:cubicBezTo>
                    <a:pt x="200946" y="85992"/>
                    <a:pt x="165185" y="107171"/>
                    <a:pt x="113870" y="107171"/>
                  </a:cubicBezTo>
                  <a:cubicBezTo>
                    <a:pt x="62555" y="107171"/>
                    <a:pt x="26793" y="85992"/>
                    <a:pt x="26793" y="66982"/>
                  </a:cubicBezTo>
                  <a:cubicBezTo>
                    <a:pt x="26793" y="47973"/>
                    <a:pt x="62555" y="26793"/>
                    <a:pt x="113870" y="26793"/>
                  </a:cubicBezTo>
                  <a:close/>
                </a:path>
              </a:pathLst>
            </a:custGeom>
            <a:solidFill>
              <a:sysClr val="window" lastClr="FFFFFF"/>
            </a:solidFill>
            <a:ln w="12700" cap="flat" cmpd="sng" algn="ctr">
              <a:solidFill>
                <a:srgbClr val="FFC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>
                <a:ln>
                  <a:noFill/>
                </a:ln>
                <a:solidFill>
                  <a:srgbClr val="59595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01" name="Freeform: Shape 100">
              <a:extLst>
                <a:ext uri="{FF2B5EF4-FFF2-40B4-BE49-F238E27FC236}">
                  <a16:creationId xmlns:a16="http://schemas.microsoft.com/office/drawing/2014/main" id="{1C21DF80-16C6-83D0-A356-1AF8E5F90E93}"/>
                </a:ext>
              </a:extLst>
            </p:cNvPr>
            <p:cNvSpPr/>
            <p:nvPr/>
          </p:nvSpPr>
          <p:spPr>
            <a:xfrm>
              <a:off x="2966757" y="2938039"/>
              <a:ext cx="120567" cy="53585"/>
            </a:xfrm>
            <a:custGeom>
              <a:avLst/>
              <a:gdLst>
                <a:gd name="connsiteX0" fmla="*/ 120568 w 120567"/>
                <a:gd name="connsiteY0" fmla="*/ 26793 h 53585"/>
                <a:gd name="connsiteX1" fmla="*/ 60284 w 120567"/>
                <a:gd name="connsiteY1" fmla="*/ 53586 h 53585"/>
                <a:gd name="connsiteX2" fmla="*/ 0 w 120567"/>
                <a:gd name="connsiteY2" fmla="*/ 26793 h 53585"/>
                <a:gd name="connsiteX3" fmla="*/ 60284 w 120567"/>
                <a:gd name="connsiteY3" fmla="*/ 0 h 53585"/>
                <a:gd name="connsiteX4" fmla="*/ 120568 w 120567"/>
                <a:gd name="connsiteY4" fmla="*/ 26793 h 535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0567" h="53585">
                  <a:moveTo>
                    <a:pt x="120568" y="26793"/>
                  </a:moveTo>
                  <a:cubicBezTo>
                    <a:pt x="120568" y="41590"/>
                    <a:pt x="93578" y="53586"/>
                    <a:pt x="60284" y="53586"/>
                  </a:cubicBezTo>
                  <a:cubicBezTo>
                    <a:pt x="26990" y="53586"/>
                    <a:pt x="0" y="41590"/>
                    <a:pt x="0" y="26793"/>
                  </a:cubicBezTo>
                  <a:cubicBezTo>
                    <a:pt x="0" y="11996"/>
                    <a:pt x="26990" y="0"/>
                    <a:pt x="60284" y="0"/>
                  </a:cubicBezTo>
                  <a:cubicBezTo>
                    <a:pt x="93578" y="0"/>
                    <a:pt x="120568" y="11996"/>
                    <a:pt x="120568" y="26793"/>
                  </a:cubicBezTo>
                  <a:close/>
                </a:path>
              </a:pathLst>
            </a:custGeom>
            <a:solidFill>
              <a:sysClr val="window" lastClr="FFFFFF"/>
            </a:solidFill>
            <a:ln w="12700" cap="flat" cmpd="sng" algn="ctr">
              <a:solidFill>
                <a:srgbClr val="FFC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>
                <a:ln>
                  <a:noFill/>
                </a:ln>
                <a:solidFill>
                  <a:srgbClr val="59595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02" name="Freeform: Shape 101">
              <a:extLst>
                <a:ext uri="{FF2B5EF4-FFF2-40B4-BE49-F238E27FC236}">
                  <a16:creationId xmlns:a16="http://schemas.microsoft.com/office/drawing/2014/main" id="{34F310B4-0EFD-C6CE-3162-5775E548F3BD}"/>
                </a:ext>
              </a:extLst>
            </p:cNvPr>
            <p:cNvSpPr/>
            <p:nvPr/>
          </p:nvSpPr>
          <p:spPr>
            <a:xfrm>
              <a:off x="2846189" y="2844264"/>
              <a:ext cx="616235" cy="388496"/>
            </a:xfrm>
            <a:custGeom>
              <a:avLst/>
              <a:gdLst>
                <a:gd name="connsiteX0" fmla="*/ 587178 w 616235"/>
                <a:gd name="connsiteY0" fmla="*/ 139242 h 388496"/>
                <a:gd name="connsiteX1" fmla="*/ 359366 w 616235"/>
                <a:gd name="connsiteY1" fmla="*/ 140287 h 388496"/>
                <a:gd name="connsiteX2" fmla="*/ 361703 w 616235"/>
                <a:gd name="connsiteY2" fmla="*/ 120568 h 388496"/>
                <a:gd name="connsiteX3" fmla="*/ 180852 w 616235"/>
                <a:gd name="connsiteY3" fmla="*/ 0 h 388496"/>
                <a:gd name="connsiteX4" fmla="*/ 0 w 616235"/>
                <a:gd name="connsiteY4" fmla="*/ 120568 h 388496"/>
                <a:gd name="connsiteX5" fmla="*/ 0 w 616235"/>
                <a:gd name="connsiteY5" fmla="*/ 259180 h 388496"/>
                <a:gd name="connsiteX6" fmla="*/ 188615 w 616235"/>
                <a:gd name="connsiteY6" fmla="*/ 388496 h 388496"/>
                <a:gd name="connsiteX7" fmla="*/ 353786 w 616235"/>
                <a:gd name="connsiteY7" fmla="*/ 334837 h 388496"/>
                <a:gd name="connsiteX8" fmla="*/ 570674 w 616235"/>
                <a:gd name="connsiteY8" fmla="*/ 323242 h 388496"/>
                <a:gd name="connsiteX9" fmla="*/ 616235 w 616235"/>
                <a:gd name="connsiteY9" fmla="*/ 343772 h 388496"/>
                <a:gd name="connsiteX10" fmla="*/ 616235 w 616235"/>
                <a:gd name="connsiteY10" fmla="*/ 152331 h 388496"/>
                <a:gd name="connsiteX11" fmla="*/ 395194 w 616235"/>
                <a:gd name="connsiteY11" fmla="*/ 169224 h 388496"/>
                <a:gd name="connsiteX12" fmla="*/ 421987 w 616235"/>
                <a:gd name="connsiteY12" fmla="*/ 161333 h 388496"/>
                <a:gd name="connsiteX13" fmla="*/ 421987 w 616235"/>
                <a:gd name="connsiteY13" fmla="*/ 247834 h 388496"/>
                <a:gd name="connsiteX14" fmla="*/ 395194 w 616235"/>
                <a:gd name="connsiteY14" fmla="*/ 247834 h 388496"/>
                <a:gd name="connsiteX15" fmla="*/ 60284 w 616235"/>
                <a:gd name="connsiteY15" fmla="*/ 214343 h 388496"/>
                <a:gd name="connsiteX16" fmla="*/ 65964 w 616235"/>
                <a:gd name="connsiteY16" fmla="*/ 214343 h 388496"/>
                <a:gd name="connsiteX17" fmla="*/ 87077 w 616235"/>
                <a:gd name="connsiteY17" fmla="*/ 224176 h 388496"/>
                <a:gd name="connsiteX18" fmla="*/ 87077 w 616235"/>
                <a:gd name="connsiteY18" fmla="*/ 261230 h 388496"/>
                <a:gd name="connsiteX19" fmla="*/ 60284 w 616235"/>
                <a:gd name="connsiteY19" fmla="*/ 261230 h 388496"/>
                <a:gd name="connsiteX20" fmla="*/ 194248 w 616235"/>
                <a:gd name="connsiteY20" fmla="*/ 240787 h 388496"/>
                <a:gd name="connsiteX21" fmla="*/ 221041 w 616235"/>
                <a:gd name="connsiteY21" fmla="*/ 238235 h 388496"/>
                <a:gd name="connsiteX22" fmla="*/ 221041 w 616235"/>
                <a:gd name="connsiteY22" fmla="*/ 281325 h 388496"/>
                <a:gd name="connsiteX23" fmla="*/ 194248 w 616235"/>
                <a:gd name="connsiteY23" fmla="*/ 281325 h 388496"/>
                <a:gd name="connsiteX24" fmla="*/ 261230 w 616235"/>
                <a:gd name="connsiteY24" fmla="*/ 228978 h 388496"/>
                <a:gd name="connsiteX25" fmla="*/ 288023 w 616235"/>
                <a:gd name="connsiteY25" fmla="*/ 218261 h 388496"/>
                <a:gd name="connsiteX26" fmla="*/ 288023 w 616235"/>
                <a:gd name="connsiteY26" fmla="*/ 301419 h 388496"/>
                <a:gd name="connsiteX27" fmla="*/ 261230 w 616235"/>
                <a:gd name="connsiteY27" fmla="*/ 301419 h 388496"/>
                <a:gd name="connsiteX28" fmla="*/ 328212 w 616235"/>
                <a:gd name="connsiteY28" fmla="*/ 199801 h 388496"/>
                <a:gd name="connsiteX29" fmla="*/ 353786 w 616235"/>
                <a:gd name="connsiteY29" fmla="*/ 187476 h 388496"/>
                <a:gd name="connsiteX30" fmla="*/ 355005 w 616235"/>
                <a:gd name="connsiteY30" fmla="*/ 186867 h 388496"/>
                <a:gd name="connsiteX31" fmla="*/ 355005 w 616235"/>
                <a:gd name="connsiteY31" fmla="*/ 234437 h 388496"/>
                <a:gd name="connsiteX32" fmla="*/ 328212 w 616235"/>
                <a:gd name="connsiteY32" fmla="*/ 234437 h 388496"/>
                <a:gd name="connsiteX33" fmla="*/ 154059 w 616235"/>
                <a:gd name="connsiteY33" fmla="*/ 314816 h 388496"/>
                <a:gd name="connsiteX34" fmla="*/ 127266 w 616235"/>
                <a:gd name="connsiteY34" fmla="*/ 314816 h 388496"/>
                <a:gd name="connsiteX35" fmla="*/ 127266 w 616235"/>
                <a:gd name="connsiteY35" fmla="*/ 235944 h 388496"/>
                <a:gd name="connsiteX36" fmla="*/ 154059 w 616235"/>
                <a:gd name="connsiteY36" fmla="*/ 239863 h 388496"/>
                <a:gd name="connsiteX37" fmla="*/ 462176 w 616235"/>
                <a:gd name="connsiteY37" fmla="*/ 200946 h 388496"/>
                <a:gd name="connsiteX38" fmla="*/ 462176 w 616235"/>
                <a:gd name="connsiteY38" fmla="*/ 155345 h 388496"/>
                <a:gd name="connsiteX39" fmla="*/ 488969 w 616235"/>
                <a:gd name="connsiteY39" fmla="*/ 155345 h 388496"/>
                <a:gd name="connsiteX40" fmla="*/ 488969 w 616235"/>
                <a:gd name="connsiteY40" fmla="*/ 200946 h 388496"/>
                <a:gd name="connsiteX41" fmla="*/ 180852 w 616235"/>
                <a:gd name="connsiteY41" fmla="*/ 40189 h 388496"/>
                <a:gd name="connsiteX42" fmla="*/ 321514 w 616235"/>
                <a:gd name="connsiteY42" fmla="*/ 120568 h 388496"/>
                <a:gd name="connsiteX43" fmla="*/ 180852 w 616235"/>
                <a:gd name="connsiteY43" fmla="*/ 200946 h 388496"/>
                <a:gd name="connsiteX44" fmla="*/ 40189 w 616235"/>
                <a:gd name="connsiteY44" fmla="*/ 120568 h 388496"/>
                <a:gd name="connsiteX45" fmla="*/ 180852 w 616235"/>
                <a:gd name="connsiteY45" fmla="*/ 40189 h 388496"/>
                <a:gd name="connsiteX46" fmla="*/ 576046 w 616235"/>
                <a:gd name="connsiteY46" fmla="*/ 281847 h 388496"/>
                <a:gd name="connsiteX47" fmla="*/ 534216 w 616235"/>
                <a:gd name="connsiteY47" fmla="*/ 268658 h 388496"/>
                <a:gd name="connsiteX48" fmla="*/ 522460 w 616235"/>
                <a:gd name="connsiteY48" fmla="*/ 217390 h 388496"/>
                <a:gd name="connsiteX49" fmla="*/ 538536 w 616235"/>
                <a:gd name="connsiteY49" fmla="*/ 164066 h 388496"/>
                <a:gd name="connsiteX50" fmla="*/ 570687 w 616235"/>
                <a:gd name="connsiteY50" fmla="*/ 175882 h 388496"/>
                <a:gd name="connsiteX51" fmla="*/ 576046 w 616235"/>
                <a:gd name="connsiteY51" fmla="*/ 178300 h 3884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</a:cxnLst>
              <a:rect l="l" t="t" r="r" b="b"/>
              <a:pathLst>
                <a:path w="616235" h="388496">
                  <a:moveTo>
                    <a:pt x="587178" y="139242"/>
                  </a:moveTo>
                  <a:cubicBezTo>
                    <a:pt x="513210" y="105932"/>
                    <a:pt x="436683" y="106421"/>
                    <a:pt x="359366" y="140287"/>
                  </a:cubicBezTo>
                  <a:cubicBezTo>
                    <a:pt x="360908" y="133827"/>
                    <a:pt x="361693" y="127210"/>
                    <a:pt x="361703" y="120568"/>
                  </a:cubicBezTo>
                  <a:cubicBezTo>
                    <a:pt x="361703" y="52963"/>
                    <a:pt x="282269" y="0"/>
                    <a:pt x="180852" y="0"/>
                  </a:cubicBezTo>
                  <a:cubicBezTo>
                    <a:pt x="79434" y="0"/>
                    <a:pt x="0" y="52963"/>
                    <a:pt x="0" y="120568"/>
                  </a:cubicBezTo>
                  <a:lnTo>
                    <a:pt x="0" y="259180"/>
                  </a:lnTo>
                  <a:cubicBezTo>
                    <a:pt x="0" y="331695"/>
                    <a:pt x="82850" y="388496"/>
                    <a:pt x="188615" y="388496"/>
                  </a:cubicBezTo>
                  <a:cubicBezTo>
                    <a:pt x="252248" y="388496"/>
                    <a:pt x="318306" y="353592"/>
                    <a:pt x="353786" y="334837"/>
                  </a:cubicBezTo>
                  <a:cubicBezTo>
                    <a:pt x="427848" y="295692"/>
                    <a:pt x="500825" y="291787"/>
                    <a:pt x="570674" y="323242"/>
                  </a:cubicBezTo>
                  <a:lnTo>
                    <a:pt x="616235" y="343772"/>
                  </a:lnTo>
                  <a:lnTo>
                    <a:pt x="616235" y="152331"/>
                  </a:lnTo>
                  <a:close/>
                  <a:moveTo>
                    <a:pt x="395194" y="169224"/>
                  </a:moveTo>
                  <a:cubicBezTo>
                    <a:pt x="403979" y="166121"/>
                    <a:pt x="412922" y="163487"/>
                    <a:pt x="421987" y="161333"/>
                  </a:cubicBezTo>
                  <a:lnTo>
                    <a:pt x="421987" y="247834"/>
                  </a:lnTo>
                  <a:lnTo>
                    <a:pt x="395194" y="247834"/>
                  </a:lnTo>
                  <a:close/>
                  <a:moveTo>
                    <a:pt x="60284" y="214343"/>
                  </a:moveTo>
                  <a:lnTo>
                    <a:pt x="65964" y="214343"/>
                  </a:lnTo>
                  <a:cubicBezTo>
                    <a:pt x="72800" y="218036"/>
                    <a:pt x="79851" y="221320"/>
                    <a:pt x="87077" y="224176"/>
                  </a:cubicBezTo>
                  <a:lnTo>
                    <a:pt x="87077" y="261230"/>
                  </a:lnTo>
                  <a:lnTo>
                    <a:pt x="60284" y="261230"/>
                  </a:lnTo>
                  <a:close/>
                  <a:moveTo>
                    <a:pt x="194248" y="240787"/>
                  </a:moveTo>
                  <a:cubicBezTo>
                    <a:pt x="203402" y="240340"/>
                    <a:pt x="212333" y="239490"/>
                    <a:pt x="221041" y="238235"/>
                  </a:cubicBezTo>
                  <a:lnTo>
                    <a:pt x="221041" y="281325"/>
                  </a:lnTo>
                  <a:lnTo>
                    <a:pt x="194248" y="281325"/>
                  </a:lnTo>
                  <a:close/>
                  <a:moveTo>
                    <a:pt x="261230" y="228978"/>
                  </a:moveTo>
                  <a:cubicBezTo>
                    <a:pt x="270397" y="226025"/>
                    <a:pt x="279349" y="222444"/>
                    <a:pt x="288023" y="218261"/>
                  </a:cubicBezTo>
                  <a:lnTo>
                    <a:pt x="288023" y="301419"/>
                  </a:lnTo>
                  <a:lnTo>
                    <a:pt x="261230" y="301419"/>
                  </a:lnTo>
                  <a:close/>
                  <a:moveTo>
                    <a:pt x="328212" y="199801"/>
                  </a:moveTo>
                  <a:cubicBezTo>
                    <a:pt x="337824" y="195548"/>
                    <a:pt x="346485" y="191334"/>
                    <a:pt x="353786" y="187476"/>
                  </a:cubicBezTo>
                  <a:cubicBezTo>
                    <a:pt x="354195" y="187262"/>
                    <a:pt x="354596" y="187081"/>
                    <a:pt x="355005" y="186867"/>
                  </a:cubicBezTo>
                  <a:lnTo>
                    <a:pt x="355005" y="234437"/>
                  </a:lnTo>
                  <a:lnTo>
                    <a:pt x="328212" y="234437"/>
                  </a:lnTo>
                  <a:close/>
                  <a:moveTo>
                    <a:pt x="154059" y="314816"/>
                  </a:moveTo>
                  <a:lnTo>
                    <a:pt x="127266" y="314816"/>
                  </a:lnTo>
                  <a:lnTo>
                    <a:pt x="127266" y="235944"/>
                  </a:lnTo>
                  <a:cubicBezTo>
                    <a:pt x="136124" y="237705"/>
                    <a:pt x="145067" y="239012"/>
                    <a:pt x="154059" y="239863"/>
                  </a:cubicBezTo>
                  <a:close/>
                  <a:moveTo>
                    <a:pt x="462176" y="200946"/>
                  </a:moveTo>
                  <a:lnTo>
                    <a:pt x="462176" y="155345"/>
                  </a:lnTo>
                  <a:cubicBezTo>
                    <a:pt x="471099" y="154802"/>
                    <a:pt x="480047" y="154802"/>
                    <a:pt x="488969" y="155345"/>
                  </a:cubicBezTo>
                  <a:lnTo>
                    <a:pt x="488969" y="200946"/>
                  </a:lnTo>
                  <a:close/>
                  <a:moveTo>
                    <a:pt x="180852" y="40189"/>
                  </a:moveTo>
                  <a:cubicBezTo>
                    <a:pt x="257097" y="40189"/>
                    <a:pt x="321514" y="77029"/>
                    <a:pt x="321514" y="120568"/>
                  </a:cubicBezTo>
                  <a:cubicBezTo>
                    <a:pt x="321514" y="164106"/>
                    <a:pt x="257097" y="200946"/>
                    <a:pt x="180852" y="200946"/>
                  </a:cubicBezTo>
                  <a:cubicBezTo>
                    <a:pt x="104606" y="200946"/>
                    <a:pt x="40189" y="164140"/>
                    <a:pt x="40189" y="120568"/>
                  </a:cubicBezTo>
                  <a:cubicBezTo>
                    <a:pt x="40189" y="76996"/>
                    <a:pt x="104606" y="40189"/>
                    <a:pt x="180852" y="40189"/>
                  </a:cubicBezTo>
                  <a:close/>
                  <a:moveTo>
                    <a:pt x="576046" y="281847"/>
                  </a:moveTo>
                  <a:cubicBezTo>
                    <a:pt x="562467" y="276370"/>
                    <a:pt x="548481" y="271961"/>
                    <a:pt x="534216" y="268658"/>
                  </a:cubicBezTo>
                  <a:cubicBezTo>
                    <a:pt x="526890" y="252533"/>
                    <a:pt x="522892" y="235096"/>
                    <a:pt x="522460" y="217390"/>
                  </a:cubicBezTo>
                  <a:cubicBezTo>
                    <a:pt x="522723" y="198461"/>
                    <a:pt x="528292" y="179986"/>
                    <a:pt x="538536" y="164066"/>
                  </a:cubicBezTo>
                  <a:cubicBezTo>
                    <a:pt x="549513" y="167257"/>
                    <a:pt x="560256" y="171205"/>
                    <a:pt x="570687" y="175882"/>
                  </a:cubicBezTo>
                  <a:lnTo>
                    <a:pt x="576046" y="178300"/>
                  </a:lnTo>
                  <a:close/>
                </a:path>
              </a:pathLst>
            </a:custGeom>
            <a:solidFill>
              <a:sysClr val="window" lastClr="FFFFFF"/>
            </a:solidFill>
            <a:ln w="12700" cap="flat" cmpd="sng" algn="ctr">
              <a:solidFill>
                <a:srgbClr val="FFC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>
                <a:ln>
                  <a:noFill/>
                </a:ln>
                <a:solidFill>
                  <a:srgbClr val="59595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103" name="TextBox 102">
            <a:extLst>
              <a:ext uri="{FF2B5EF4-FFF2-40B4-BE49-F238E27FC236}">
                <a16:creationId xmlns:a16="http://schemas.microsoft.com/office/drawing/2014/main" id="{D9376E8D-B894-1604-BC63-3C370BFA5154}"/>
              </a:ext>
            </a:extLst>
          </p:cNvPr>
          <p:cNvSpPr txBox="1"/>
          <p:nvPr/>
        </p:nvSpPr>
        <p:spPr>
          <a:xfrm>
            <a:off x="4255116" y="3042351"/>
            <a:ext cx="61106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defRPr/>
            </a:pPr>
            <a:r>
              <a:rPr lang="en-US" sz="1050" kern="0">
                <a:solidFill>
                  <a:srgbClr val="3A3838"/>
                </a:solidFill>
                <a:latin typeface="Calibri" panose="020F0502020204030204"/>
              </a:rPr>
              <a:t>dataset</a:t>
            </a:r>
          </a:p>
        </p:txBody>
      </p:sp>
      <p:pic>
        <p:nvPicPr>
          <p:cNvPr id="104" name="Picture 8" descr="isa">
            <a:extLst>
              <a:ext uri="{FF2B5EF4-FFF2-40B4-BE49-F238E27FC236}">
                <a16:creationId xmlns:a16="http://schemas.microsoft.com/office/drawing/2014/main" id="{92031FC9-C8DD-433A-CEE5-89A01968656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alphaModFix amt="85000"/>
            <a:duotone>
              <a:srgbClr val="5B9BD5">
                <a:shade val="45000"/>
                <a:satMod val="135000"/>
              </a:srgb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86" t="33596" r="13656" b="27963"/>
          <a:stretch/>
        </p:blipFill>
        <p:spPr bwMode="auto">
          <a:xfrm>
            <a:off x="4321180" y="3567908"/>
            <a:ext cx="525933" cy="2542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" name="Graphic 104" descr="Folder">
            <a:extLst>
              <a:ext uri="{FF2B5EF4-FFF2-40B4-BE49-F238E27FC236}">
                <a16:creationId xmlns:a16="http://schemas.microsoft.com/office/drawing/2014/main" id="{F30485E0-5B45-5565-4C8C-4B5AC3F4E9B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390450" y="2815571"/>
            <a:ext cx="338936" cy="294626"/>
          </a:xfrm>
          <a:prstGeom prst="rect">
            <a:avLst/>
          </a:prstGeom>
        </p:spPr>
      </p:pic>
      <p:cxnSp>
        <p:nvCxnSpPr>
          <p:cNvPr id="106" name="Straight Connector 105">
            <a:extLst>
              <a:ext uri="{FF2B5EF4-FFF2-40B4-BE49-F238E27FC236}">
                <a16:creationId xmlns:a16="http://schemas.microsoft.com/office/drawing/2014/main" id="{115B5C62-B202-54F8-AE21-C9DD2E0DC422}"/>
              </a:ext>
            </a:extLst>
          </p:cNvPr>
          <p:cNvCxnSpPr/>
          <p:nvPr/>
        </p:nvCxnSpPr>
        <p:spPr>
          <a:xfrm>
            <a:off x="3960534" y="2970313"/>
            <a:ext cx="189087" cy="0"/>
          </a:xfrm>
          <a:prstGeom prst="line">
            <a:avLst/>
          </a:prstGeom>
          <a:noFill/>
          <a:ln w="38100" cap="rnd" cmpd="sng" algn="ctr">
            <a:solidFill>
              <a:srgbClr val="5B9BD5"/>
            </a:solidFill>
            <a:prstDash val="solid"/>
          </a:ln>
          <a:effectLst/>
        </p:spPr>
      </p:cxnSp>
      <p:cxnSp>
        <p:nvCxnSpPr>
          <p:cNvPr id="107" name="Straight Connector 106">
            <a:extLst>
              <a:ext uri="{FF2B5EF4-FFF2-40B4-BE49-F238E27FC236}">
                <a16:creationId xmlns:a16="http://schemas.microsoft.com/office/drawing/2014/main" id="{2403CAC2-D26B-5CC2-BB0B-44E83C2C7DFD}"/>
              </a:ext>
            </a:extLst>
          </p:cNvPr>
          <p:cNvCxnSpPr/>
          <p:nvPr/>
        </p:nvCxnSpPr>
        <p:spPr>
          <a:xfrm>
            <a:off x="4148922" y="2970608"/>
            <a:ext cx="189087" cy="0"/>
          </a:xfrm>
          <a:prstGeom prst="line">
            <a:avLst/>
          </a:prstGeom>
          <a:noFill/>
          <a:ln w="38100" cap="rnd" cmpd="sng" algn="ctr">
            <a:solidFill>
              <a:srgbClr val="5B9BD5"/>
            </a:solidFill>
            <a:prstDash val="solid"/>
          </a:ln>
          <a:effectLst/>
        </p:spPr>
      </p:cxnSp>
      <p:cxnSp>
        <p:nvCxnSpPr>
          <p:cNvPr id="108" name="Straight Connector 107">
            <a:extLst>
              <a:ext uri="{FF2B5EF4-FFF2-40B4-BE49-F238E27FC236}">
                <a16:creationId xmlns:a16="http://schemas.microsoft.com/office/drawing/2014/main" id="{2E470B8D-4509-5456-4D26-984222DE64EB}"/>
              </a:ext>
            </a:extLst>
          </p:cNvPr>
          <p:cNvCxnSpPr>
            <a:cxnSpLocks/>
          </p:cNvCxnSpPr>
          <p:nvPr/>
        </p:nvCxnSpPr>
        <p:spPr>
          <a:xfrm rot="16200000">
            <a:off x="4038461" y="3149349"/>
            <a:ext cx="220466" cy="0"/>
          </a:xfrm>
          <a:prstGeom prst="line">
            <a:avLst/>
          </a:prstGeom>
          <a:noFill/>
          <a:ln w="38100" cap="rnd" cmpd="sng" algn="ctr">
            <a:solidFill>
              <a:srgbClr val="5B9BD5"/>
            </a:solidFill>
            <a:prstDash val="solid"/>
          </a:ln>
          <a:effectLst/>
        </p:spPr>
      </p:cxnSp>
      <p:cxnSp>
        <p:nvCxnSpPr>
          <p:cNvPr id="109" name="Straight Connector 108">
            <a:extLst>
              <a:ext uri="{FF2B5EF4-FFF2-40B4-BE49-F238E27FC236}">
                <a16:creationId xmlns:a16="http://schemas.microsoft.com/office/drawing/2014/main" id="{27811E84-C625-9C9C-FB31-6CC6A30269FB}"/>
              </a:ext>
            </a:extLst>
          </p:cNvPr>
          <p:cNvCxnSpPr>
            <a:cxnSpLocks/>
          </p:cNvCxnSpPr>
          <p:nvPr/>
        </p:nvCxnSpPr>
        <p:spPr>
          <a:xfrm rot="16200000">
            <a:off x="4046261" y="3522860"/>
            <a:ext cx="220466" cy="0"/>
          </a:xfrm>
          <a:prstGeom prst="line">
            <a:avLst/>
          </a:prstGeom>
          <a:noFill/>
          <a:ln w="38100" cap="rnd" cmpd="sng" algn="ctr">
            <a:solidFill>
              <a:srgbClr val="5B9BD5"/>
            </a:solidFill>
            <a:prstDash val="solid"/>
          </a:ln>
          <a:effectLst/>
        </p:spPr>
      </p:cxnSp>
      <p:cxnSp>
        <p:nvCxnSpPr>
          <p:cNvPr id="110" name="Straight Connector 109">
            <a:extLst>
              <a:ext uri="{FF2B5EF4-FFF2-40B4-BE49-F238E27FC236}">
                <a16:creationId xmlns:a16="http://schemas.microsoft.com/office/drawing/2014/main" id="{CE257069-2589-0724-EF4C-19B550C04433}"/>
              </a:ext>
            </a:extLst>
          </p:cNvPr>
          <p:cNvCxnSpPr/>
          <p:nvPr/>
        </p:nvCxnSpPr>
        <p:spPr>
          <a:xfrm>
            <a:off x="4156494" y="3690923"/>
            <a:ext cx="189087" cy="0"/>
          </a:xfrm>
          <a:prstGeom prst="line">
            <a:avLst/>
          </a:prstGeom>
          <a:noFill/>
          <a:ln w="38100" cap="rnd" cmpd="sng" algn="ctr">
            <a:solidFill>
              <a:srgbClr val="5B9BD5"/>
            </a:solidFill>
            <a:prstDash val="solid"/>
          </a:ln>
          <a:effectLst/>
        </p:spPr>
      </p:cxnSp>
      <p:cxnSp>
        <p:nvCxnSpPr>
          <p:cNvPr id="111" name="Straight Connector 110">
            <a:extLst>
              <a:ext uri="{FF2B5EF4-FFF2-40B4-BE49-F238E27FC236}">
                <a16:creationId xmlns:a16="http://schemas.microsoft.com/office/drawing/2014/main" id="{6227FB0B-89C9-4B45-A708-24D9A8FE5D5A}"/>
              </a:ext>
            </a:extLst>
          </p:cNvPr>
          <p:cNvCxnSpPr/>
          <p:nvPr/>
        </p:nvCxnSpPr>
        <p:spPr>
          <a:xfrm>
            <a:off x="4148694" y="3337522"/>
            <a:ext cx="189087" cy="0"/>
          </a:xfrm>
          <a:prstGeom prst="line">
            <a:avLst/>
          </a:prstGeom>
          <a:noFill/>
          <a:ln w="38100" cap="rnd" cmpd="sng" algn="ctr">
            <a:solidFill>
              <a:srgbClr val="5B9BD5"/>
            </a:solidFill>
            <a:prstDash val="solid"/>
          </a:ln>
          <a:effectLst/>
        </p:spPr>
      </p:cxnSp>
      <p:sp>
        <p:nvSpPr>
          <p:cNvPr id="112" name="TextBox 111">
            <a:extLst>
              <a:ext uri="{FF2B5EF4-FFF2-40B4-BE49-F238E27FC236}">
                <a16:creationId xmlns:a16="http://schemas.microsoft.com/office/drawing/2014/main" id="{4C602AE4-BBCA-AD08-08EE-23DB36F218F3}"/>
              </a:ext>
            </a:extLst>
          </p:cNvPr>
          <p:cNvSpPr txBox="1"/>
          <p:nvPr/>
        </p:nvSpPr>
        <p:spPr>
          <a:xfrm>
            <a:off x="4218064" y="3378677"/>
            <a:ext cx="72167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defRPr/>
            </a:pPr>
            <a:r>
              <a:rPr lang="en-US" sz="1050" kern="0">
                <a:solidFill>
                  <a:srgbClr val="3A3838"/>
                </a:solidFill>
                <a:latin typeface="Calibri" panose="020F0502020204030204"/>
              </a:rPr>
              <a:t>protocols</a:t>
            </a:r>
          </a:p>
        </p:txBody>
      </p:sp>
      <p:pic>
        <p:nvPicPr>
          <p:cNvPr id="113" name="Graphic 112" descr="Folder">
            <a:extLst>
              <a:ext uri="{FF2B5EF4-FFF2-40B4-BE49-F238E27FC236}">
                <a16:creationId xmlns:a16="http://schemas.microsoft.com/office/drawing/2014/main" id="{CD6F0711-2ED8-C876-E3E2-D27B39AEF591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400614" y="3173872"/>
            <a:ext cx="338936" cy="294626"/>
          </a:xfrm>
          <a:prstGeom prst="rect">
            <a:avLst/>
          </a:prstGeom>
        </p:spPr>
      </p:pic>
      <p:pic>
        <p:nvPicPr>
          <p:cNvPr id="114" name="Graphic 113" descr="Postit Notes">
            <a:extLst>
              <a:ext uri="{FF2B5EF4-FFF2-40B4-BE49-F238E27FC236}">
                <a16:creationId xmlns:a16="http://schemas.microsoft.com/office/drawing/2014/main" id="{DD93F854-9D92-9E2A-87FB-15BE00D17652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4482122" y="3268381"/>
            <a:ext cx="153844" cy="133731"/>
          </a:xfrm>
          <a:prstGeom prst="rect">
            <a:avLst/>
          </a:prstGeom>
        </p:spPr>
      </p:pic>
      <p:grpSp>
        <p:nvGrpSpPr>
          <p:cNvPr id="115" name="Group 114">
            <a:extLst>
              <a:ext uri="{FF2B5EF4-FFF2-40B4-BE49-F238E27FC236}">
                <a16:creationId xmlns:a16="http://schemas.microsoft.com/office/drawing/2014/main" id="{DBB58D0F-C667-A611-559E-72C74213EA7C}"/>
              </a:ext>
            </a:extLst>
          </p:cNvPr>
          <p:cNvGrpSpPr/>
          <p:nvPr/>
        </p:nvGrpSpPr>
        <p:grpSpPr>
          <a:xfrm>
            <a:off x="4483201" y="2929174"/>
            <a:ext cx="148266" cy="93471"/>
            <a:chOff x="2846189" y="2844264"/>
            <a:chExt cx="616235" cy="388496"/>
          </a:xfrm>
        </p:grpSpPr>
        <p:sp>
          <p:nvSpPr>
            <p:cNvPr id="116" name="Freeform: Shape 115">
              <a:extLst>
                <a:ext uri="{FF2B5EF4-FFF2-40B4-BE49-F238E27FC236}">
                  <a16:creationId xmlns:a16="http://schemas.microsoft.com/office/drawing/2014/main" id="{4FB20946-0CCE-FEB4-D828-4CBDD978E736}"/>
                </a:ext>
              </a:extLst>
            </p:cNvPr>
            <p:cNvSpPr/>
            <p:nvPr/>
          </p:nvSpPr>
          <p:spPr>
            <a:xfrm>
              <a:off x="2913171" y="2897850"/>
              <a:ext cx="227739" cy="133964"/>
            </a:xfrm>
            <a:custGeom>
              <a:avLst/>
              <a:gdLst>
                <a:gd name="connsiteX0" fmla="*/ 113870 w 227739"/>
                <a:gd name="connsiteY0" fmla="*/ 133964 h 133964"/>
                <a:gd name="connsiteX1" fmla="*/ 227739 w 227739"/>
                <a:gd name="connsiteY1" fmla="*/ 66982 h 133964"/>
                <a:gd name="connsiteX2" fmla="*/ 113870 w 227739"/>
                <a:gd name="connsiteY2" fmla="*/ 0 h 133964"/>
                <a:gd name="connsiteX3" fmla="*/ 0 w 227739"/>
                <a:gd name="connsiteY3" fmla="*/ 66982 h 133964"/>
                <a:gd name="connsiteX4" fmla="*/ 113870 w 227739"/>
                <a:gd name="connsiteY4" fmla="*/ 133964 h 133964"/>
                <a:gd name="connsiteX5" fmla="*/ 113870 w 227739"/>
                <a:gd name="connsiteY5" fmla="*/ 26793 h 133964"/>
                <a:gd name="connsiteX6" fmla="*/ 200946 w 227739"/>
                <a:gd name="connsiteY6" fmla="*/ 66982 h 133964"/>
                <a:gd name="connsiteX7" fmla="*/ 113870 w 227739"/>
                <a:gd name="connsiteY7" fmla="*/ 107171 h 133964"/>
                <a:gd name="connsiteX8" fmla="*/ 26793 w 227739"/>
                <a:gd name="connsiteY8" fmla="*/ 66982 h 133964"/>
                <a:gd name="connsiteX9" fmla="*/ 113870 w 227739"/>
                <a:gd name="connsiteY9" fmla="*/ 26793 h 1339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27739" h="133964">
                  <a:moveTo>
                    <a:pt x="113870" y="133964"/>
                  </a:moveTo>
                  <a:cubicBezTo>
                    <a:pt x="177717" y="133964"/>
                    <a:pt x="227739" y="104539"/>
                    <a:pt x="227739" y="66982"/>
                  </a:cubicBezTo>
                  <a:cubicBezTo>
                    <a:pt x="227739" y="29425"/>
                    <a:pt x="177717" y="0"/>
                    <a:pt x="113870" y="0"/>
                  </a:cubicBezTo>
                  <a:cubicBezTo>
                    <a:pt x="50022" y="0"/>
                    <a:pt x="0" y="29425"/>
                    <a:pt x="0" y="66982"/>
                  </a:cubicBezTo>
                  <a:cubicBezTo>
                    <a:pt x="0" y="104539"/>
                    <a:pt x="50022" y="133964"/>
                    <a:pt x="113870" y="133964"/>
                  </a:cubicBezTo>
                  <a:close/>
                  <a:moveTo>
                    <a:pt x="113870" y="26793"/>
                  </a:moveTo>
                  <a:cubicBezTo>
                    <a:pt x="165185" y="26793"/>
                    <a:pt x="200946" y="47973"/>
                    <a:pt x="200946" y="66982"/>
                  </a:cubicBezTo>
                  <a:cubicBezTo>
                    <a:pt x="200946" y="85992"/>
                    <a:pt x="165185" y="107171"/>
                    <a:pt x="113870" y="107171"/>
                  </a:cubicBezTo>
                  <a:cubicBezTo>
                    <a:pt x="62555" y="107171"/>
                    <a:pt x="26793" y="85992"/>
                    <a:pt x="26793" y="66982"/>
                  </a:cubicBezTo>
                  <a:cubicBezTo>
                    <a:pt x="26793" y="47973"/>
                    <a:pt x="62555" y="26793"/>
                    <a:pt x="113870" y="26793"/>
                  </a:cubicBezTo>
                  <a:close/>
                </a:path>
              </a:pathLst>
            </a:custGeom>
            <a:solidFill>
              <a:sysClr val="window" lastClr="FFFFFF"/>
            </a:solidFill>
            <a:ln w="12700" cap="flat" cmpd="sng" algn="ctr">
              <a:solidFill>
                <a:srgbClr val="FFC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>
                <a:ln>
                  <a:noFill/>
                </a:ln>
                <a:solidFill>
                  <a:srgbClr val="59595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17" name="Freeform: Shape 116">
              <a:extLst>
                <a:ext uri="{FF2B5EF4-FFF2-40B4-BE49-F238E27FC236}">
                  <a16:creationId xmlns:a16="http://schemas.microsoft.com/office/drawing/2014/main" id="{15B2C757-FDCB-1771-18CB-8E5469D563D6}"/>
                </a:ext>
              </a:extLst>
            </p:cNvPr>
            <p:cNvSpPr/>
            <p:nvPr/>
          </p:nvSpPr>
          <p:spPr>
            <a:xfrm>
              <a:off x="2966757" y="2938039"/>
              <a:ext cx="120567" cy="53585"/>
            </a:xfrm>
            <a:custGeom>
              <a:avLst/>
              <a:gdLst>
                <a:gd name="connsiteX0" fmla="*/ 120568 w 120567"/>
                <a:gd name="connsiteY0" fmla="*/ 26793 h 53585"/>
                <a:gd name="connsiteX1" fmla="*/ 60284 w 120567"/>
                <a:gd name="connsiteY1" fmla="*/ 53586 h 53585"/>
                <a:gd name="connsiteX2" fmla="*/ 0 w 120567"/>
                <a:gd name="connsiteY2" fmla="*/ 26793 h 53585"/>
                <a:gd name="connsiteX3" fmla="*/ 60284 w 120567"/>
                <a:gd name="connsiteY3" fmla="*/ 0 h 53585"/>
                <a:gd name="connsiteX4" fmla="*/ 120568 w 120567"/>
                <a:gd name="connsiteY4" fmla="*/ 26793 h 535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0567" h="53585">
                  <a:moveTo>
                    <a:pt x="120568" y="26793"/>
                  </a:moveTo>
                  <a:cubicBezTo>
                    <a:pt x="120568" y="41590"/>
                    <a:pt x="93578" y="53586"/>
                    <a:pt x="60284" y="53586"/>
                  </a:cubicBezTo>
                  <a:cubicBezTo>
                    <a:pt x="26990" y="53586"/>
                    <a:pt x="0" y="41590"/>
                    <a:pt x="0" y="26793"/>
                  </a:cubicBezTo>
                  <a:cubicBezTo>
                    <a:pt x="0" y="11996"/>
                    <a:pt x="26990" y="0"/>
                    <a:pt x="60284" y="0"/>
                  </a:cubicBezTo>
                  <a:cubicBezTo>
                    <a:pt x="93578" y="0"/>
                    <a:pt x="120568" y="11996"/>
                    <a:pt x="120568" y="26793"/>
                  </a:cubicBezTo>
                  <a:close/>
                </a:path>
              </a:pathLst>
            </a:custGeom>
            <a:solidFill>
              <a:sysClr val="window" lastClr="FFFFFF"/>
            </a:solidFill>
            <a:ln w="12700" cap="flat" cmpd="sng" algn="ctr">
              <a:solidFill>
                <a:srgbClr val="FFC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>
                <a:ln>
                  <a:noFill/>
                </a:ln>
                <a:solidFill>
                  <a:srgbClr val="59595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18" name="Freeform: Shape 117">
              <a:extLst>
                <a:ext uri="{FF2B5EF4-FFF2-40B4-BE49-F238E27FC236}">
                  <a16:creationId xmlns:a16="http://schemas.microsoft.com/office/drawing/2014/main" id="{0B35E6EF-2540-11FB-CF03-0756392E5A15}"/>
                </a:ext>
              </a:extLst>
            </p:cNvPr>
            <p:cNvSpPr/>
            <p:nvPr/>
          </p:nvSpPr>
          <p:spPr>
            <a:xfrm>
              <a:off x="2846189" y="2844264"/>
              <a:ext cx="616235" cy="388496"/>
            </a:xfrm>
            <a:custGeom>
              <a:avLst/>
              <a:gdLst>
                <a:gd name="connsiteX0" fmla="*/ 587178 w 616235"/>
                <a:gd name="connsiteY0" fmla="*/ 139242 h 388496"/>
                <a:gd name="connsiteX1" fmla="*/ 359366 w 616235"/>
                <a:gd name="connsiteY1" fmla="*/ 140287 h 388496"/>
                <a:gd name="connsiteX2" fmla="*/ 361703 w 616235"/>
                <a:gd name="connsiteY2" fmla="*/ 120568 h 388496"/>
                <a:gd name="connsiteX3" fmla="*/ 180852 w 616235"/>
                <a:gd name="connsiteY3" fmla="*/ 0 h 388496"/>
                <a:gd name="connsiteX4" fmla="*/ 0 w 616235"/>
                <a:gd name="connsiteY4" fmla="*/ 120568 h 388496"/>
                <a:gd name="connsiteX5" fmla="*/ 0 w 616235"/>
                <a:gd name="connsiteY5" fmla="*/ 259180 h 388496"/>
                <a:gd name="connsiteX6" fmla="*/ 188615 w 616235"/>
                <a:gd name="connsiteY6" fmla="*/ 388496 h 388496"/>
                <a:gd name="connsiteX7" fmla="*/ 353786 w 616235"/>
                <a:gd name="connsiteY7" fmla="*/ 334837 h 388496"/>
                <a:gd name="connsiteX8" fmla="*/ 570674 w 616235"/>
                <a:gd name="connsiteY8" fmla="*/ 323242 h 388496"/>
                <a:gd name="connsiteX9" fmla="*/ 616235 w 616235"/>
                <a:gd name="connsiteY9" fmla="*/ 343772 h 388496"/>
                <a:gd name="connsiteX10" fmla="*/ 616235 w 616235"/>
                <a:gd name="connsiteY10" fmla="*/ 152331 h 388496"/>
                <a:gd name="connsiteX11" fmla="*/ 395194 w 616235"/>
                <a:gd name="connsiteY11" fmla="*/ 169224 h 388496"/>
                <a:gd name="connsiteX12" fmla="*/ 421987 w 616235"/>
                <a:gd name="connsiteY12" fmla="*/ 161333 h 388496"/>
                <a:gd name="connsiteX13" fmla="*/ 421987 w 616235"/>
                <a:gd name="connsiteY13" fmla="*/ 247834 h 388496"/>
                <a:gd name="connsiteX14" fmla="*/ 395194 w 616235"/>
                <a:gd name="connsiteY14" fmla="*/ 247834 h 388496"/>
                <a:gd name="connsiteX15" fmla="*/ 60284 w 616235"/>
                <a:gd name="connsiteY15" fmla="*/ 214343 h 388496"/>
                <a:gd name="connsiteX16" fmla="*/ 65964 w 616235"/>
                <a:gd name="connsiteY16" fmla="*/ 214343 h 388496"/>
                <a:gd name="connsiteX17" fmla="*/ 87077 w 616235"/>
                <a:gd name="connsiteY17" fmla="*/ 224176 h 388496"/>
                <a:gd name="connsiteX18" fmla="*/ 87077 w 616235"/>
                <a:gd name="connsiteY18" fmla="*/ 261230 h 388496"/>
                <a:gd name="connsiteX19" fmla="*/ 60284 w 616235"/>
                <a:gd name="connsiteY19" fmla="*/ 261230 h 388496"/>
                <a:gd name="connsiteX20" fmla="*/ 194248 w 616235"/>
                <a:gd name="connsiteY20" fmla="*/ 240787 h 388496"/>
                <a:gd name="connsiteX21" fmla="*/ 221041 w 616235"/>
                <a:gd name="connsiteY21" fmla="*/ 238235 h 388496"/>
                <a:gd name="connsiteX22" fmla="*/ 221041 w 616235"/>
                <a:gd name="connsiteY22" fmla="*/ 281325 h 388496"/>
                <a:gd name="connsiteX23" fmla="*/ 194248 w 616235"/>
                <a:gd name="connsiteY23" fmla="*/ 281325 h 388496"/>
                <a:gd name="connsiteX24" fmla="*/ 261230 w 616235"/>
                <a:gd name="connsiteY24" fmla="*/ 228978 h 388496"/>
                <a:gd name="connsiteX25" fmla="*/ 288023 w 616235"/>
                <a:gd name="connsiteY25" fmla="*/ 218261 h 388496"/>
                <a:gd name="connsiteX26" fmla="*/ 288023 w 616235"/>
                <a:gd name="connsiteY26" fmla="*/ 301419 h 388496"/>
                <a:gd name="connsiteX27" fmla="*/ 261230 w 616235"/>
                <a:gd name="connsiteY27" fmla="*/ 301419 h 388496"/>
                <a:gd name="connsiteX28" fmla="*/ 328212 w 616235"/>
                <a:gd name="connsiteY28" fmla="*/ 199801 h 388496"/>
                <a:gd name="connsiteX29" fmla="*/ 353786 w 616235"/>
                <a:gd name="connsiteY29" fmla="*/ 187476 h 388496"/>
                <a:gd name="connsiteX30" fmla="*/ 355005 w 616235"/>
                <a:gd name="connsiteY30" fmla="*/ 186867 h 388496"/>
                <a:gd name="connsiteX31" fmla="*/ 355005 w 616235"/>
                <a:gd name="connsiteY31" fmla="*/ 234437 h 388496"/>
                <a:gd name="connsiteX32" fmla="*/ 328212 w 616235"/>
                <a:gd name="connsiteY32" fmla="*/ 234437 h 388496"/>
                <a:gd name="connsiteX33" fmla="*/ 154059 w 616235"/>
                <a:gd name="connsiteY33" fmla="*/ 314816 h 388496"/>
                <a:gd name="connsiteX34" fmla="*/ 127266 w 616235"/>
                <a:gd name="connsiteY34" fmla="*/ 314816 h 388496"/>
                <a:gd name="connsiteX35" fmla="*/ 127266 w 616235"/>
                <a:gd name="connsiteY35" fmla="*/ 235944 h 388496"/>
                <a:gd name="connsiteX36" fmla="*/ 154059 w 616235"/>
                <a:gd name="connsiteY36" fmla="*/ 239863 h 388496"/>
                <a:gd name="connsiteX37" fmla="*/ 462176 w 616235"/>
                <a:gd name="connsiteY37" fmla="*/ 200946 h 388496"/>
                <a:gd name="connsiteX38" fmla="*/ 462176 w 616235"/>
                <a:gd name="connsiteY38" fmla="*/ 155345 h 388496"/>
                <a:gd name="connsiteX39" fmla="*/ 488969 w 616235"/>
                <a:gd name="connsiteY39" fmla="*/ 155345 h 388496"/>
                <a:gd name="connsiteX40" fmla="*/ 488969 w 616235"/>
                <a:gd name="connsiteY40" fmla="*/ 200946 h 388496"/>
                <a:gd name="connsiteX41" fmla="*/ 180852 w 616235"/>
                <a:gd name="connsiteY41" fmla="*/ 40189 h 388496"/>
                <a:gd name="connsiteX42" fmla="*/ 321514 w 616235"/>
                <a:gd name="connsiteY42" fmla="*/ 120568 h 388496"/>
                <a:gd name="connsiteX43" fmla="*/ 180852 w 616235"/>
                <a:gd name="connsiteY43" fmla="*/ 200946 h 388496"/>
                <a:gd name="connsiteX44" fmla="*/ 40189 w 616235"/>
                <a:gd name="connsiteY44" fmla="*/ 120568 h 388496"/>
                <a:gd name="connsiteX45" fmla="*/ 180852 w 616235"/>
                <a:gd name="connsiteY45" fmla="*/ 40189 h 388496"/>
                <a:gd name="connsiteX46" fmla="*/ 576046 w 616235"/>
                <a:gd name="connsiteY46" fmla="*/ 281847 h 388496"/>
                <a:gd name="connsiteX47" fmla="*/ 534216 w 616235"/>
                <a:gd name="connsiteY47" fmla="*/ 268658 h 388496"/>
                <a:gd name="connsiteX48" fmla="*/ 522460 w 616235"/>
                <a:gd name="connsiteY48" fmla="*/ 217390 h 388496"/>
                <a:gd name="connsiteX49" fmla="*/ 538536 w 616235"/>
                <a:gd name="connsiteY49" fmla="*/ 164066 h 388496"/>
                <a:gd name="connsiteX50" fmla="*/ 570687 w 616235"/>
                <a:gd name="connsiteY50" fmla="*/ 175882 h 388496"/>
                <a:gd name="connsiteX51" fmla="*/ 576046 w 616235"/>
                <a:gd name="connsiteY51" fmla="*/ 178300 h 3884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</a:cxnLst>
              <a:rect l="l" t="t" r="r" b="b"/>
              <a:pathLst>
                <a:path w="616235" h="388496">
                  <a:moveTo>
                    <a:pt x="587178" y="139242"/>
                  </a:moveTo>
                  <a:cubicBezTo>
                    <a:pt x="513210" y="105932"/>
                    <a:pt x="436683" y="106421"/>
                    <a:pt x="359366" y="140287"/>
                  </a:cubicBezTo>
                  <a:cubicBezTo>
                    <a:pt x="360908" y="133827"/>
                    <a:pt x="361693" y="127210"/>
                    <a:pt x="361703" y="120568"/>
                  </a:cubicBezTo>
                  <a:cubicBezTo>
                    <a:pt x="361703" y="52963"/>
                    <a:pt x="282269" y="0"/>
                    <a:pt x="180852" y="0"/>
                  </a:cubicBezTo>
                  <a:cubicBezTo>
                    <a:pt x="79434" y="0"/>
                    <a:pt x="0" y="52963"/>
                    <a:pt x="0" y="120568"/>
                  </a:cubicBezTo>
                  <a:lnTo>
                    <a:pt x="0" y="259180"/>
                  </a:lnTo>
                  <a:cubicBezTo>
                    <a:pt x="0" y="331695"/>
                    <a:pt x="82850" y="388496"/>
                    <a:pt x="188615" y="388496"/>
                  </a:cubicBezTo>
                  <a:cubicBezTo>
                    <a:pt x="252248" y="388496"/>
                    <a:pt x="318306" y="353592"/>
                    <a:pt x="353786" y="334837"/>
                  </a:cubicBezTo>
                  <a:cubicBezTo>
                    <a:pt x="427848" y="295692"/>
                    <a:pt x="500825" y="291787"/>
                    <a:pt x="570674" y="323242"/>
                  </a:cubicBezTo>
                  <a:lnTo>
                    <a:pt x="616235" y="343772"/>
                  </a:lnTo>
                  <a:lnTo>
                    <a:pt x="616235" y="152331"/>
                  </a:lnTo>
                  <a:close/>
                  <a:moveTo>
                    <a:pt x="395194" y="169224"/>
                  </a:moveTo>
                  <a:cubicBezTo>
                    <a:pt x="403979" y="166121"/>
                    <a:pt x="412922" y="163487"/>
                    <a:pt x="421987" y="161333"/>
                  </a:cubicBezTo>
                  <a:lnTo>
                    <a:pt x="421987" y="247834"/>
                  </a:lnTo>
                  <a:lnTo>
                    <a:pt x="395194" y="247834"/>
                  </a:lnTo>
                  <a:close/>
                  <a:moveTo>
                    <a:pt x="60284" y="214343"/>
                  </a:moveTo>
                  <a:lnTo>
                    <a:pt x="65964" y="214343"/>
                  </a:lnTo>
                  <a:cubicBezTo>
                    <a:pt x="72800" y="218036"/>
                    <a:pt x="79851" y="221320"/>
                    <a:pt x="87077" y="224176"/>
                  </a:cubicBezTo>
                  <a:lnTo>
                    <a:pt x="87077" y="261230"/>
                  </a:lnTo>
                  <a:lnTo>
                    <a:pt x="60284" y="261230"/>
                  </a:lnTo>
                  <a:close/>
                  <a:moveTo>
                    <a:pt x="194248" y="240787"/>
                  </a:moveTo>
                  <a:cubicBezTo>
                    <a:pt x="203402" y="240340"/>
                    <a:pt x="212333" y="239490"/>
                    <a:pt x="221041" y="238235"/>
                  </a:cubicBezTo>
                  <a:lnTo>
                    <a:pt x="221041" y="281325"/>
                  </a:lnTo>
                  <a:lnTo>
                    <a:pt x="194248" y="281325"/>
                  </a:lnTo>
                  <a:close/>
                  <a:moveTo>
                    <a:pt x="261230" y="228978"/>
                  </a:moveTo>
                  <a:cubicBezTo>
                    <a:pt x="270397" y="226025"/>
                    <a:pt x="279349" y="222444"/>
                    <a:pt x="288023" y="218261"/>
                  </a:cubicBezTo>
                  <a:lnTo>
                    <a:pt x="288023" y="301419"/>
                  </a:lnTo>
                  <a:lnTo>
                    <a:pt x="261230" y="301419"/>
                  </a:lnTo>
                  <a:close/>
                  <a:moveTo>
                    <a:pt x="328212" y="199801"/>
                  </a:moveTo>
                  <a:cubicBezTo>
                    <a:pt x="337824" y="195548"/>
                    <a:pt x="346485" y="191334"/>
                    <a:pt x="353786" y="187476"/>
                  </a:cubicBezTo>
                  <a:cubicBezTo>
                    <a:pt x="354195" y="187262"/>
                    <a:pt x="354596" y="187081"/>
                    <a:pt x="355005" y="186867"/>
                  </a:cubicBezTo>
                  <a:lnTo>
                    <a:pt x="355005" y="234437"/>
                  </a:lnTo>
                  <a:lnTo>
                    <a:pt x="328212" y="234437"/>
                  </a:lnTo>
                  <a:close/>
                  <a:moveTo>
                    <a:pt x="154059" y="314816"/>
                  </a:moveTo>
                  <a:lnTo>
                    <a:pt x="127266" y="314816"/>
                  </a:lnTo>
                  <a:lnTo>
                    <a:pt x="127266" y="235944"/>
                  </a:lnTo>
                  <a:cubicBezTo>
                    <a:pt x="136124" y="237705"/>
                    <a:pt x="145067" y="239012"/>
                    <a:pt x="154059" y="239863"/>
                  </a:cubicBezTo>
                  <a:close/>
                  <a:moveTo>
                    <a:pt x="462176" y="200946"/>
                  </a:moveTo>
                  <a:lnTo>
                    <a:pt x="462176" y="155345"/>
                  </a:lnTo>
                  <a:cubicBezTo>
                    <a:pt x="471099" y="154802"/>
                    <a:pt x="480047" y="154802"/>
                    <a:pt x="488969" y="155345"/>
                  </a:cubicBezTo>
                  <a:lnTo>
                    <a:pt x="488969" y="200946"/>
                  </a:lnTo>
                  <a:close/>
                  <a:moveTo>
                    <a:pt x="180852" y="40189"/>
                  </a:moveTo>
                  <a:cubicBezTo>
                    <a:pt x="257097" y="40189"/>
                    <a:pt x="321514" y="77029"/>
                    <a:pt x="321514" y="120568"/>
                  </a:cubicBezTo>
                  <a:cubicBezTo>
                    <a:pt x="321514" y="164106"/>
                    <a:pt x="257097" y="200946"/>
                    <a:pt x="180852" y="200946"/>
                  </a:cubicBezTo>
                  <a:cubicBezTo>
                    <a:pt x="104606" y="200946"/>
                    <a:pt x="40189" y="164140"/>
                    <a:pt x="40189" y="120568"/>
                  </a:cubicBezTo>
                  <a:cubicBezTo>
                    <a:pt x="40189" y="76996"/>
                    <a:pt x="104606" y="40189"/>
                    <a:pt x="180852" y="40189"/>
                  </a:cubicBezTo>
                  <a:close/>
                  <a:moveTo>
                    <a:pt x="576046" y="281847"/>
                  </a:moveTo>
                  <a:cubicBezTo>
                    <a:pt x="562467" y="276370"/>
                    <a:pt x="548481" y="271961"/>
                    <a:pt x="534216" y="268658"/>
                  </a:cubicBezTo>
                  <a:cubicBezTo>
                    <a:pt x="526890" y="252533"/>
                    <a:pt x="522892" y="235096"/>
                    <a:pt x="522460" y="217390"/>
                  </a:cubicBezTo>
                  <a:cubicBezTo>
                    <a:pt x="522723" y="198461"/>
                    <a:pt x="528292" y="179986"/>
                    <a:pt x="538536" y="164066"/>
                  </a:cubicBezTo>
                  <a:cubicBezTo>
                    <a:pt x="549513" y="167257"/>
                    <a:pt x="560256" y="171205"/>
                    <a:pt x="570687" y="175882"/>
                  </a:cubicBezTo>
                  <a:lnTo>
                    <a:pt x="576046" y="178300"/>
                  </a:lnTo>
                  <a:close/>
                </a:path>
              </a:pathLst>
            </a:custGeom>
            <a:solidFill>
              <a:sysClr val="window" lastClr="FFFFFF"/>
            </a:solidFill>
            <a:ln w="12700" cap="flat" cmpd="sng" algn="ctr">
              <a:solidFill>
                <a:srgbClr val="FFC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>
                <a:ln>
                  <a:noFill/>
                </a:ln>
                <a:solidFill>
                  <a:srgbClr val="59595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119" name="Group 118">
            <a:extLst>
              <a:ext uri="{FF2B5EF4-FFF2-40B4-BE49-F238E27FC236}">
                <a16:creationId xmlns:a16="http://schemas.microsoft.com/office/drawing/2014/main" id="{929413E6-DD6A-E30D-6894-F2BA5E8EA55B}"/>
              </a:ext>
            </a:extLst>
          </p:cNvPr>
          <p:cNvGrpSpPr/>
          <p:nvPr/>
        </p:nvGrpSpPr>
        <p:grpSpPr>
          <a:xfrm>
            <a:off x="4531924" y="3715297"/>
            <a:ext cx="150305" cy="94757"/>
            <a:chOff x="2846189" y="2844264"/>
            <a:chExt cx="616235" cy="388496"/>
          </a:xfrm>
        </p:grpSpPr>
        <p:sp>
          <p:nvSpPr>
            <p:cNvPr id="120" name="Freeform: Shape 119">
              <a:extLst>
                <a:ext uri="{FF2B5EF4-FFF2-40B4-BE49-F238E27FC236}">
                  <a16:creationId xmlns:a16="http://schemas.microsoft.com/office/drawing/2014/main" id="{1090EF2B-5A3E-BABD-8010-2C4B355FF04A}"/>
                </a:ext>
              </a:extLst>
            </p:cNvPr>
            <p:cNvSpPr/>
            <p:nvPr/>
          </p:nvSpPr>
          <p:spPr>
            <a:xfrm>
              <a:off x="2913171" y="2897850"/>
              <a:ext cx="227739" cy="133964"/>
            </a:xfrm>
            <a:custGeom>
              <a:avLst/>
              <a:gdLst>
                <a:gd name="connsiteX0" fmla="*/ 113870 w 227739"/>
                <a:gd name="connsiteY0" fmla="*/ 133964 h 133964"/>
                <a:gd name="connsiteX1" fmla="*/ 227739 w 227739"/>
                <a:gd name="connsiteY1" fmla="*/ 66982 h 133964"/>
                <a:gd name="connsiteX2" fmla="*/ 113870 w 227739"/>
                <a:gd name="connsiteY2" fmla="*/ 0 h 133964"/>
                <a:gd name="connsiteX3" fmla="*/ 0 w 227739"/>
                <a:gd name="connsiteY3" fmla="*/ 66982 h 133964"/>
                <a:gd name="connsiteX4" fmla="*/ 113870 w 227739"/>
                <a:gd name="connsiteY4" fmla="*/ 133964 h 133964"/>
                <a:gd name="connsiteX5" fmla="*/ 113870 w 227739"/>
                <a:gd name="connsiteY5" fmla="*/ 26793 h 133964"/>
                <a:gd name="connsiteX6" fmla="*/ 200946 w 227739"/>
                <a:gd name="connsiteY6" fmla="*/ 66982 h 133964"/>
                <a:gd name="connsiteX7" fmla="*/ 113870 w 227739"/>
                <a:gd name="connsiteY7" fmla="*/ 107171 h 133964"/>
                <a:gd name="connsiteX8" fmla="*/ 26793 w 227739"/>
                <a:gd name="connsiteY8" fmla="*/ 66982 h 133964"/>
                <a:gd name="connsiteX9" fmla="*/ 113870 w 227739"/>
                <a:gd name="connsiteY9" fmla="*/ 26793 h 1339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27739" h="133964">
                  <a:moveTo>
                    <a:pt x="113870" y="133964"/>
                  </a:moveTo>
                  <a:cubicBezTo>
                    <a:pt x="177717" y="133964"/>
                    <a:pt x="227739" y="104539"/>
                    <a:pt x="227739" y="66982"/>
                  </a:cubicBezTo>
                  <a:cubicBezTo>
                    <a:pt x="227739" y="29425"/>
                    <a:pt x="177717" y="0"/>
                    <a:pt x="113870" y="0"/>
                  </a:cubicBezTo>
                  <a:cubicBezTo>
                    <a:pt x="50022" y="0"/>
                    <a:pt x="0" y="29425"/>
                    <a:pt x="0" y="66982"/>
                  </a:cubicBezTo>
                  <a:cubicBezTo>
                    <a:pt x="0" y="104539"/>
                    <a:pt x="50022" y="133964"/>
                    <a:pt x="113870" y="133964"/>
                  </a:cubicBezTo>
                  <a:close/>
                  <a:moveTo>
                    <a:pt x="113870" y="26793"/>
                  </a:moveTo>
                  <a:cubicBezTo>
                    <a:pt x="165185" y="26793"/>
                    <a:pt x="200946" y="47973"/>
                    <a:pt x="200946" y="66982"/>
                  </a:cubicBezTo>
                  <a:cubicBezTo>
                    <a:pt x="200946" y="85992"/>
                    <a:pt x="165185" y="107171"/>
                    <a:pt x="113870" y="107171"/>
                  </a:cubicBezTo>
                  <a:cubicBezTo>
                    <a:pt x="62555" y="107171"/>
                    <a:pt x="26793" y="85992"/>
                    <a:pt x="26793" y="66982"/>
                  </a:cubicBezTo>
                  <a:cubicBezTo>
                    <a:pt x="26793" y="47973"/>
                    <a:pt x="62555" y="26793"/>
                    <a:pt x="113870" y="26793"/>
                  </a:cubicBezTo>
                  <a:close/>
                </a:path>
              </a:pathLst>
            </a:custGeom>
            <a:solidFill>
              <a:sysClr val="window" lastClr="FFFFFF"/>
            </a:solidFill>
            <a:ln w="12700" cap="flat" cmpd="sng" algn="ctr">
              <a:solidFill>
                <a:srgbClr val="FFC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>
                <a:ln>
                  <a:noFill/>
                </a:ln>
                <a:solidFill>
                  <a:srgbClr val="59595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21" name="Freeform: Shape 120">
              <a:extLst>
                <a:ext uri="{FF2B5EF4-FFF2-40B4-BE49-F238E27FC236}">
                  <a16:creationId xmlns:a16="http://schemas.microsoft.com/office/drawing/2014/main" id="{9873BACA-D3F1-BB95-8520-423D91080AF9}"/>
                </a:ext>
              </a:extLst>
            </p:cNvPr>
            <p:cNvSpPr/>
            <p:nvPr/>
          </p:nvSpPr>
          <p:spPr>
            <a:xfrm>
              <a:off x="2966757" y="2938039"/>
              <a:ext cx="120567" cy="53585"/>
            </a:xfrm>
            <a:custGeom>
              <a:avLst/>
              <a:gdLst>
                <a:gd name="connsiteX0" fmla="*/ 120568 w 120567"/>
                <a:gd name="connsiteY0" fmla="*/ 26793 h 53585"/>
                <a:gd name="connsiteX1" fmla="*/ 60284 w 120567"/>
                <a:gd name="connsiteY1" fmla="*/ 53586 h 53585"/>
                <a:gd name="connsiteX2" fmla="*/ 0 w 120567"/>
                <a:gd name="connsiteY2" fmla="*/ 26793 h 53585"/>
                <a:gd name="connsiteX3" fmla="*/ 60284 w 120567"/>
                <a:gd name="connsiteY3" fmla="*/ 0 h 53585"/>
                <a:gd name="connsiteX4" fmla="*/ 120568 w 120567"/>
                <a:gd name="connsiteY4" fmla="*/ 26793 h 535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0567" h="53585">
                  <a:moveTo>
                    <a:pt x="120568" y="26793"/>
                  </a:moveTo>
                  <a:cubicBezTo>
                    <a:pt x="120568" y="41590"/>
                    <a:pt x="93578" y="53586"/>
                    <a:pt x="60284" y="53586"/>
                  </a:cubicBezTo>
                  <a:cubicBezTo>
                    <a:pt x="26990" y="53586"/>
                    <a:pt x="0" y="41590"/>
                    <a:pt x="0" y="26793"/>
                  </a:cubicBezTo>
                  <a:cubicBezTo>
                    <a:pt x="0" y="11996"/>
                    <a:pt x="26990" y="0"/>
                    <a:pt x="60284" y="0"/>
                  </a:cubicBezTo>
                  <a:cubicBezTo>
                    <a:pt x="93578" y="0"/>
                    <a:pt x="120568" y="11996"/>
                    <a:pt x="120568" y="26793"/>
                  </a:cubicBezTo>
                  <a:close/>
                </a:path>
              </a:pathLst>
            </a:custGeom>
            <a:solidFill>
              <a:sysClr val="window" lastClr="FFFFFF"/>
            </a:solidFill>
            <a:ln w="12700" cap="flat" cmpd="sng" algn="ctr">
              <a:solidFill>
                <a:srgbClr val="FFC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>
                <a:ln>
                  <a:noFill/>
                </a:ln>
                <a:solidFill>
                  <a:srgbClr val="59595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22" name="Freeform: Shape 121">
              <a:extLst>
                <a:ext uri="{FF2B5EF4-FFF2-40B4-BE49-F238E27FC236}">
                  <a16:creationId xmlns:a16="http://schemas.microsoft.com/office/drawing/2014/main" id="{5B0EA0CC-3D48-E31B-3721-48ADF5743085}"/>
                </a:ext>
              </a:extLst>
            </p:cNvPr>
            <p:cNvSpPr/>
            <p:nvPr/>
          </p:nvSpPr>
          <p:spPr>
            <a:xfrm>
              <a:off x="2846189" y="2844264"/>
              <a:ext cx="616235" cy="388496"/>
            </a:xfrm>
            <a:custGeom>
              <a:avLst/>
              <a:gdLst>
                <a:gd name="connsiteX0" fmla="*/ 587178 w 616235"/>
                <a:gd name="connsiteY0" fmla="*/ 139242 h 388496"/>
                <a:gd name="connsiteX1" fmla="*/ 359366 w 616235"/>
                <a:gd name="connsiteY1" fmla="*/ 140287 h 388496"/>
                <a:gd name="connsiteX2" fmla="*/ 361703 w 616235"/>
                <a:gd name="connsiteY2" fmla="*/ 120568 h 388496"/>
                <a:gd name="connsiteX3" fmla="*/ 180852 w 616235"/>
                <a:gd name="connsiteY3" fmla="*/ 0 h 388496"/>
                <a:gd name="connsiteX4" fmla="*/ 0 w 616235"/>
                <a:gd name="connsiteY4" fmla="*/ 120568 h 388496"/>
                <a:gd name="connsiteX5" fmla="*/ 0 w 616235"/>
                <a:gd name="connsiteY5" fmla="*/ 259180 h 388496"/>
                <a:gd name="connsiteX6" fmla="*/ 188615 w 616235"/>
                <a:gd name="connsiteY6" fmla="*/ 388496 h 388496"/>
                <a:gd name="connsiteX7" fmla="*/ 353786 w 616235"/>
                <a:gd name="connsiteY7" fmla="*/ 334837 h 388496"/>
                <a:gd name="connsiteX8" fmla="*/ 570674 w 616235"/>
                <a:gd name="connsiteY8" fmla="*/ 323242 h 388496"/>
                <a:gd name="connsiteX9" fmla="*/ 616235 w 616235"/>
                <a:gd name="connsiteY9" fmla="*/ 343772 h 388496"/>
                <a:gd name="connsiteX10" fmla="*/ 616235 w 616235"/>
                <a:gd name="connsiteY10" fmla="*/ 152331 h 388496"/>
                <a:gd name="connsiteX11" fmla="*/ 395194 w 616235"/>
                <a:gd name="connsiteY11" fmla="*/ 169224 h 388496"/>
                <a:gd name="connsiteX12" fmla="*/ 421987 w 616235"/>
                <a:gd name="connsiteY12" fmla="*/ 161333 h 388496"/>
                <a:gd name="connsiteX13" fmla="*/ 421987 w 616235"/>
                <a:gd name="connsiteY13" fmla="*/ 247834 h 388496"/>
                <a:gd name="connsiteX14" fmla="*/ 395194 w 616235"/>
                <a:gd name="connsiteY14" fmla="*/ 247834 h 388496"/>
                <a:gd name="connsiteX15" fmla="*/ 60284 w 616235"/>
                <a:gd name="connsiteY15" fmla="*/ 214343 h 388496"/>
                <a:gd name="connsiteX16" fmla="*/ 65964 w 616235"/>
                <a:gd name="connsiteY16" fmla="*/ 214343 h 388496"/>
                <a:gd name="connsiteX17" fmla="*/ 87077 w 616235"/>
                <a:gd name="connsiteY17" fmla="*/ 224176 h 388496"/>
                <a:gd name="connsiteX18" fmla="*/ 87077 w 616235"/>
                <a:gd name="connsiteY18" fmla="*/ 261230 h 388496"/>
                <a:gd name="connsiteX19" fmla="*/ 60284 w 616235"/>
                <a:gd name="connsiteY19" fmla="*/ 261230 h 388496"/>
                <a:gd name="connsiteX20" fmla="*/ 194248 w 616235"/>
                <a:gd name="connsiteY20" fmla="*/ 240787 h 388496"/>
                <a:gd name="connsiteX21" fmla="*/ 221041 w 616235"/>
                <a:gd name="connsiteY21" fmla="*/ 238235 h 388496"/>
                <a:gd name="connsiteX22" fmla="*/ 221041 w 616235"/>
                <a:gd name="connsiteY22" fmla="*/ 281325 h 388496"/>
                <a:gd name="connsiteX23" fmla="*/ 194248 w 616235"/>
                <a:gd name="connsiteY23" fmla="*/ 281325 h 388496"/>
                <a:gd name="connsiteX24" fmla="*/ 261230 w 616235"/>
                <a:gd name="connsiteY24" fmla="*/ 228978 h 388496"/>
                <a:gd name="connsiteX25" fmla="*/ 288023 w 616235"/>
                <a:gd name="connsiteY25" fmla="*/ 218261 h 388496"/>
                <a:gd name="connsiteX26" fmla="*/ 288023 w 616235"/>
                <a:gd name="connsiteY26" fmla="*/ 301419 h 388496"/>
                <a:gd name="connsiteX27" fmla="*/ 261230 w 616235"/>
                <a:gd name="connsiteY27" fmla="*/ 301419 h 388496"/>
                <a:gd name="connsiteX28" fmla="*/ 328212 w 616235"/>
                <a:gd name="connsiteY28" fmla="*/ 199801 h 388496"/>
                <a:gd name="connsiteX29" fmla="*/ 353786 w 616235"/>
                <a:gd name="connsiteY29" fmla="*/ 187476 h 388496"/>
                <a:gd name="connsiteX30" fmla="*/ 355005 w 616235"/>
                <a:gd name="connsiteY30" fmla="*/ 186867 h 388496"/>
                <a:gd name="connsiteX31" fmla="*/ 355005 w 616235"/>
                <a:gd name="connsiteY31" fmla="*/ 234437 h 388496"/>
                <a:gd name="connsiteX32" fmla="*/ 328212 w 616235"/>
                <a:gd name="connsiteY32" fmla="*/ 234437 h 388496"/>
                <a:gd name="connsiteX33" fmla="*/ 154059 w 616235"/>
                <a:gd name="connsiteY33" fmla="*/ 314816 h 388496"/>
                <a:gd name="connsiteX34" fmla="*/ 127266 w 616235"/>
                <a:gd name="connsiteY34" fmla="*/ 314816 h 388496"/>
                <a:gd name="connsiteX35" fmla="*/ 127266 w 616235"/>
                <a:gd name="connsiteY35" fmla="*/ 235944 h 388496"/>
                <a:gd name="connsiteX36" fmla="*/ 154059 w 616235"/>
                <a:gd name="connsiteY36" fmla="*/ 239863 h 388496"/>
                <a:gd name="connsiteX37" fmla="*/ 462176 w 616235"/>
                <a:gd name="connsiteY37" fmla="*/ 200946 h 388496"/>
                <a:gd name="connsiteX38" fmla="*/ 462176 w 616235"/>
                <a:gd name="connsiteY38" fmla="*/ 155345 h 388496"/>
                <a:gd name="connsiteX39" fmla="*/ 488969 w 616235"/>
                <a:gd name="connsiteY39" fmla="*/ 155345 h 388496"/>
                <a:gd name="connsiteX40" fmla="*/ 488969 w 616235"/>
                <a:gd name="connsiteY40" fmla="*/ 200946 h 388496"/>
                <a:gd name="connsiteX41" fmla="*/ 180852 w 616235"/>
                <a:gd name="connsiteY41" fmla="*/ 40189 h 388496"/>
                <a:gd name="connsiteX42" fmla="*/ 321514 w 616235"/>
                <a:gd name="connsiteY42" fmla="*/ 120568 h 388496"/>
                <a:gd name="connsiteX43" fmla="*/ 180852 w 616235"/>
                <a:gd name="connsiteY43" fmla="*/ 200946 h 388496"/>
                <a:gd name="connsiteX44" fmla="*/ 40189 w 616235"/>
                <a:gd name="connsiteY44" fmla="*/ 120568 h 388496"/>
                <a:gd name="connsiteX45" fmla="*/ 180852 w 616235"/>
                <a:gd name="connsiteY45" fmla="*/ 40189 h 388496"/>
                <a:gd name="connsiteX46" fmla="*/ 576046 w 616235"/>
                <a:gd name="connsiteY46" fmla="*/ 281847 h 388496"/>
                <a:gd name="connsiteX47" fmla="*/ 534216 w 616235"/>
                <a:gd name="connsiteY47" fmla="*/ 268658 h 388496"/>
                <a:gd name="connsiteX48" fmla="*/ 522460 w 616235"/>
                <a:gd name="connsiteY48" fmla="*/ 217390 h 388496"/>
                <a:gd name="connsiteX49" fmla="*/ 538536 w 616235"/>
                <a:gd name="connsiteY49" fmla="*/ 164066 h 388496"/>
                <a:gd name="connsiteX50" fmla="*/ 570687 w 616235"/>
                <a:gd name="connsiteY50" fmla="*/ 175882 h 388496"/>
                <a:gd name="connsiteX51" fmla="*/ 576046 w 616235"/>
                <a:gd name="connsiteY51" fmla="*/ 178300 h 3884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</a:cxnLst>
              <a:rect l="l" t="t" r="r" b="b"/>
              <a:pathLst>
                <a:path w="616235" h="388496">
                  <a:moveTo>
                    <a:pt x="587178" y="139242"/>
                  </a:moveTo>
                  <a:cubicBezTo>
                    <a:pt x="513210" y="105932"/>
                    <a:pt x="436683" y="106421"/>
                    <a:pt x="359366" y="140287"/>
                  </a:cubicBezTo>
                  <a:cubicBezTo>
                    <a:pt x="360908" y="133827"/>
                    <a:pt x="361693" y="127210"/>
                    <a:pt x="361703" y="120568"/>
                  </a:cubicBezTo>
                  <a:cubicBezTo>
                    <a:pt x="361703" y="52963"/>
                    <a:pt x="282269" y="0"/>
                    <a:pt x="180852" y="0"/>
                  </a:cubicBezTo>
                  <a:cubicBezTo>
                    <a:pt x="79434" y="0"/>
                    <a:pt x="0" y="52963"/>
                    <a:pt x="0" y="120568"/>
                  </a:cubicBezTo>
                  <a:lnTo>
                    <a:pt x="0" y="259180"/>
                  </a:lnTo>
                  <a:cubicBezTo>
                    <a:pt x="0" y="331695"/>
                    <a:pt x="82850" y="388496"/>
                    <a:pt x="188615" y="388496"/>
                  </a:cubicBezTo>
                  <a:cubicBezTo>
                    <a:pt x="252248" y="388496"/>
                    <a:pt x="318306" y="353592"/>
                    <a:pt x="353786" y="334837"/>
                  </a:cubicBezTo>
                  <a:cubicBezTo>
                    <a:pt x="427848" y="295692"/>
                    <a:pt x="500825" y="291787"/>
                    <a:pt x="570674" y="323242"/>
                  </a:cubicBezTo>
                  <a:lnTo>
                    <a:pt x="616235" y="343772"/>
                  </a:lnTo>
                  <a:lnTo>
                    <a:pt x="616235" y="152331"/>
                  </a:lnTo>
                  <a:close/>
                  <a:moveTo>
                    <a:pt x="395194" y="169224"/>
                  </a:moveTo>
                  <a:cubicBezTo>
                    <a:pt x="403979" y="166121"/>
                    <a:pt x="412922" y="163487"/>
                    <a:pt x="421987" y="161333"/>
                  </a:cubicBezTo>
                  <a:lnTo>
                    <a:pt x="421987" y="247834"/>
                  </a:lnTo>
                  <a:lnTo>
                    <a:pt x="395194" y="247834"/>
                  </a:lnTo>
                  <a:close/>
                  <a:moveTo>
                    <a:pt x="60284" y="214343"/>
                  </a:moveTo>
                  <a:lnTo>
                    <a:pt x="65964" y="214343"/>
                  </a:lnTo>
                  <a:cubicBezTo>
                    <a:pt x="72800" y="218036"/>
                    <a:pt x="79851" y="221320"/>
                    <a:pt x="87077" y="224176"/>
                  </a:cubicBezTo>
                  <a:lnTo>
                    <a:pt x="87077" y="261230"/>
                  </a:lnTo>
                  <a:lnTo>
                    <a:pt x="60284" y="261230"/>
                  </a:lnTo>
                  <a:close/>
                  <a:moveTo>
                    <a:pt x="194248" y="240787"/>
                  </a:moveTo>
                  <a:cubicBezTo>
                    <a:pt x="203402" y="240340"/>
                    <a:pt x="212333" y="239490"/>
                    <a:pt x="221041" y="238235"/>
                  </a:cubicBezTo>
                  <a:lnTo>
                    <a:pt x="221041" y="281325"/>
                  </a:lnTo>
                  <a:lnTo>
                    <a:pt x="194248" y="281325"/>
                  </a:lnTo>
                  <a:close/>
                  <a:moveTo>
                    <a:pt x="261230" y="228978"/>
                  </a:moveTo>
                  <a:cubicBezTo>
                    <a:pt x="270397" y="226025"/>
                    <a:pt x="279349" y="222444"/>
                    <a:pt x="288023" y="218261"/>
                  </a:cubicBezTo>
                  <a:lnTo>
                    <a:pt x="288023" y="301419"/>
                  </a:lnTo>
                  <a:lnTo>
                    <a:pt x="261230" y="301419"/>
                  </a:lnTo>
                  <a:close/>
                  <a:moveTo>
                    <a:pt x="328212" y="199801"/>
                  </a:moveTo>
                  <a:cubicBezTo>
                    <a:pt x="337824" y="195548"/>
                    <a:pt x="346485" y="191334"/>
                    <a:pt x="353786" y="187476"/>
                  </a:cubicBezTo>
                  <a:cubicBezTo>
                    <a:pt x="354195" y="187262"/>
                    <a:pt x="354596" y="187081"/>
                    <a:pt x="355005" y="186867"/>
                  </a:cubicBezTo>
                  <a:lnTo>
                    <a:pt x="355005" y="234437"/>
                  </a:lnTo>
                  <a:lnTo>
                    <a:pt x="328212" y="234437"/>
                  </a:lnTo>
                  <a:close/>
                  <a:moveTo>
                    <a:pt x="154059" y="314816"/>
                  </a:moveTo>
                  <a:lnTo>
                    <a:pt x="127266" y="314816"/>
                  </a:lnTo>
                  <a:lnTo>
                    <a:pt x="127266" y="235944"/>
                  </a:lnTo>
                  <a:cubicBezTo>
                    <a:pt x="136124" y="237705"/>
                    <a:pt x="145067" y="239012"/>
                    <a:pt x="154059" y="239863"/>
                  </a:cubicBezTo>
                  <a:close/>
                  <a:moveTo>
                    <a:pt x="462176" y="200946"/>
                  </a:moveTo>
                  <a:lnTo>
                    <a:pt x="462176" y="155345"/>
                  </a:lnTo>
                  <a:cubicBezTo>
                    <a:pt x="471099" y="154802"/>
                    <a:pt x="480047" y="154802"/>
                    <a:pt x="488969" y="155345"/>
                  </a:cubicBezTo>
                  <a:lnTo>
                    <a:pt x="488969" y="200946"/>
                  </a:lnTo>
                  <a:close/>
                  <a:moveTo>
                    <a:pt x="180852" y="40189"/>
                  </a:moveTo>
                  <a:cubicBezTo>
                    <a:pt x="257097" y="40189"/>
                    <a:pt x="321514" y="77029"/>
                    <a:pt x="321514" y="120568"/>
                  </a:cubicBezTo>
                  <a:cubicBezTo>
                    <a:pt x="321514" y="164106"/>
                    <a:pt x="257097" y="200946"/>
                    <a:pt x="180852" y="200946"/>
                  </a:cubicBezTo>
                  <a:cubicBezTo>
                    <a:pt x="104606" y="200946"/>
                    <a:pt x="40189" y="164140"/>
                    <a:pt x="40189" y="120568"/>
                  </a:cubicBezTo>
                  <a:cubicBezTo>
                    <a:pt x="40189" y="76996"/>
                    <a:pt x="104606" y="40189"/>
                    <a:pt x="180852" y="40189"/>
                  </a:cubicBezTo>
                  <a:close/>
                  <a:moveTo>
                    <a:pt x="576046" y="281847"/>
                  </a:moveTo>
                  <a:cubicBezTo>
                    <a:pt x="562467" y="276370"/>
                    <a:pt x="548481" y="271961"/>
                    <a:pt x="534216" y="268658"/>
                  </a:cubicBezTo>
                  <a:cubicBezTo>
                    <a:pt x="526890" y="252533"/>
                    <a:pt x="522892" y="235096"/>
                    <a:pt x="522460" y="217390"/>
                  </a:cubicBezTo>
                  <a:cubicBezTo>
                    <a:pt x="522723" y="198461"/>
                    <a:pt x="528292" y="179986"/>
                    <a:pt x="538536" y="164066"/>
                  </a:cubicBezTo>
                  <a:cubicBezTo>
                    <a:pt x="549513" y="167257"/>
                    <a:pt x="560256" y="171205"/>
                    <a:pt x="570687" y="175882"/>
                  </a:cubicBezTo>
                  <a:lnTo>
                    <a:pt x="576046" y="178300"/>
                  </a:lnTo>
                  <a:close/>
                </a:path>
              </a:pathLst>
            </a:custGeom>
            <a:solidFill>
              <a:sysClr val="window" lastClr="FFFFFF"/>
            </a:solidFill>
            <a:ln w="12700" cap="flat" cmpd="sng" algn="ctr">
              <a:solidFill>
                <a:srgbClr val="FFC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>
                <a:ln>
                  <a:noFill/>
                </a:ln>
                <a:solidFill>
                  <a:srgbClr val="59595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grpSp>
        <p:nvGrpSpPr>
          <p:cNvPr id="123" name="Group 122">
            <a:extLst>
              <a:ext uri="{FF2B5EF4-FFF2-40B4-BE49-F238E27FC236}">
                <a16:creationId xmlns:a16="http://schemas.microsoft.com/office/drawing/2014/main" id="{E69EA8CE-E84E-315A-1C2E-222AFDC6DAD6}"/>
              </a:ext>
            </a:extLst>
          </p:cNvPr>
          <p:cNvGrpSpPr/>
          <p:nvPr/>
        </p:nvGrpSpPr>
        <p:grpSpPr>
          <a:xfrm>
            <a:off x="4288212" y="5141885"/>
            <a:ext cx="75898" cy="228681"/>
            <a:chOff x="7751545" y="3445838"/>
            <a:chExt cx="631037" cy="1901308"/>
          </a:xfrm>
        </p:grpSpPr>
        <p:sp>
          <p:nvSpPr>
            <p:cNvPr id="124" name="Rectangle 123">
              <a:extLst>
                <a:ext uri="{FF2B5EF4-FFF2-40B4-BE49-F238E27FC236}">
                  <a16:creationId xmlns:a16="http://schemas.microsoft.com/office/drawing/2014/main" id="{A8A4A72B-85E6-F559-27E5-2896A07128B3}"/>
                </a:ext>
              </a:extLst>
            </p:cNvPr>
            <p:cNvSpPr/>
            <p:nvPr/>
          </p:nvSpPr>
          <p:spPr>
            <a:xfrm rot="18869273">
              <a:off x="7771020" y="3655672"/>
              <a:ext cx="612276" cy="192608"/>
            </a:xfrm>
            <a:prstGeom prst="rect">
              <a:avLst/>
            </a:prstGeom>
            <a:solidFill>
              <a:srgbClr val="ED7D31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25" name="Rectangle 124">
              <a:extLst>
                <a:ext uri="{FF2B5EF4-FFF2-40B4-BE49-F238E27FC236}">
                  <a16:creationId xmlns:a16="http://schemas.microsoft.com/office/drawing/2014/main" id="{48BC09B9-7DF4-887D-650A-E60D10451948}"/>
                </a:ext>
              </a:extLst>
            </p:cNvPr>
            <p:cNvSpPr/>
            <p:nvPr/>
          </p:nvSpPr>
          <p:spPr>
            <a:xfrm rot="18869273">
              <a:off x="7749135" y="4266632"/>
              <a:ext cx="638009" cy="192608"/>
            </a:xfrm>
            <a:prstGeom prst="rect">
              <a:avLst/>
            </a:prstGeom>
            <a:solidFill>
              <a:srgbClr val="ED7D31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26" name="Rectangle 125">
              <a:extLst>
                <a:ext uri="{FF2B5EF4-FFF2-40B4-BE49-F238E27FC236}">
                  <a16:creationId xmlns:a16="http://schemas.microsoft.com/office/drawing/2014/main" id="{9E888D54-56A2-C2BC-E6F2-DE17C68034A6}"/>
                </a:ext>
              </a:extLst>
            </p:cNvPr>
            <p:cNvSpPr/>
            <p:nvPr/>
          </p:nvSpPr>
          <p:spPr>
            <a:xfrm rot="18869273">
              <a:off x="7742444" y="4907238"/>
              <a:ext cx="635040" cy="192608"/>
            </a:xfrm>
            <a:prstGeom prst="rect">
              <a:avLst/>
            </a:prstGeom>
            <a:solidFill>
              <a:srgbClr val="ED7D31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27" name="Rectangle 126">
              <a:extLst>
                <a:ext uri="{FF2B5EF4-FFF2-40B4-BE49-F238E27FC236}">
                  <a16:creationId xmlns:a16="http://schemas.microsoft.com/office/drawing/2014/main" id="{88BE81B2-5B00-C5EE-2263-E93177DDB88C}"/>
                </a:ext>
              </a:extLst>
            </p:cNvPr>
            <p:cNvSpPr/>
            <p:nvPr/>
          </p:nvSpPr>
          <p:spPr>
            <a:xfrm rot="13469273">
              <a:off x="7783684" y="3957760"/>
              <a:ext cx="597384" cy="192608"/>
            </a:xfrm>
            <a:prstGeom prst="rect">
              <a:avLst/>
            </a:prstGeom>
            <a:solidFill>
              <a:srgbClr val="ED7D31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28" name="Rectangle 127">
              <a:extLst>
                <a:ext uri="{FF2B5EF4-FFF2-40B4-BE49-F238E27FC236}">
                  <a16:creationId xmlns:a16="http://schemas.microsoft.com/office/drawing/2014/main" id="{91298C7E-A034-13CA-0D76-32D69D21C0C6}"/>
                </a:ext>
              </a:extLst>
            </p:cNvPr>
            <p:cNvSpPr/>
            <p:nvPr/>
          </p:nvSpPr>
          <p:spPr>
            <a:xfrm rot="13469273">
              <a:off x="7751545" y="4584585"/>
              <a:ext cx="631037" cy="192608"/>
            </a:xfrm>
            <a:prstGeom prst="rect">
              <a:avLst/>
            </a:prstGeom>
            <a:solidFill>
              <a:srgbClr val="ED7D31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29" name="Rectangle 128">
              <a:extLst>
                <a:ext uri="{FF2B5EF4-FFF2-40B4-BE49-F238E27FC236}">
                  <a16:creationId xmlns:a16="http://schemas.microsoft.com/office/drawing/2014/main" id="{20631C43-338C-22F6-ED41-4CEB060B1A0D}"/>
                </a:ext>
              </a:extLst>
            </p:cNvPr>
            <p:cNvSpPr/>
            <p:nvPr/>
          </p:nvSpPr>
          <p:spPr>
            <a:xfrm rot="13469273">
              <a:off x="7779611" y="5154538"/>
              <a:ext cx="433389" cy="192608"/>
            </a:xfrm>
            <a:prstGeom prst="rect">
              <a:avLst/>
            </a:prstGeom>
            <a:solidFill>
              <a:srgbClr val="ED7D31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130" name="TextBox 129">
            <a:extLst>
              <a:ext uri="{FF2B5EF4-FFF2-40B4-BE49-F238E27FC236}">
                <a16:creationId xmlns:a16="http://schemas.microsoft.com/office/drawing/2014/main" id="{7A73051F-7DB7-0209-D978-557AFAC6620E}"/>
              </a:ext>
            </a:extLst>
          </p:cNvPr>
          <p:cNvSpPr txBox="1"/>
          <p:nvPr/>
        </p:nvSpPr>
        <p:spPr>
          <a:xfrm>
            <a:off x="3113331" y="4215673"/>
            <a:ext cx="93647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defRPr/>
            </a:pPr>
            <a:r>
              <a:rPr lang="en-US" sz="1050" kern="0">
                <a:solidFill>
                  <a:srgbClr val="3A3838"/>
                </a:solidFill>
                <a:latin typeface="Calibri" panose="020F0502020204030204"/>
              </a:rPr>
              <a:t>&lt;workflow1&gt;</a:t>
            </a:r>
          </a:p>
        </p:txBody>
      </p:sp>
      <p:pic>
        <p:nvPicPr>
          <p:cNvPr id="131" name="Graphic 130" descr="Folder">
            <a:extLst>
              <a:ext uri="{FF2B5EF4-FFF2-40B4-BE49-F238E27FC236}">
                <a16:creationId xmlns:a16="http://schemas.microsoft.com/office/drawing/2014/main" id="{677E5746-567A-2D72-B682-40CD325891C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280593" y="3839235"/>
            <a:ext cx="507603" cy="441242"/>
          </a:xfrm>
          <a:prstGeom prst="rect">
            <a:avLst/>
          </a:prstGeom>
        </p:spPr>
      </p:pic>
      <p:sp>
        <p:nvSpPr>
          <p:cNvPr id="132" name="TextBox 131">
            <a:extLst>
              <a:ext uri="{FF2B5EF4-FFF2-40B4-BE49-F238E27FC236}">
                <a16:creationId xmlns:a16="http://schemas.microsoft.com/office/drawing/2014/main" id="{B862FDAE-3430-E5DF-B1B0-5ADB8B60874B}"/>
              </a:ext>
            </a:extLst>
          </p:cNvPr>
          <p:cNvSpPr txBox="1"/>
          <p:nvPr/>
        </p:nvSpPr>
        <p:spPr>
          <a:xfrm>
            <a:off x="3357467" y="4425046"/>
            <a:ext cx="285656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defRPr/>
            </a:pPr>
            <a:r>
              <a:rPr lang="en-US" sz="1050" b="1" kern="0">
                <a:solidFill>
                  <a:srgbClr val="3A3838"/>
                </a:solidFill>
                <a:latin typeface="Calibri" panose="020F0502020204030204"/>
              </a:rPr>
              <a:t>…</a:t>
            </a:r>
          </a:p>
        </p:txBody>
      </p:sp>
      <p:sp>
        <p:nvSpPr>
          <p:cNvPr id="133" name="TextBox 132">
            <a:extLst>
              <a:ext uri="{FF2B5EF4-FFF2-40B4-BE49-F238E27FC236}">
                <a16:creationId xmlns:a16="http://schemas.microsoft.com/office/drawing/2014/main" id="{4E65AEFE-DAC7-127E-58A3-C03CB7DCA5D5}"/>
              </a:ext>
            </a:extLst>
          </p:cNvPr>
          <p:cNvSpPr txBox="1"/>
          <p:nvPr/>
        </p:nvSpPr>
        <p:spPr>
          <a:xfrm>
            <a:off x="4410487" y="4082368"/>
            <a:ext cx="1144865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defRPr/>
            </a:pPr>
            <a:r>
              <a:rPr lang="en-US" sz="1050" kern="0">
                <a:solidFill>
                  <a:srgbClr val="3A3838"/>
                </a:solidFill>
                <a:latin typeface="Calibri" panose="020F0502020204030204"/>
              </a:rPr>
              <a:t>script / code /  …</a:t>
            </a:r>
          </a:p>
        </p:txBody>
      </p:sp>
      <p:cxnSp>
        <p:nvCxnSpPr>
          <p:cNvPr id="134" name="Straight Connector 133">
            <a:extLst>
              <a:ext uri="{FF2B5EF4-FFF2-40B4-BE49-F238E27FC236}">
                <a16:creationId xmlns:a16="http://schemas.microsoft.com/office/drawing/2014/main" id="{C6FF477C-3AC6-EEA5-11A2-67001FCC1749}"/>
              </a:ext>
            </a:extLst>
          </p:cNvPr>
          <p:cNvCxnSpPr>
            <a:cxnSpLocks/>
          </p:cNvCxnSpPr>
          <p:nvPr/>
        </p:nvCxnSpPr>
        <p:spPr>
          <a:xfrm>
            <a:off x="3879362" y="4076778"/>
            <a:ext cx="159997" cy="0"/>
          </a:xfrm>
          <a:prstGeom prst="line">
            <a:avLst/>
          </a:prstGeom>
          <a:noFill/>
          <a:ln w="38100" cap="rnd" cmpd="sng" algn="ctr">
            <a:solidFill>
              <a:srgbClr val="5B9BD5"/>
            </a:solidFill>
            <a:prstDash val="solid"/>
          </a:ln>
          <a:effectLst/>
        </p:spPr>
      </p:cxnSp>
      <p:cxnSp>
        <p:nvCxnSpPr>
          <p:cNvPr id="135" name="Straight Connector 134">
            <a:extLst>
              <a:ext uri="{FF2B5EF4-FFF2-40B4-BE49-F238E27FC236}">
                <a16:creationId xmlns:a16="http://schemas.microsoft.com/office/drawing/2014/main" id="{13A48366-A40A-00C2-1201-36055109C72C}"/>
              </a:ext>
            </a:extLst>
          </p:cNvPr>
          <p:cNvCxnSpPr/>
          <p:nvPr/>
        </p:nvCxnSpPr>
        <p:spPr>
          <a:xfrm>
            <a:off x="4029120" y="4076571"/>
            <a:ext cx="244179" cy="0"/>
          </a:xfrm>
          <a:prstGeom prst="line">
            <a:avLst/>
          </a:prstGeom>
          <a:noFill/>
          <a:ln w="38100" cap="rnd" cmpd="sng" algn="ctr">
            <a:solidFill>
              <a:srgbClr val="5B9BD5"/>
            </a:solidFill>
            <a:prstDash val="solid"/>
          </a:ln>
          <a:effectLst/>
        </p:spPr>
      </p:cxnSp>
      <p:cxnSp>
        <p:nvCxnSpPr>
          <p:cNvPr id="136" name="Straight Connector 135">
            <a:extLst>
              <a:ext uri="{FF2B5EF4-FFF2-40B4-BE49-F238E27FC236}">
                <a16:creationId xmlns:a16="http://schemas.microsoft.com/office/drawing/2014/main" id="{FB8BA247-5E80-0BFE-AD7A-E39B0AE20DDA}"/>
              </a:ext>
            </a:extLst>
          </p:cNvPr>
          <p:cNvCxnSpPr>
            <a:cxnSpLocks/>
          </p:cNvCxnSpPr>
          <p:nvPr/>
        </p:nvCxnSpPr>
        <p:spPr>
          <a:xfrm flipV="1">
            <a:off x="4122344" y="4155413"/>
            <a:ext cx="294" cy="190904"/>
          </a:xfrm>
          <a:prstGeom prst="line">
            <a:avLst/>
          </a:prstGeom>
          <a:noFill/>
          <a:ln w="38100" cap="rnd" cmpd="sng" algn="ctr">
            <a:solidFill>
              <a:srgbClr val="5B9BD5"/>
            </a:solidFill>
            <a:prstDash val="solid"/>
          </a:ln>
          <a:effectLst/>
        </p:spPr>
      </p:cxnSp>
      <p:cxnSp>
        <p:nvCxnSpPr>
          <p:cNvPr id="137" name="Straight Connector 136">
            <a:extLst>
              <a:ext uri="{FF2B5EF4-FFF2-40B4-BE49-F238E27FC236}">
                <a16:creationId xmlns:a16="http://schemas.microsoft.com/office/drawing/2014/main" id="{944646C5-7F61-C559-9C00-9C5DAFBE0985}"/>
              </a:ext>
            </a:extLst>
          </p:cNvPr>
          <p:cNvCxnSpPr/>
          <p:nvPr/>
        </p:nvCxnSpPr>
        <p:spPr>
          <a:xfrm>
            <a:off x="4115925" y="4453533"/>
            <a:ext cx="244179" cy="0"/>
          </a:xfrm>
          <a:prstGeom prst="line">
            <a:avLst/>
          </a:prstGeom>
          <a:noFill/>
          <a:ln w="38100" cap="rnd" cmpd="sng" algn="ctr">
            <a:solidFill>
              <a:srgbClr val="5B9BD5"/>
            </a:solidFill>
            <a:prstDash val="solid"/>
          </a:ln>
          <a:effectLst/>
        </p:spPr>
      </p:cxnSp>
      <p:grpSp>
        <p:nvGrpSpPr>
          <p:cNvPr id="138" name="Group 137">
            <a:extLst>
              <a:ext uri="{FF2B5EF4-FFF2-40B4-BE49-F238E27FC236}">
                <a16:creationId xmlns:a16="http://schemas.microsoft.com/office/drawing/2014/main" id="{3DBB7953-A698-5DFF-6117-65B45B063C9F}"/>
              </a:ext>
            </a:extLst>
          </p:cNvPr>
          <p:cNvGrpSpPr/>
          <p:nvPr/>
        </p:nvGrpSpPr>
        <p:grpSpPr>
          <a:xfrm>
            <a:off x="3437872" y="4009017"/>
            <a:ext cx="180067" cy="141341"/>
            <a:chOff x="5901449" y="3824529"/>
            <a:chExt cx="1399409" cy="1263650"/>
          </a:xfrm>
        </p:grpSpPr>
        <p:sp>
          <p:nvSpPr>
            <p:cNvPr id="139" name="Rectangle 138">
              <a:extLst>
                <a:ext uri="{FF2B5EF4-FFF2-40B4-BE49-F238E27FC236}">
                  <a16:creationId xmlns:a16="http://schemas.microsoft.com/office/drawing/2014/main" id="{75C1D828-DE2F-DB90-84DC-72C3A531F30E}"/>
                </a:ext>
              </a:extLst>
            </p:cNvPr>
            <p:cNvSpPr/>
            <p:nvPr/>
          </p:nvSpPr>
          <p:spPr>
            <a:xfrm>
              <a:off x="5901449" y="4256753"/>
              <a:ext cx="403388" cy="831426"/>
            </a:xfrm>
            <a:prstGeom prst="rect">
              <a:avLst/>
            </a:prstGeom>
            <a:solidFill>
              <a:srgbClr val="5B9BD5"/>
            </a:solidFill>
            <a:ln w="19050" cap="rnd" cmpd="sng" algn="ctr">
              <a:solidFill>
                <a:srgbClr val="5B9BD5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en-US" sz="1050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140" name="Rectangle 139">
              <a:extLst>
                <a:ext uri="{FF2B5EF4-FFF2-40B4-BE49-F238E27FC236}">
                  <a16:creationId xmlns:a16="http://schemas.microsoft.com/office/drawing/2014/main" id="{910EAD81-B9C5-7667-155D-DED51D9D2B47}"/>
                </a:ext>
              </a:extLst>
            </p:cNvPr>
            <p:cNvSpPr/>
            <p:nvPr/>
          </p:nvSpPr>
          <p:spPr>
            <a:xfrm>
              <a:off x="6386583" y="4040852"/>
              <a:ext cx="403388" cy="1047327"/>
            </a:xfrm>
            <a:prstGeom prst="rect">
              <a:avLst/>
            </a:prstGeom>
            <a:solidFill>
              <a:srgbClr val="5B9BD5"/>
            </a:solidFill>
            <a:ln w="19050" cap="rnd" cmpd="sng" algn="ctr">
              <a:solidFill>
                <a:srgbClr val="5B9BD5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en-US" sz="1050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  <p:sp>
          <p:nvSpPr>
            <p:cNvPr id="141" name="Rectangle 140">
              <a:extLst>
                <a:ext uri="{FF2B5EF4-FFF2-40B4-BE49-F238E27FC236}">
                  <a16:creationId xmlns:a16="http://schemas.microsoft.com/office/drawing/2014/main" id="{F21FDE70-ECE9-F8EC-D525-DF53CF44B94E}"/>
                </a:ext>
              </a:extLst>
            </p:cNvPr>
            <p:cNvSpPr/>
            <p:nvPr/>
          </p:nvSpPr>
          <p:spPr>
            <a:xfrm>
              <a:off x="6897472" y="3824529"/>
              <a:ext cx="403386" cy="1263650"/>
            </a:xfrm>
            <a:prstGeom prst="rect">
              <a:avLst/>
            </a:prstGeom>
            <a:solidFill>
              <a:srgbClr val="5B9BD5"/>
            </a:solidFill>
            <a:ln w="19050" cap="rnd" cmpd="sng" algn="ctr">
              <a:solidFill>
                <a:srgbClr val="5B9BD5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algn="ctr">
                <a:defRPr/>
              </a:pPr>
              <a:endParaRPr lang="en-US" sz="1050" kern="0">
                <a:solidFill>
                  <a:prstClr val="white"/>
                </a:solidFill>
                <a:latin typeface="Calibri" panose="020F0502020204030204"/>
              </a:endParaRPr>
            </a:p>
          </p:txBody>
        </p:sp>
      </p:grpSp>
      <p:grpSp>
        <p:nvGrpSpPr>
          <p:cNvPr id="142" name="Group 141">
            <a:extLst>
              <a:ext uri="{FF2B5EF4-FFF2-40B4-BE49-F238E27FC236}">
                <a16:creationId xmlns:a16="http://schemas.microsoft.com/office/drawing/2014/main" id="{F6ED20B6-53F0-6FE7-8905-2F98E327D1B8}"/>
              </a:ext>
            </a:extLst>
          </p:cNvPr>
          <p:cNvGrpSpPr/>
          <p:nvPr/>
        </p:nvGrpSpPr>
        <p:grpSpPr>
          <a:xfrm>
            <a:off x="4399041" y="4034050"/>
            <a:ext cx="225178" cy="98501"/>
            <a:chOff x="8150981" y="2614812"/>
            <a:chExt cx="473011" cy="238029"/>
          </a:xfrm>
          <a:solidFill>
            <a:srgbClr val="5B9BD5"/>
          </a:solidFill>
        </p:grpSpPr>
        <p:sp>
          <p:nvSpPr>
            <p:cNvPr id="143" name="Freeform: Shape 142">
              <a:extLst>
                <a:ext uri="{FF2B5EF4-FFF2-40B4-BE49-F238E27FC236}">
                  <a16:creationId xmlns:a16="http://schemas.microsoft.com/office/drawing/2014/main" id="{16082FB8-F7E7-4E95-2E7F-98107E8FCF8A}"/>
                </a:ext>
              </a:extLst>
            </p:cNvPr>
            <p:cNvSpPr/>
            <p:nvPr/>
          </p:nvSpPr>
          <p:spPr>
            <a:xfrm>
              <a:off x="8150981" y="2619960"/>
              <a:ext cx="135635" cy="217360"/>
            </a:xfrm>
            <a:custGeom>
              <a:avLst/>
              <a:gdLst>
                <a:gd name="connsiteX0" fmla="*/ 108776 w 135635"/>
                <a:gd name="connsiteY0" fmla="*/ 217361 h 217360"/>
                <a:gd name="connsiteX1" fmla="*/ 0 w 135635"/>
                <a:gd name="connsiteY1" fmla="*/ 108680 h 217360"/>
                <a:gd name="connsiteX2" fmla="*/ 108776 w 135635"/>
                <a:gd name="connsiteY2" fmla="*/ 0 h 217360"/>
                <a:gd name="connsiteX3" fmla="*/ 135636 w 135635"/>
                <a:gd name="connsiteY3" fmla="*/ 26860 h 217360"/>
                <a:gd name="connsiteX4" fmla="*/ 53912 w 135635"/>
                <a:gd name="connsiteY4" fmla="*/ 108680 h 217360"/>
                <a:gd name="connsiteX5" fmla="*/ 135636 w 135635"/>
                <a:gd name="connsiteY5" fmla="*/ 190500 h 217360"/>
                <a:gd name="connsiteX6" fmla="*/ 108776 w 135635"/>
                <a:gd name="connsiteY6" fmla="*/ 217361 h 2173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5635" h="217360">
                  <a:moveTo>
                    <a:pt x="108776" y="217361"/>
                  </a:moveTo>
                  <a:lnTo>
                    <a:pt x="0" y="108680"/>
                  </a:lnTo>
                  <a:lnTo>
                    <a:pt x="108776" y="0"/>
                  </a:lnTo>
                  <a:lnTo>
                    <a:pt x="135636" y="26860"/>
                  </a:lnTo>
                  <a:lnTo>
                    <a:pt x="53912" y="108680"/>
                  </a:lnTo>
                  <a:lnTo>
                    <a:pt x="135636" y="190500"/>
                  </a:lnTo>
                  <a:lnTo>
                    <a:pt x="108776" y="217361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algn="ctr">
                <a:defRPr/>
              </a:pPr>
              <a:endParaRPr lang="en-US" sz="1050" kern="0">
                <a:solidFill>
                  <a:srgbClr val="3A3838"/>
                </a:solidFill>
                <a:latin typeface="Calibri" panose="020F0502020204030204"/>
              </a:endParaRPr>
            </a:p>
          </p:txBody>
        </p:sp>
        <p:sp>
          <p:nvSpPr>
            <p:cNvPr id="144" name="Freeform: Shape 143">
              <a:extLst>
                <a:ext uri="{FF2B5EF4-FFF2-40B4-BE49-F238E27FC236}">
                  <a16:creationId xmlns:a16="http://schemas.microsoft.com/office/drawing/2014/main" id="{CE92DE94-6F8E-8CDD-C14B-499DEEC8EF34}"/>
                </a:ext>
              </a:extLst>
            </p:cNvPr>
            <p:cNvSpPr/>
            <p:nvPr/>
          </p:nvSpPr>
          <p:spPr>
            <a:xfrm>
              <a:off x="8488356" y="2619960"/>
              <a:ext cx="135636" cy="217360"/>
            </a:xfrm>
            <a:custGeom>
              <a:avLst/>
              <a:gdLst>
                <a:gd name="connsiteX0" fmla="*/ 26860 w 135636"/>
                <a:gd name="connsiteY0" fmla="*/ 217361 h 217360"/>
                <a:gd name="connsiteX1" fmla="*/ 0 w 135636"/>
                <a:gd name="connsiteY1" fmla="*/ 190500 h 217360"/>
                <a:gd name="connsiteX2" fmla="*/ 81724 w 135636"/>
                <a:gd name="connsiteY2" fmla="*/ 108680 h 217360"/>
                <a:gd name="connsiteX3" fmla="*/ 0 w 135636"/>
                <a:gd name="connsiteY3" fmla="*/ 26860 h 217360"/>
                <a:gd name="connsiteX4" fmla="*/ 26860 w 135636"/>
                <a:gd name="connsiteY4" fmla="*/ 0 h 217360"/>
                <a:gd name="connsiteX5" fmla="*/ 135636 w 135636"/>
                <a:gd name="connsiteY5" fmla="*/ 108680 h 217360"/>
                <a:gd name="connsiteX6" fmla="*/ 26860 w 135636"/>
                <a:gd name="connsiteY6" fmla="*/ 217361 h 2173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5636" h="217360">
                  <a:moveTo>
                    <a:pt x="26860" y="217361"/>
                  </a:moveTo>
                  <a:lnTo>
                    <a:pt x="0" y="190500"/>
                  </a:lnTo>
                  <a:lnTo>
                    <a:pt x="81724" y="108680"/>
                  </a:lnTo>
                  <a:lnTo>
                    <a:pt x="0" y="26860"/>
                  </a:lnTo>
                  <a:lnTo>
                    <a:pt x="26860" y="0"/>
                  </a:lnTo>
                  <a:lnTo>
                    <a:pt x="135636" y="108680"/>
                  </a:lnTo>
                  <a:lnTo>
                    <a:pt x="26860" y="217361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algn="ctr">
                <a:defRPr/>
              </a:pPr>
              <a:endParaRPr lang="en-US" sz="1050" kern="0">
                <a:solidFill>
                  <a:srgbClr val="3A3838"/>
                </a:solidFill>
                <a:latin typeface="Calibri" panose="020F0502020204030204"/>
              </a:endParaRPr>
            </a:p>
          </p:txBody>
        </p:sp>
        <p:sp>
          <p:nvSpPr>
            <p:cNvPr id="145" name="Freeform: Shape 144">
              <a:extLst>
                <a:ext uri="{FF2B5EF4-FFF2-40B4-BE49-F238E27FC236}">
                  <a16:creationId xmlns:a16="http://schemas.microsoft.com/office/drawing/2014/main" id="{636F47D3-1819-9977-73FD-2CA62C872129}"/>
                </a:ext>
              </a:extLst>
            </p:cNvPr>
            <p:cNvSpPr/>
            <p:nvPr/>
          </p:nvSpPr>
          <p:spPr>
            <a:xfrm rot="17550601">
              <a:off x="8267830" y="2714777"/>
              <a:ext cx="238029" cy="38100"/>
            </a:xfrm>
            <a:custGeom>
              <a:avLst/>
              <a:gdLst>
                <a:gd name="connsiteX0" fmla="*/ 0 w 238029"/>
                <a:gd name="connsiteY0" fmla="*/ 0 h 38100"/>
                <a:gd name="connsiteX1" fmla="*/ 238030 w 238029"/>
                <a:gd name="connsiteY1" fmla="*/ 0 h 38100"/>
                <a:gd name="connsiteX2" fmla="*/ 238030 w 238029"/>
                <a:gd name="connsiteY2" fmla="*/ 38100 h 38100"/>
                <a:gd name="connsiteX3" fmla="*/ 0 w 238029"/>
                <a:gd name="connsiteY3" fmla="*/ 38100 h 38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8029" h="38100">
                  <a:moveTo>
                    <a:pt x="0" y="0"/>
                  </a:moveTo>
                  <a:lnTo>
                    <a:pt x="238030" y="0"/>
                  </a:lnTo>
                  <a:lnTo>
                    <a:pt x="238030" y="38100"/>
                  </a:lnTo>
                  <a:lnTo>
                    <a:pt x="0" y="3810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pPr algn="ctr">
                <a:defRPr/>
              </a:pPr>
              <a:endParaRPr lang="en-US" sz="1050" kern="0">
                <a:solidFill>
                  <a:srgbClr val="3A3838"/>
                </a:solidFill>
                <a:latin typeface="Calibri" panose="020F0502020204030204"/>
              </a:endParaRPr>
            </a:p>
          </p:txBody>
        </p:sp>
      </p:grpSp>
      <p:grpSp>
        <p:nvGrpSpPr>
          <p:cNvPr id="146" name="Group 145">
            <a:extLst>
              <a:ext uri="{FF2B5EF4-FFF2-40B4-BE49-F238E27FC236}">
                <a16:creationId xmlns:a16="http://schemas.microsoft.com/office/drawing/2014/main" id="{AE05E79E-179F-F57F-8C55-78F21474DAF4}"/>
              </a:ext>
            </a:extLst>
          </p:cNvPr>
          <p:cNvGrpSpPr/>
          <p:nvPr/>
        </p:nvGrpSpPr>
        <p:grpSpPr>
          <a:xfrm>
            <a:off x="4434133" y="4313422"/>
            <a:ext cx="75898" cy="228681"/>
            <a:chOff x="7751545" y="3445838"/>
            <a:chExt cx="631037" cy="1901308"/>
          </a:xfrm>
        </p:grpSpPr>
        <p:sp>
          <p:nvSpPr>
            <p:cNvPr id="147" name="Rectangle 146">
              <a:extLst>
                <a:ext uri="{FF2B5EF4-FFF2-40B4-BE49-F238E27FC236}">
                  <a16:creationId xmlns:a16="http://schemas.microsoft.com/office/drawing/2014/main" id="{E7D2CCC8-4603-7395-A4CC-3ECEB07D11E5}"/>
                </a:ext>
              </a:extLst>
            </p:cNvPr>
            <p:cNvSpPr/>
            <p:nvPr/>
          </p:nvSpPr>
          <p:spPr>
            <a:xfrm rot="18869273">
              <a:off x="7771020" y="3655672"/>
              <a:ext cx="612276" cy="192608"/>
            </a:xfrm>
            <a:prstGeom prst="rect">
              <a:avLst/>
            </a:prstGeom>
            <a:solidFill>
              <a:srgbClr val="ED7D31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48" name="Rectangle 147">
              <a:extLst>
                <a:ext uri="{FF2B5EF4-FFF2-40B4-BE49-F238E27FC236}">
                  <a16:creationId xmlns:a16="http://schemas.microsoft.com/office/drawing/2014/main" id="{63589073-F300-4B4C-0FC0-791187039210}"/>
                </a:ext>
              </a:extLst>
            </p:cNvPr>
            <p:cNvSpPr/>
            <p:nvPr/>
          </p:nvSpPr>
          <p:spPr>
            <a:xfrm rot="18869273">
              <a:off x="7749135" y="4266632"/>
              <a:ext cx="638009" cy="192608"/>
            </a:xfrm>
            <a:prstGeom prst="rect">
              <a:avLst/>
            </a:prstGeom>
            <a:solidFill>
              <a:srgbClr val="ED7D31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49" name="Rectangle 148">
              <a:extLst>
                <a:ext uri="{FF2B5EF4-FFF2-40B4-BE49-F238E27FC236}">
                  <a16:creationId xmlns:a16="http://schemas.microsoft.com/office/drawing/2014/main" id="{B5E82A2E-C99E-1AB1-17C6-290C317D5164}"/>
                </a:ext>
              </a:extLst>
            </p:cNvPr>
            <p:cNvSpPr/>
            <p:nvPr/>
          </p:nvSpPr>
          <p:spPr>
            <a:xfrm rot="18869273">
              <a:off x="7742444" y="4907238"/>
              <a:ext cx="635040" cy="192608"/>
            </a:xfrm>
            <a:prstGeom prst="rect">
              <a:avLst/>
            </a:prstGeom>
            <a:solidFill>
              <a:srgbClr val="ED7D31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50" name="Rectangle 149">
              <a:extLst>
                <a:ext uri="{FF2B5EF4-FFF2-40B4-BE49-F238E27FC236}">
                  <a16:creationId xmlns:a16="http://schemas.microsoft.com/office/drawing/2014/main" id="{6D1B17BA-CD52-8450-FB5F-40281940F2D8}"/>
                </a:ext>
              </a:extLst>
            </p:cNvPr>
            <p:cNvSpPr/>
            <p:nvPr/>
          </p:nvSpPr>
          <p:spPr>
            <a:xfrm rot="13469273">
              <a:off x="7783684" y="3957760"/>
              <a:ext cx="597384" cy="192608"/>
            </a:xfrm>
            <a:prstGeom prst="rect">
              <a:avLst/>
            </a:prstGeom>
            <a:solidFill>
              <a:srgbClr val="ED7D31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51" name="Rectangle 150">
              <a:extLst>
                <a:ext uri="{FF2B5EF4-FFF2-40B4-BE49-F238E27FC236}">
                  <a16:creationId xmlns:a16="http://schemas.microsoft.com/office/drawing/2014/main" id="{6D719E87-C784-3902-670A-C42B889910D9}"/>
                </a:ext>
              </a:extLst>
            </p:cNvPr>
            <p:cNvSpPr/>
            <p:nvPr/>
          </p:nvSpPr>
          <p:spPr>
            <a:xfrm rot="13469273">
              <a:off x="7751545" y="4584585"/>
              <a:ext cx="631037" cy="192608"/>
            </a:xfrm>
            <a:prstGeom prst="rect">
              <a:avLst/>
            </a:prstGeom>
            <a:solidFill>
              <a:srgbClr val="ED7D31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52" name="Rectangle 151">
              <a:extLst>
                <a:ext uri="{FF2B5EF4-FFF2-40B4-BE49-F238E27FC236}">
                  <a16:creationId xmlns:a16="http://schemas.microsoft.com/office/drawing/2014/main" id="{4AFA7A12-4DDB-FBF5-755B-F171CF1742B7}"/>
                </a:ext>
              </a:extLst>
            </p:cNvPr>
            <p:cNvSpPr/>
            <p:nvPr/>
          </p:nvSpPr>
          <p:spPr>
            <a:xfrm rot="13469273">
              <a:off x="7779611" y="5154538"/>
              <a:ext cx="433389" cy="192608"/>
            </a:xfrm>
            <a:prstGeom prst="rect">
              <a:avLst/>
            </a:prstGeom>
            <a:solidFill>
              <a:srgbClr val="ED7D31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4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sp>
        <p:nvSpPr>
          <p:cNvPr id="153" name="TextBox 152">
            <a:extLst>
              <a:ext uri="{FF2B5EF4-FFF2-40B4-BE49-F238E27FC236}">
                <a16:creationId xmlns:a16="http://schemas.microsoft.com/office/drawing/2014/main" id="{F870E428-5DF0-8864-E53D-A3B4E50B0EA8}"/>
              </a:ext>
            </a:extLst>
          </p:cNvPr>
          <p:cNvSpPr txBox="1"/>
          <p:nvPr/>
        </p:nvSpPr>
        <p:spPr>
          <a:xfrm>
            <a:off x="4444524" y="4326450"/>
            <a:ext cx="44435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defRPr/>
            </a:pPr>
            <a:r>
              <a:rPr lang="en-US" sz="1050" kern="0">
                <a:solidFill>
                  <a:srgbClr val="3A3838"/>
                </a:solidFill>
                <a:latin typeface="Calibri" panose="020F0502020204030204"/>
              </a:rPr>
              <a:t>CWL</a:t>
            </a:r>
          </a:p>
        </p:txBody>
      </p:sp>
      <p:sp>
        <p:nvSpPr>
          <p:cNvPr id="154" name="TextBox 153">
            <a:extLst>
              <a:ext uri="{FF2B5EF4-FFF2-40B4-BE49-F238E27FC236}">
                <a16:creationId xmlns:a16="http://schemas.microsoft.com/office/drawing/2014/main" id="{4C19A9FB-E906-0727-630E-4077DCD79672}"/>
              </a:ext>
            </a:extLst>
          </p:cNvPr>
          <p:cNvSpPr txBox="1"/>
          <p:nvPr/>
        </p:nvSpPr>
        <p:spPr>
          <a:xfrm>
            <a:off x="4301298" y="5166183"/>
            <a:ext cx="44435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defRPr/>
            </a:pPr>
            <a:r>
              <a:rPr lang="en-US" sz="1050" kern="0">
                <a:solidFill>
                  <a:srgbClr val="3A3838"/>
                </a:solidFill>
                <a:latin typeface="Calibri" panose="020F0502020204030204"/>
              </a:rPr>
              <a:t>CWL</a:t>
            </a:r>
          </a:p>
        </p:txBody>
      </p:sp>
      <p:grpSp>
        <p:nvGrpSpPr>
          <p:cNvPr id="155" name="Group 154">
            <a:extLst>
              <a:ext uri="{FF2B5EF4-FFF2-40B4-BE49-F238E27FC236}">
                <a16:creationId xmlns:a16="http://schemas.microsoft.com/office/drawing/2014/main" id="{C70E8E97-C041-F503-F9B4-825DC5335365}"/>
              </a:ext>
            </a:extLst>
          </p:cNvPr>
          <p:cNvGrpSpPr/>
          <p:nvPr/>
        </p:nvGrpSpPr>
        <p:grpSpPr>
          <a:xfrm>
            <a:off x="3794770" y="4876244"/>
            <a:ext cx="421098" cy="398310"/>
            <a:chOff x="2196546" y="3913966"/>
            <a:chExt cx="988554" cy="668456"/>
          </a:xfrm>
        </p:grpSpPr>
        <p:cxnSp>
          <p:nvCxnSpPr>
            <p:cNvPr id="156" name="Straight Connector 155">
              <a:extLst>
                <a:ext uri="{FF2B5EF4-FFF2-40B4-BE49-F238E27FC236}">
                  <a16:creationId xmlns:a16="http://schemas.microsoft.com/office/drawing/2014/main" id="{7CD9EB97-AD57-7BD6-C39D-401489A1B7C9}"/>
                </a:ext>
              </a:extLst>
            </p:cNvPr>
            <p:cNvCxnSpPr/>
            <p:nvPr/>
          </p:nvCxnSpPr>
          <p:spPr>
            <a:xfrm>
              <a:off x="2196546" y="3913966"/>
              <a:ext cx="477795" cy="0"/>
            </a:xfrm>
            <a:prstGeom prst="line">
              <a:avLst/>
            </a:prstGeom>
            <a:noFill/>
            <a:ln w="38100" cap="rnd" cmpd="sng" algn="ctr">
              <a:solidFill>
                <a:srgbClr val="5B9BD5"/>
              </a:solidFill>
              <a:prstDash val="solid"/>
            </a:ln>
            <a:effectLst/>
          </p:spPr>
        </p:cxnSp>
        <p:cxnSp>
          <p:nvCxnSpPr>
            <p:cNvPr id="157" name="Straight Connector 156">
              <a:extLst>
                <a:ext uri="{FF2B5EF4-FFF2-40B4-BE49-F238E27FC236}">
                  <a16:creationId xmlns:a16="http://schemas.microsoft.com/office/drawing/2014/main" id="{90B4B9C2-E30D-65A0-C053-F6DE3308BD9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707306" y="4073080"/>
              <a:ext cx="0" cy="336189"/>
            </a:xfrm>
            <a:prstGeom prst="line">
              <a:avLst/>
            </a:prstGeom>
            <a:noFill/>
            <a:ln w="38100" cap="rnd" cmpd="sng" algn="ctr">
              <a:solidFill>
                <a:srgbClr val="5B9BD5"/>
              </a:solidFill>
              <a:prstDash val="solid"/>
            </a:ln>
            <a:effectLst/>
          </p:spPr>
        </p:cxnSp>
        <p:cxnSp>
          <p:nvCxnSpPr>
            <p:cNvPr id="158" name="Straight Connector 157">
              <a:extLst>
                <a:ext uri="{FF2B5EF4-FFF2-40B4-BE49-F238E27FC236}">
                  <a16:creationId xmlns:a16="http://schemas.microsoft.com/office/drawing/2014/main" id="{D53FB3CB-27F0-6E78-889D-4C32E693B0D5}"/>
                </a:ext>
              </a:extLst>
            </p:cNvPr>
            <p:cNvCxnSpPr/>
            <p:nvPr/>
          </p:nvCxnSpPr>
          <p:spPr>
            <a:xfrm>
              <a:off x="2707306" y="4582422"/>
              <a:ext cx="477794" cy="0"/>
            </a:xfrm>
            <a:prstGeom prst="line">
              <a:avLst/>
            </a:prstGeom>
            <a:noFill/>
            <a:ln w="38100" cap="rnd" cmpd="sng" algn="ctr">
              <a:solidFill>
                <a:srgbClr val="5B9BD5"/>
              </a:solidFill>
              <a:prstDash val="solid"/>
            </a:ln>
            <a:effectLst/>
          </p:spPr>
        </p:cxnSp>
        <p:cxnSp>
          <p:nvCxnSpPr>
            <p:cNvPr id="159" name="Straight Connector 158">
              <a:extLst>
                <a:ext uri="{FF2B5EF4-FFF2-40B4-BE49-F238E27FC236}">
                  <a16:creationId xmlns:a16="http://schemas.microsoft.com/office/drawing/2014/main" id="{F9A845A0-E323-342F-91F8-CF7232538C1F}"/>
                </a:ext>
              </a:extLst>
            </p:cNvPr>
            <p:cNvCxnSpPr/>
            <p:nvPr/>
          </p:nvCxnSpPr>
          <p:spPr>
            <a:xfrm>
              <a:off x="2671997" y="3913966"/>
              <a:ext cx="477795" cy="0"/>
            </a:xfrm>
            <a:prstGeom prst="line">
              <a:avLst/>
            </a:prstGeom>
            <a:noFill/>
            <a:ln w="38100" cap="rnd" cmpd="sng" algn="ctr">
              <a:solidFill>
                <a:srgbClr val="5B9BD5"/>
              </a:solidFill>
              <a:prstDash val="solid"/>
            </a:ln>
            <a:effectLst/>
          </p:spPr>
        </p:cxnSp>
      </p:grpSp>
      <p:cxnSp>
        <p:nvCxnSpPr>
          <p:cNvPr id="160" name="Straight Connector 159">
            <a:extLst>
              <a:ext uri="{FF2B5EF4-FFF2-40B4-BE49-F238E27FC236}">
                <a16:creationId xmlns:a16="http://schemas.microsoft.com/office/drawing/2014/main" id="{5E79680C-6AEE-1970-5D3F-235C69B2A74D}"/>
              </a:ext>
            </a:extLst>
          </p:cNvPr>
          <p:cNvCxnSpPr>
            <a:cxnSpLocks/>
          </p:cNvCxnSpPr>
          <p:nvPr/>
        </p:nvCxnSpPr>
        <p:spPr>
          <a:xfrm flipV="1">
            <a:off x="2635896" y="5206860"/>
            <a:ext cx="0" cy="178651"/>
          </a:xfrm>
          <a:prstGeom prst="line">
            <a:avLst/>
          </a:prstGeom>
          <a:noFill/>
          <a:ln w="38100" cap="rnd" cmpd="sng" algn="ctr">
            <a:solidFill>
              <a:srgbClr val="5B9BD5"/>
            </a:solidFill>
            <a:prstDash val="solid"/>
          </a:ln>
          <a:effectLst/>
        </p:spPr>
      </p:cxnSp>
      <p:cxnSp>
        <p:nvCxnSpPr>
          <p:cNvPr id="161" name="Straight Connector 160">
            <a:extLst>
              <a:ext uri="{FF2B5EF4-FFF2-40B4-BE49-F238E27FC236}">
                <a16:creationId xmlns:a16="http://schemas.microsoft.com/office/drawing/2014/main" id="{5A069F72-19EC-9DD6-9F69-88CCFA62B93F}"/>
              </a:ext>
            </a:extLst>
          </p:cNvPr>
          <p:cNvCxnSpPr>
            <a:cxnSpLocks/>
          </p:cNvCxnSpPr>
          <p:nvPr/>
        </p:nvCxnSpPr>
        <p:spPr>
          <a:xfrm flipV="1">
            <a:off x="2644387" y="3638060"/>
            <a:ext cx="0" cy="178651"/>
          </a:xfrm>
          <a:prstGeom prst="line">
            <a:avLst/>
          </a:prstGeom>
          <a:noFill/>
          <a:ln w="38100" cap="rnd" cmpd="sng" algn="ctr">
            <a:solidFill>
              <a:srgbClr val="5B9BD5"/>
            </a:solidFill>
            <a:prstDash val="solid"/>
          </a:ln>
          <a:effectLst/>
        </p:spPr>
      </p:cxnSp>
      <p:sp>
        <p:nvSpPr>
          <p:cNvPr id="162" name="TextBox 161">
            <a:extLst>
              <a:ext uri="{FF2B5EF4-FFF2-40B4-BE49-F238E27FC236}">
                <a16:creationId xmlns:a16="http://schemas.microsoft.com/office/drawing/2014/main" id="{B3B8C0C6-F3BD-484F-17A9-56559861BDC4}"/>
              </a:ext>
            </a:extLst>
          </p:cNvPr>
          <p:cNvSpPr txBox="1"/>
          <p:nvPr/>
        </p:nvSpPr>
        <p:spPr>
          <a:xfrm>
            <a:off x="4415221" y="1945760"/>
            <a:ext cx="740908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defRPr/>
            </a:pPr>
            <a:r>
              <a:rPr lang="en-US" sz="1050" kern="0">
                <a:solidFill>
                  <a:srgbClr val="3A3838"/>
                </a:solidFill>
                <a:latin typeface="Calibri" panose="020F0502020204030204"/>
              </a:rPr>
              <a:t>resources</a:t>
            </a:r>
          </a:p>
        </p:txBody>
      </p:sp>
      <p:pic>
        <p:nvPicPr>
          <p:cNvPr id="163" name="Picture 8" descr="isa">
            <a:extLst>
              <a:ext uri="{FF2B5EF4-FFF2-40B4-BE49-F238E27FC236}">
                <a16:creationId xmlns:a16="http://schemas.microsoft.com/office/drawing/2014/main" id="{01927DC4-523E-3C9A-9799-1511BE19176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>
            <a:alphaModFix amt="85000"/>
            <a:duotone>
              <a:srgbClr val="5B9BD5">
                <a:shade val="45000"/>
                <a:satMod val="135000"/>
              </a:srgb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286" t="33596" r="13656" b="27963"/>
          <a:stretch/>
        </p:blipFill>
        <p:spPr bwMode="auto">
          <a:xfrm>
            <a:off x="4556219" y="2506246"/>
            <a:ext cx="552884" cy="267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4" name="Graphic 163" descr="Folder">
            <a:extLst>
              <a:ext uri="{FF2B5EF4-FFF2-40B4-BE49-F238E27FC236}">
                <a16:creationId xmlns:a16="http://schemas.microsoft.com/office/drawing/2014/main" id="{8AC4458F-C83F-0C30-2BE0-DF0C2C009E0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606753" y="1707359"/>
            <a:ext cx="356305" cy="309724"/>
          </a:xfrm>
          <a:prstGeom prst="rect">
            <a:avLst/>
          </a:prstGeom>
        </p:spPr>
      </p:pic>
      <p:grpSp>
        <p:nvGrpSpPr>
          <p:cNvPr id="165" name="Group 164">
            <a:extLst>
              <a:ext uri="{FF2B5EF4-FFF2-40B4-BE49-F238E27FC236}">
                <a16:creationId xmlns:a16="http://schemas.microsoft.com/office/drawing/2014/main" id="{553BDF6E-DE4D-3CE9-E49A-6DF4DE466040}"/>
              </a:ext>
            </a:extLst>
          </p:cNvPr>
          <p:cNvGrpSpPr/>
          <p:nvPr/>
        </p:nvGrpSpPr>
        <p:grpSpPr>
          <a:xfrm>
            <a:off x="4153832" y="1869559"/>
            <a:ext cx="405753" cy="758011"/>
            <a:chOff x="2194202" y="3117175"/>
            <a:chExt cx="975298" cy="1562684"/>
          </a:xfrm>
        </p:grpSpPr>
        <p:cxnSp>
          <p:nvCxnSpPr>
            <p:cNvPr id="166" name="Straight Connector 165">
              <a:extLst>
                <a:ext uri="{FF2B5EF4-FFF2-40B4-BE49-F238E27FC236}">
                  <a16:creationId xmlns:a16="http://schemas.microsoft.com/office/drawing/2014/main" id="{EA585A87-86DD-C1BB-5689-314AD72212E6}"/>
                </a:ext>
              </a:extLst>
            </p:cNvPr>
            <p:cNvCxnSpPr/>
            <p:nvPr/>
          </p:nvCxnSpPr>
          <p:spPr>
            <a:xfrm>
              <a:off x="2194202" y="3117175"/>
              <a:ext cx="477794" cy="0"/>
            </a:xfrm>
            <a:prstGeom prst="line">
              <a:avLst/>
            </a:prstGeom>
            <a:noFill/>
            <a:ln w="38100" cap="rnd" cmpd="sng" algn="ctr">
              <a:solidFill>
                <a:srgbClr val="5B9BD5"/>
              </a:solidFill>
              <a:prstDash val="solid"/>
            </a:ln>
            <a:effectLst/>
          </p:spPr>
        </p:cxnSp>
        <p:cxnSp>
          <p:nvCxnSpPr>
            <p:cNvPr id="167" name="Straight Connector 166">
              <a:extLst>
                <a:ext uri="{FF2B5EF4-FFF2-40B4-BE49-F238E27FC236}">
                  <a16:creationId xmlns:a16="http://schemas.microsoft.com/office/drawing/2014/main" id="{93BB4E0E-AAB9-23B5-0DB2-D715E92EF805}"/>
                </a:ext>
              </a:extLst>
            </p:cNvPr>
            <p:cNvCxnSpPr/>
            <p:nvPr/>
          </p:nvCxnSpPr>
          <p:spPr>
            <a:xfrm>
              <a:off x="2672573" y="3118789"/>
              <a:ext cx="477795" cy="0"/>
            </a:xfrm>
            <a:prstGeom prst="line">
              <a:avLst/>
            </a:prstGeom>
            <a:noFill/>
            <a:ln w="38100" cap="rnd" cmpd="sng" algn="ctr">
              <a:solidFill>
                <a:srgbClr val="5B9BD5"/>
              </a:solidFill>
              <a:prstDash val="solid"/>
            </a:ln>
            <a:effectLst/>
          </p:spPr>
        </p:cxnSp>
        <p:cxnSp>
          <p:nvCxnSpPr>
            <p:cNvPr id="168" name="Straight Connector 167">
              <a:extLst>
                <a:ext uri="{FF2B5EF4-FFF2-40B4-BE49-F238E27FC236}">
                  <a16:creationId xmlns:a16="http://schemas.microsoft.com/office/drawing/2014/main" id="{78EBE579-584F-9FB5-BDBA-BD932D1259DD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2433099" y="3506158"/>
              <a:ext cx="477795" cy="0"/>
            </a:xfrm>
            <a:prstGeom prst="line">
              <a:avLst/>
            </a:prstGeom>
            <a:noFill/>
            <a:ln w="38100" cap="rnd" cmpd="sng" algn="ctr">
              <a:solidFill>
                <a:srgbClr val="5B9BD5"/>
              </a:solidFill>
              <a:prstDash val="solid"/>
            </a:ln>
            <a:effectLst/>
          </p:spPr>
        </p:cxnSp>
        <p:cxnSp>
          <p:nvCxnSpPr>
            <p:cNvPr id="169" name="Straight Connector 168">
              <a:extLst>
                <a:ext uri="{FF2B5EF4-FFF2-40B4-BE49-F238E27FC236}">
                  <a16:creationId xmlns:a16="http://schemas.microsoft.com/office/drawing/2014/main" id="{0ECF13D4-629E-D4B5-4A0B-E3A24CFE0A57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2452808" y="4315633"/>
              <a:ext cx="477795" cy="0"/>
            </a:xfrm>
            <a:prstGeom prst="line">
              <a:avLst/>
            </a:prstGeom>
            <a:noFill/>
            <a:ln w="38100" cap="rnd" cmpd="sng" algn="ctr">
              <a:solidFill>
                <a:srgbClr val="5B9BD5"/>
              </a:solidFill>
              <a:prstDash val="solid"/>
            </a:ln>
            <a:effectLst/>
          </p:spPr>
        </p:cxnSp>
        <p:cxnSp>
          <p:nvCxnSpPr>
            <p:cNvPr id="170" name="Straight Connector 169">
              <a:extLst>
                <a:ext uri="{FF2B5EF4-FFF2-40B4-BE49-F238E27FC236}">
                  <a16:creationId xmlns:a16="http://schemas.microsoft.com/office/drawing/2014/main" id="{BC5AFA0A-28A2-566D-E7CA-2C936EFD77B7}"/>
                </a:ext>
              </a:extLst>
            </p:cNvPr>
            <p:cNvCxnSpPr/>
            <p:nvPr/>
          </p:nvCxnSpPr>
          <p:spPr>
            <a:xfrm>
              <a:off x="2691705" y="4679859"/>
              <a:ext cx="477795" cy="0"/>
            </a:xfrm>
            <a:prstGeom prst="line">
              <a:avLst/>
            </a:prstGeom>
            <a:noFill/>
            <a:ln w="38100" cap="rnd" cmpd="sng" algn="ctr">
              <a:solidFill>
                <a:srgbClr val="5B9BD5"/>
              </a:solidFill>
              <a:prstDash val="solid"/>
            </a:ln>
            <a:effectLst/>
          </p:spPr>
        </p:cxnSp>
        <p:cxnSp>
          <p:nvCxnSpPr>
            <p:cNvPr id="171" name="Straight Connector 170">
              <a:extLst>
                <a:ext uri="{FF2B5EF4-FFF2-40B4-BE49-F238E27FC236}">
                  <a16:creationId xmlns:a16="http://schemas.microsoft.com/office/drawing/2014/main" id="{410745A0-BFEA-02F7-3E66-0C5DE106887C}"/>
                </a:ext>
              </a:extLst>
            </p:cNvPr>
            <p:cNvCxnSpPr/>
            <p:nvPr/>
          </p:nvCxnSpPr>
          <p:spPr>
            <a:xfrm>
              <a:off x="2671996" y="3913966"/>
              <a:ext cx="477795" cy="0"/>
            </a:xfrm>
            <a:prstGeom prst="line">
              <a:avLst/>
            </a:prstGeom>
            <a:noFill/>
            <a:ln w="38100" cap="rnd" cmpd="sng" algn="ctr">
              <a:solidFill>
                <a:srgbClr val="5B9BD5"/>
              </a:solidFill>
              <a:prstDash val="solid"/>
            </a:ln>
            <a:effectLst/>
          </p:spPr>
        </p:cxnSp>
      </p:grpSp>
      <p:sp>
        <p:nvSpPr>
          <p:cNvPr id="172" name="TextBox 171">
            <a:extLst>
              <a:ext uri="{FF2B5EF4-FFF2-40B4-BE49-F238E27FC236}">
                <a16:creationId xmlns:a16="http://schemas.microsoft.com/office/drawing/2014/main" id="{F9FB8DDC-9E51-FE0D-8DF8-9E5EDD38F310}"/>
              </a:ext>
            </a:extLst>
          </p:cNvPr>
          <p:cNvSpPr txBox="1"/>
          <p:nvPr/>
        </p:nvSpPr>
        <p:spPr>
          <a:xfrm>
            <a:off x="4444025" y="2299321"/>
            <a:ext cx="721672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>
              <a:defRPr/>
            </a:pPr>
            <a:r>
              <a:rPr lang="en-US" sz="1050" kern="0">
                <a:solidFill>
                  <a:srgbClr val="3A3838"/>
                </a:solidFill>
                <a:latin typeface="Calibri" panose="020F0502020204030204"/>
              </a:rPr>
              <a:t>protocols</a:t>
            </a:r>
          </a:p>
        </p:txBody>
      </p:sp>
      <p:pic>
        <p:nvPicPr>
          <p:cNvPr id="173" name="Graphic 172" descr="Folder">
            <a:extLst>
              <a:ext uri="{FF2B5EF4-FFF2-40B4-BE49-F238E27FC236}">
                <a16:creationId xmlns:a16="http://schemas.microsoft.com/office/drawing/2014/main" id="{236A111B-5949-6851-D1FE-82E4A947E823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617438" y="2084021"/>
            <a:ext cx="356305" cy="309724"/>
          </a:xfrm>
          <a:prstGeom prst="rect">
            <a:avLst/>
          </a:prstGeom>
        </p:spPr>
      </p:pic>
      <p:pic>
        <p:nvPicPr>
          <p:cNvPr id="174" name="Graphic 173" descr="Postit Notes">
            <a:extLst>
              <a:ext uri="{FF2B5EF4-FFF2-40B4-BE49-F238E27FC236}">
                <a16:creationId xmlns:a16="http://schemas.microsoft.com/office/drawing/2014/main" id="{C6EF7D6F-DD47-8093-8C74-EC321ACCE848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4703123" y="2183373"/>
            <a:ext cx="161727" cy="140584"/>
          </a:xfrm>
          <a:prstGeom prst="rect">
            <a:avLst/>
          </a:prstGeom>
        </p:spPr>
      </p:pic>
      <p:grpSp>
        <p:nvGrpSpPr>
          <p:cNvPr id="175" name="Group 174">
            <a:extLst>
              <a:ext uri="{FF2B5EF4-FFF2-40B4-BE49-F238E27FC236}">
                <a16:creationId xmlns:a16="http://schemas.microsoft.com/office/drawing/2014/main" id="{E4DB8399-AC1D-8DFA-AFBB-2210BA19FB4C}"/>
              </a:ext>
            </a:extLst>
          </p:cNvPr>
          <p:cNvGrpSpPr/>
          <p:nvPr/>
        </p:nvGrpSpPr>
        <p:grpSpPr>
          <a:xfrm>
            <a:off x="4757102" y="2495504"/>
            <a:ext cx="179827" cy="148808"/>
            <a:chOff x="5085482" y="2862781"/>
            <a:chExt cx="1227460" cy="1168491"/>
          </a:xfrm>
        </p:grpSpPr>
        <p:sp>
          <p:nvSpPr>
            <p:cNvPr id="176" name="Freeform: Shape 175">
              <a:extLst>
                <a:ext uri="{FF2B5EF4-FFF2-40B4-BE49-F238E27FC236}">
                  <a16:creationId xmlns:a16="http://schemas.microsoft.com/office/drawing/2014/main" id="{B58BEBBB-5AB2-89B0-8644-C7AFDC3EFB0A}"/>
                </a:ext>
              </a:extLst>
            </p:cNvPr>
            <p:cNvSpPr/>
            <p:nvPr/>
          </p:nvSpPr>
          <p:spPr>
            <a:xfrm>
              <a:off x="5185521" y="2862781"/>
              <a:ext cx="1127421" cy="1018228"/>
            </a:xfrm>
            <a:custGeom>
              <a:avLst/>
              <a:gdLst>
                <a:gd name="connsiteX0" fmla="*/ 68184 w 2589719"/>
                <a:gd name="connsiteY0" fmla="*/ 1745002 h 2136997"/>
                <a:gd name="connsiteX1" fmla="*/ 2870 w 2589719"/>
                <a:gd name="connsiteY1" fmla="*/ 1745002 h 2136997"/>
                <a:gd name="connsiteX2" fmla="*/ 161490 w 2589719"/>
                <a:gd name="connsiteY2" fmla="*/ 905247 h 2136997"/>
                <a:gd name="connsiteX3" fmla="*/ 609359 w 2589719"/>
                <a:gd name="connsiteY3" fmla="*/ 364072 h 2136997"/>
                <a:gd name="connsiteX4" fmla="*/ 1299825 w 2589719"/>
                <a:gd name="connsiteY4" fmla="*/ 205451 h 2136997"/>
                <a:gd name="connsiteX5" fmla="*/ 1999621 w 2589719"/>
                <a:gd name="connsiteY5" fmla="*/ 186790 h 2136997"/>
                <a:gd name="connsiteX6" fmla="*/ 2522135 w 2589719"/>
                <a:gd name="connsiteY6" fmla="*/ 178 h 2136997"/>
                <a:gd name="connsiteX7" fmla="*/ 2578119 w 2589719"/>
                <a:gd name="connsiteY7" fmla="*/ 224112 h 2136997"/>
                <a:gd name="connsiteX8" fmla="*/ 2475482 w 2589719"/>
                <a:gd name="connsiteY8" fmla="*/ 765288 h 2136997"/>
                <a:gd name="connsiteX9" fmla="*/ 2074265 w 2589719"/>
                <a:gd name="connsiteY9" fmla="*/ 1605043 h 2136997"/>
                <a:gd name="connsiteX10" fmla="*/ 1579743 w 2589719"/>
                <a:gd name="connsiteY10" fmla="*/ 1987598 h 2136997"/>
                <a:gd name="connsiteX11" fmla="*/ 870616 w 2589719"/>
                <a:gd name="connsiteY11" fmla="*/ 2136888 h 2136997"/>
                <a:gd name="connsiteX12" fmla="*/ 180151 w 2589719"/>
                <a:gd name="connsiteY12" fmla="*/ 1968937 h 2136997"/>
                <a:gd name="connsiteX13" fmla="*/ 68184 w 2589719"/>
                <a:gd name="connsiteY13" fmla="*/ 1745002 h 2136997"/>
                <a:gd name="connsiteX0" fmla="*/ 12856 w 2534391"/>
                <a:gd name="connsiteY0" fmla="*/ 1745002 h 2136997"/>
                <a:gd name="connsiteX1" fmla="*/ 12856 w 2534391"/>
                <a:gd name="connsiteY1" fmla="*/ 1418431 h 2136997"/>
                <a:gd name="connsiteX2" fmla="*/ 106162 w 2534391"/>
                <a:gd name="connsiteY2" fmla="*/ 905247 h 2136997"/>
                <a:gd name="connsiteX3" fmla="*/ 554031 w 2534391"/>
                <a:gd name="connsiteY3" fmla="*/ 364072 h 2136997"/>
                <a:gd name="connsiteX4" fmla="*/ 1244497 w 2534391"/>
                <a:gd name="connsiteY4" fmla="*/ 205451 h 2136997"/>
                <a:gd name="connsiteX5" fmla="*/ 1944293 w 2534391"/>
                <a:gd name="connsiteY5" fmla="*/ 186790 h 2136997"/>
                <a:gd name="connsiteX6" fmla="*/ 2466807 w 2534391"/>
                <a:gd name="connsiteY6" fmla="*/ 178 h 2136997"/>
                <a:gd name="connsiteX7" fmla="*/ 2522791 w 2534391"/>
                <a:gd name="connsiteY7" fmla="*/ 224112 h 2136997"/>
                <a:gd name="connsiteX8" fmla="*/ 2420154 w 2534391"/>
                <a:gd name="connsiteY8" fmla="*/ 765288 h 2136997"/>
                <a:gd name="connsiteX9" fmla="*/ 2018937 w 2534391"/>
                <a:gd name="connsiteY9" fmla="*/ 1605043 h 2136997"/>
                <a:gd name="connsiteX10" fmla="*/ 1524415 w 2534391"/>
                <a:gd name="connsiteY10" fmla="*/ 1987598 h 2136997"/>
                <a:gd name="connsiteX11" fmla="*/ 815288 w 2534391"/>
                <a:gd name="connsiteY11" fmla="*/ 2136888 h 2136997"/>
                <a:gd name="connsiteX12" fmla="*/ 124823 w 2534391"/>
                <a:gd name="connsiteY12" fmla="*/ 1968937 h 2136997"/>
                <a:gd name="connsiteX13" fmla="*/ 12856 w 2534391"/>
                <a:gd name="connsiteY13" fmla="*/ 1745002 h 2136997"/>
                <a:gd name="connsiteX0" fmla="*/ 12856 w 2534391"/>
                <a:gd name="connsiteY0" fmla="*/ 1745002 h 2136997"/>
                <a:gd name="connsiteX1" fmla="*/ 12856 w 2534391"/>
                <a:gd name="connsiteY1" fmla="*/ 1418431 h 2136997"/>
                <a:gd name="connsiteX2" fmla="*/ 106162 w 2534391"/>
                <a:gd name="connsiteY2" fmla="*/ 905247 h 2136997"/>
                <a:gd name="connsiteX3" fmla="*/ 554031 w 2534391"/>
                <a:gd name="connsiteY3" fmla="*/ 364072 h 2136997"/>
                <a:gd name="connsiteX4" fmla="*/ 1244497 w 2534391"/>
                <a:gd name="connsiteY4" fmla="*/ 205451 h 2136997"/>
                <a:gd name="connsiteX5" fmla="*/ 1944293 w 2534391"/>
                <a:gd name="connsiteY5" fmla="*/ 186790 h 2136997"/>
                <a:gd name="connsiteX6" fmla="*/ 2466807 w 2534391"/>
                <a:gd name="connsiteY6" fmla="*/ 178 h 2136997"/>
                <a:gd name="connsiteX7" fmla="*/ 2522791 w 2534391"/>
                <a:gd name="connsiteY7" fmla="*/ 224112 h 2136997"/>
                <a:gd name="connsiteX8" fmla="*/ 2420154 w 2534391"/>
                <a:gd name="connsiteY8" fmla="*/ 765288 h 2136997"/>
                <a:gd name="connsiteX9" fmla="*/ 2018937 w 2534391"/>
                <a:gd name="connsiteY9" fmla="*/ 1605043 h 2136997"/>
                <a:gd name="connsiteX10" fmla="*/ 1524415 w 2534391"/>
                <a:gd name="connsiteY10" fmla="*/ 1987598 h 2136997"/>
                <a:gd name="connsiteX11" fmla="*/ 815288 w 2534391"/>
                <a:gd name="connsiteY11" fmla="*/ 2136888 h 2136997"/>
                <a:gd name="connsiteX12" fmla="*/ 124823 w 2534391"/>
                <a:gd name="connsiteY12" fmla="*/ 1968937 h 2136997"/>
                <a:gd name="connsiteX13" fmla="*/ 12856 w 2534391"/>
                <a:gd name="connsiteY13" fmla="*/ 1745002 h 2136997"/>
                <a:gd name="connsiteX0" fmla="*/ 7329 w 2528864"/>
                <a:gd name="connsiteY0" fmla="*/ 1745002 h 2136997"/>
                <a:gd name="connsiteX1" fmla="*/ 7329 w 2528864"/>
                <a:gd name="connsiteY1" fmla="*/ 1418431 h 2136997"/>
                <a:gd name="connsiteX2" fmla="*/ 100635 w 2528864"/>
                <a:gd name="connsiteY2" fmla="*/ 905247 h 2136997"/>
                <a:gd name="connsiteX3" fmla="*/ 548504 w 2528864"/>
                <a:gd name="connsiteY3" fmla="*/ 364072 h 2136997"/>
                <a:gd name="connsiteX4" fmla="*/ 1238970 w 2528864"/>
                <a:gd name="connsiteY4" fmla="*/ 205451 h 2136997"/>
                <a:gd name="connsiteX5" fmla="*/ 1938766 w 2528864"/>
                <a:gd name="connsiteY5" fmla="*/ 186790 h 2136997"/>
                <a:gd name="connsiteX6" fmla="*/ 2461280 w 2528864"/>
                <a:gd name="connsiteY6" fmla="*/ 178 h 2136997"/>
                <a:gd name="connsiteX7" fmla="*/ 2517264 w 2528864"/>
                <a:gd name="connsiteY7" fmla="*/ 224112 h 2136997"/>
                <a:gd name="connsiteX8" fmla="*/ 2414627 w 2528864"/>
                <a:gd name="connsiteY8" fmla="*/ 765288 h 2136997"/>
                <a:gd name="connsiteX9" fmla="*/ 2013410 w 2528864"/>
                <a:gd name="connsiteY9" fmla="*/ 1605043 h 2136997"/>
                <a:gd name="connsiteX10" fmla="*/ 1518888 w 2528864"/>
                <a:gd name="connsiteY10" fmla="*/ 1987598 h 2136997"/>
                <a:gd name="connsiteX11" fmla="*/ 809761 w 2528864"/>
                <a:gd name="connsiteY11" fmla="*/ 2136888 h 2136997"/>
                <a:gd name="connsiteX12" fmla="*/ 119296 w 2528864"/>
                <a:gd name="connsiteY12" fmla="*/ 1968937 h 2136997"/>
                <a:gd name="connsiteX13" fmla="*/ 18098 w 2528864"/>
                <a:gd name="connsiteY13" fmla="*/ 1776899 h 2136997"/>
                <a:gd name="connsiteX14" fmla="*/ 7329 w 2528864"/>
                <a:gd name="connsiteY14" fmla="*/ 1745002 h 2136997"/>
                <a:gd name="connsiteX0" fmla="*/ 77730 w 2599265"/>
                <a:gd name="connsiteY0" fmla="*/ 1745002 h 2136997"/>
                <a:gd name="connsiteX1" fmla="*/ 77730 w 2599265"/>
                <a:gd name="connsiteY1" fmla="*/ 1418431 h 2136997"/>
                <a:gd name="connsiteX2" fmla="*/ 171036 w 2599265"/>
                <a:gd name="connsiteY2" fmla="*/ 905247 h 2136997"/>
                <a:gd name="connsiteX3" fmla="*/ 618905 w 2599265"/>
                <a:gd name="connsiteY3" fmla="*/ 364072 h 2136997"/>
                <a:gd name="connsiteX4" fmla="*/ 1309371 w 2599265"/>
                <a:gd name="connsiteY4" fmla="*/ 205451 h 2136997"/>
                <a:gd name="connsiteX5" fmla="*/ 2009167 w 2599265"/>
                <a:gd name="connsiteY5" fmla="*/ 186790 h 2136997"/>
                <a:gd name="connsiteX6" fmla="*/ 2531681 w 2599265"/>
                <a:gd name="connsiteY6" fmla="*/ 178 h 2136997"/>
                <a:gd name="connsiteX7" fmla="*/ 2587665 w 2599265"/>
                <a:gd name="connsiteY7" fmla="*/ 224112 h 2136997"/>
                <a:gd name="connsiteX8" fmla="*/ 2485028 w 2599265"/>
                <a:gd name="connsiteY8" fmla="*/ 765288 h 2136997"/>
                <a:gd name="connsiteX9" fmla="*/ 2083811 w 2599265"/>
                <a:gd name="connsiteY9" fmla="*/ 1605043 h 2136997"/>
                <a:gd name="connsiteX10" fmla="*/ 1589289 w 2599265"/>
                <a:gd name="connsiteY10" fmla="*/ 1987598 h 2136997"/>
                <a:gd name="connsiteX11" fmla="*/ 880162 w 2599265"/>
                <a:gd name="connsiteY11" fmla="*/ 2136888 h 2136997"/>
                <a:gd name="connsiteX12" fmla="*/ 189697 w 2599265"/>
                <a:gd name="connsiteY12" fmla="*/ 1968937 h 2136997"/>
                <a:gd name="connsiteX13" fmla="*/ 2774 w 2599265"/>
                <a:gd name="connsiteY13" fmla="*/ 1905487 h 2136997"/>
                <a:gd name="connsiteX14" fmla="*/ 77730 w 2599265"/>
                <a:gd name="connsiteY14" fmla="*/ 1745002 h 2136997"/>
                <a:gd name="connsiteX0" fmla="*/ 12856 w 2534391"/>
                <a:gd name="connsiteY0" fmla="*/ 1745002 h 2136997"/>
                <a:gd name="connsiteX1" fmla="*/ 12856 w 2534391"/>
                <a:gd name="connsiteY1" fmla="*/ 1418431 h 2136997"/>
                <a:gd name="connsiteX2" fmla="*/ 106162 w 2534391"/>
                <a:gd name="connsiteY2" fmla="*/ 905247 h 2136997"/>
                <a:gd name="connsiteX3" fmla="*/ 554031 w 2534391"/>
                <a:gd name="connsiteY3" fmla="*/ 364072 h 2136997"/>
                <a:gd name="connsiteX4" fmla="*/ 1244497 w 2534391"/>
                <a:gd name="connsiteY4" fmla="*/ 205451 h 2136997"/>
                <a:gd name="connsiteX5" fmla="*/ 1944293 w 2534391"/>
                <a:gd name="connsiteY5" fmla="*/ 186790 h 2136997"/>
                <a:gd name="connsiteX6" fmla="*/ 2466807 w 2534391"/>
                <a:gd name="connsiteY6" fmla="*/ 178 h 2136997"/>
                <a:gd name="connsiteX7" fmla="*/ 2522791 w 2534391"/>
                <a:gd name="connsiteY7" fmla="*/ 224112 h 2136997"/>
                <a:gd name="connsiteX8" fmla="*/ 2420154 w 2534391"/>
                <a:gd name="connsiteY8" fmla="*/ 765288 h 2136997"/>
                <a:gd name="connsiteX9" fmla="*/ 2018937 w 2534391"/>
                <a:gd name="connsiteY9" fmla="*/ 1605043 h 2136997"/>
                <a:gd name="connsiteX10" fmla="*/ 1524415 w 2534391"/>
                <a:gd name="connsiteY10" fmla="*/ 1987598 h 2136997"/>
                <a:gd name="connsiteX11" fmla="*/ 815288 w 2534391"/>
                <a:gd name="connsiteY11" fmla="*/ 2136888 h 2136997"/>
                <a:gd name="connsiteX12" fmla="*/ 124823 w 2534391"/>
                <a:gd name="connsiteY12" fmla="*/ 1968937 h 2136997"/>
                <a:gd name="connsiteX13" fmla="*/ 12856 w 2534391"/>
                <a:gd name="connsiteY13" fmla="*/ 1745002 h 2136997"/>
                <a:gd name="connsiteX0" fmla="*/ 7990 w 2529525"/>
                <a:gd name="connsiteY0" fmla="*/ 1745002 h 2136997"/>
                <a:gd name="connsiteX1" fmla="*/ 7990 w 2529525"/>
                <a:gd name="connsiteY1" fmla="*/ 1418431 h 2136997"/>
                <a:gd name="connsiteX2" fmla="*/ 101296 w 2529525"/>
                <a:gd name="connsiteY2" fmla="*/ 905247 h 2136997"/>
                <a:gd name="connsiteX3" fmla="*/ 549165 w 2529525"/>
                <a:gd name="connsiteY3" fmla="*/ 364072 h 2136997"/>
                <a:gd name="connsiteX4" fmla="*/ 1239631 w 2529525"/>
                <a:gd name="connsiteY4" fmla="*/ 205451 h 2136997"/>
                <a:gd name="connsiteX5" fmla="*/ 1939427 w 2529525"/>
                <a:gd name="connsiteY5" fmla="*/ 186790 h 2136997"/>
                <a:gd name="connsiteX6" fmla="*/ 2461941 w 2529525"/>
                <a:gd name="connsiteY6" fmla="*/ 178 h 2136997"/>
                <a:gd name="connsiteX7" fmla="*/ 2517925 w 2529525"/>
                <a:gd name="connsiteY7" fmla="*/ 224112 h 2136997"/>
                <a:gd name="connsiteX8" fmla="*/ 2415288 w 2529525"/>
                <a:gd name="connsiteY8" fmla="*/ 765288 h 2136997"/>
                <a:gd name="connsiteX9" fmla="*/ 2014071 w 2529525"/>
                <a:gd name="connsiteY9" fmla="*/ 1605043 h 2136997"/>
                <a:gd name="connsiteX10" fmla="*/ 1519549 w 2529525"/>
                <a:gd name="connsiteY10" fmla="*/ 1987598 h 2136997"/>
                <a:gd name="connsiteX11" fmla="*/ 810422 w 2529525"/>
                <a:gd name="connsiteY11" fmla="*/ 2136888 h 2136997"/>
                <a:gd name="connsiteX12" fmla="*/ 119957 w 2529525"/>
                <a:gd name="connsiteY12" fmla="*/ 1968937 h 2136997"/>
                <a:gd name="connsiteX13" fmla="*/ 7990 w 2529525"/>
                <a:gd name="connsiteY13" fmla="*/ 1745002 h 2136997"/>
                <a:gd name="connsiteX0" fmla="*/ 7990 w 2529525"/>
                <a:gd name="connsiteY0" fmla="*/ 1745002 h 2136997"/>
                <a:gd name="connsiteX1" fmla="*/ 7990 w 2529525"/>
                <a:gd name="connsiteY1" fmla="*/ 1418431 h 2136997"/>
                <a:gd name="connsiteX2" fmla="*/ 101296 w 2529525"/>
                <a:gd name="connsiteY2" fmla="*/ 905247 h 2136997"/>
                <a:gd name="connsiteX3" fmla="*/ 549165 w 2529525"/>
                <a:gd name="connsiteY3" fmla="*/ 364072 h 2136997"/>
                <a:gd name="connsiteX4" fmla="*/ 1239631 w 2529525"/>
                <a:gd name="connsiteY4" fmla="*/ 205451 h 2136997"/>
                <a:gd name="connsiteX5" fmla="*/ 1939427 w 2529525"/>
                <a:gd name="connsiteY5" fmla="*/ 186790 h 2136997"/>
                <a:gd name="connsiteX6" fmla="*/ 2461941 w 2529525"/>
                <a:gd name="connsiteY6" fmla="*/ 178 h 2136997"/>
                <a:gd name="connsiteX7" fmla="*/ 2517925 w 2529525"/>
                <a:gd name="connsiteY7" fmla="*/ 224112 h 2136997"/>
                <a:gd name="connsiteX8" fmla="*/ 2415288 w 2529525"/>
                <a:gd name="connsiteY8" fmla="*/ 765288 h 2136997"/>
                <a:gd name="connsiteX9" fmla="*/ 2014071 w 2529525"/>
                <a:gd name="connsiteY9" fmla="*/ 1605043 h 2136997"/>
                <a:gd name="connsiteX10" fmla="*/ 1519549 w 2529525"/>
                <a:gd name="connsiteY10" fmla="*/ 1987598 h 2136997"/>
                <a:gd name="connsiteX11" fmla="*/ 810422 w 2529525"/>
                <a:gd name="connsiteY11" fmla="*/ 2136888 h 2136997"/>
                <a:gd name="connsiteX12" fmla="*/ 119957 w 2529525"/>
                <a:gd name="connsiteY12" fmla="*/ 1968937 h 2136997"/>
                <a:gd name="connsiteX13" fmla="*/ 7990 w 2529525"/>
                <a:gd name="connsiteY13" fmla="*/ 1745002 h 2136997"/>
                <a:gd name="connsiteX0" fmla="*/ 17396 w 2538931"/>
                <a:gd name="connsiteY0" fmla="*/ 1745002 h 2136997"/>
                <a:gd name="connsiteX1" fmla="*/ 17396 w 2538931"/>
                <a:gd name="connsiteY1" fmla="*/ 1418431 h 2136997"/>
                <a:gd name="connsiteX2" fmla="*/ 110702 w 2538931"/>
                <a:gd name="connsiteY2" fmla="*/ 905247 h 2136997"/>
                <a:gd name="connsiteX3" fmla="*/ 558571 w 2538931"/>
                <a:gd name="connsiteY3" fmla="*/ 364072 h 2136997"/>
                <a:gd name="connsiteX4" fmla="*/ 1249037 w 2538931"/>
                <a:gd name="connsiteY4" fmla="*/ 205451 h 2136997"/>
                <a:gd name="connsiteX5" fmla="*/ 1948833 w 2538931"/>
                <a:gd name="connsiteY5" fmla="*/ 186790 h 2136997"/>
                <a:gd name="connsiteX6" fmla="*/ 2471347 w 2538931"/>
                <a:gd name="connsiteY6" fmla="*/ 178 h 2136997"/>
                <a:gd name="connsiteX7" fmla="*/ 2527331 w 2538931"/>
                <a:gd name="connsiteY7" fmla="*/ 224112 h 2136997"/>
                <a:gd name="connsiteX8" fmla="*/ 2424694 w 2538931"/>
                <a:gd name="connsiteY8" fmla="*/ 765288 h 2136997"/>
                <a:gd name="connsiteX9" fmla="*/ 2023477 w 2538931"/>
                <a:gd name="connsiteY9" fmla="*/ 1605043 h 2136997"/>
                <a:gd name="connsiteX10" fmla="*/ 1528955 w 2538931"/>
                <a:gd name="connsiteY10" fmla="*/ 1987598 h 2136997"/>
                <a:gd name="connsiteX11" fmla="*/ 819828 w 2538931"/>
                <a:gd name="connsiteY11" fmla="*/ 2136888 h 2136997"/>
                <a:gd name="connsiteX12" fmla="*/ 196038 w 2538931"/>
                <a:gd name="connsiteY12" fmla="*/ 2026087 h 2136997"/>
                <a:gd name="connsiteX13" fmla="*/ 17396 w 2538931"/>
                <a:gd name="connsiteY13" fmla="*/ 1745002 h 2136997"/>
                <a:gd name="connsiteX0" fmla="*/ 63048 w 2584583"/>
                <a:gd name="connsiteY0" fmla="*/ 1745002 h 2136997"/>
                <a:gd name="connsiteX1" fmla="*/ 63048 w 2584583"/>
                <a:gd name="connsiteY1" fmla="*/ 1418431 h 2136997"/>
                <a:gd name="connsiteX2" fmla="*/ 156354 w 2584583"/>
                <a:gd name="connsiteY2" fmla="*/ 905247 h 2136997"/>
                <a:gd name="connsiteX3" fmla="*/ 604223 w 2584583"/>
                <a:gd name="connsiteY3" fmla="*/ 364072 h 2136997"/>
                <a:gd name="connsiteX4" fmla="*/ 1294689 w 2584583"/>
                <a:gd name="connsiteY4" fmla="*/ 205451 h 2136997"/>
                <a:gd name="connsiteX5" fmla="*/ 1994485 w 2584583"/>
                <a:gd name="connsiteY5" fmla="*/ 186790 h 2136997"/>
                <a:gd name="connsiteX6" fmla="*/ 2516999 w 2584583"/>
                <a:gd name="connsiteY6" fmla="*/ 178 h 2136997"/>
                <a:gd name="connsiteX7" fmla="*/ 2572983 w 2584583"/>
                <a:gd name="connsiteY7" fmla="*/ 224112 h 2136997"/>
                <a:gd name="connsiteX8" fmla="*/ 2470346 w 2584583"/>
                <a:gd name="connsiteY8" fmla="*/ 765288 h 2136997"/>
                <a:gd name="connsiteX9" fmla="*/ 2069129 w 2584583"/>
                <a:gd name="connsiteY9" fmla="*/ 1605043 h 2136997"/>
                <a:gd name="connsiteX10" fmla="*/ 1574607 w 2584583"/>
                <a:gd name="connsiteY10" fmla="*/ 1987598 h 2136997"/>
                <a:gd name="connsiteX11" fmla="*/ 865480 w 2584583"/>
                <a:gd name="connsiteY11" fmla="*/ 2136888 h 2136997"/>
                <a:gd name="connsiteX12" fmla="*/ 63048 w 2584583"/>
                <a:gd name="connsiteY12" fmla="*/ 1745002 h 2136997"/>
                <a:gd name="connsiteX0" fmla="*/ 81105 w 2545490"/>
                <a:gd name="connsiteY0" fmla="*/ 1854540 h 2136997"/>
                <a:gd name="connsiteX1" fmla="*/ 23955 w 2545490"/>
                <a:gd name="connsiteY1" fmla="*/ 1418431 h 2136997"/>
                <a:gd name="connsiteX2" fmla="*/ 117261 w 2545490"/>
                <a:gd name="connsiteY2" fmla="*/ 905247 h 2136997"/>
                <a:gd name="connsiteX3" fmla="*/ 565130 w 2545490"/>
                <a:gd name="connsiteY3" fmla="*/ 364072 h 2136997"/>
                <a:gd name="connsiteX4" fmla="*/ 1255596 w 2545490"/>
                <a:gd name="connsiteY4" fmla="*/ 205451 h 2136997"/>
                <a:gd name="connsiteX5" fmla="*/ 1955392 w 2545490"/>
                <a:gd name="connsiteY5" fmla="*/ 186790 h 2136997"/>
                <a:gd name="connsiteX6" fmla="*/ 2477906 w 2545490"/>
                <a:gd name="connsiteY6" fmla="*/ 178 h 2136997"/>
                <a:gd name="connsiteX7" fmla="*/ 2533890 w 2545490"/>
                <a:gd name="connsiteY7" fmla="*/ 224112 h 2136997"/>
                <a:gd name="connsiteX8" fmla="*/ 2431253 w 2545490"/>
                <a:gd name="connsiteY8" fmla="*/ 765288 h 2136997"/>
                <a:gd name="connsiteX9" fmla="*/ 2030036 w 2545490"/>
                <a:gd name="connsiteY9" fmla="*/ 1605043 h 2136997"/>
                <a:gd name="connsiteX10" fmla="*/ 1535514 w 2545490"/>
                <a:gd name="connsiteY10" fmla="*/ 1987598 h 2136997"/>
                <a:gd name="connsiteX11" fmla="*/ 826387 w 2545490"/>
                <a:gd name="connsiteY11" fmla="*/ 2136888 h 2136997"/>
                <a:gd name="connsiteX12" fmla="*/ 81105 w 2545490"/>
                <a:gd name="connsiteY12" fmla="*/ 1854540 h 2136997"/>
                <a:gd name="connsiteX0" fmla="*/ 81414 w 2545799"/>
                <a:gd name="connsiteY0" fmla="*/ 1854540 h 2080094"/>
                <a:gd name="connsiteX1" fmla="*/ 24264 w 2545799"/>
                <a:gd name="connsiteY1" fmla="*/ 1418431 h 2080094"/>
                <a:gd name="connsiteX2" fmla="*/ 117570 w 2545799"/>
                <a:gd name="connsiteY2" fmla="*/ 905247 h 2080094"/>
                <a:gd name="connsiteX3" fmla="*/ 565439 w 2545799"/>
                <a:gd name="connsiteY3" fmla="*/ 364072 h 2080094"/>
                <a:gd name="connsiteX4" fmla="*/ 1255905 w 2545799"/>
                <a:gd name="connsiteY4" fmla="*/ 205451 h 2080094"/>
                <a:gd name="connsiteX5" fmla="*/ 1955701 w 2545799"/>
                <a:gd name="connsiteY5" fmla="*/ 186790 h 2080094"/>
                <a:gd name="connsiteX6" fmla="*/ 2478215 w 2545799"/>
                <a:gd name="connsiteY6" fmla="*/ 178 h 2080094"/>
                <a:gd name="connsiteX7" fmla="*/ 2534199 w 2545799"/>
                <a:gd name="connsiteY7" fmla="*/ 224112 h 2080094"/>
                <a:gd name="connsiteX8" fmla="*/ 2431562 w 2545799"/>
                <a:gd name="connsiteY8" fmla="*/ 765288 h 2080094"/>
                <a:gd name="connsiteX9" fmla="*/ 2030345 w 2545799"/>
                <a:gd name="connsiteY9" fmla="*/ 1605043 h 2080094"/>
                <a:gd name="connsiteX10" fmla="*/ 1535823 w 2545799"/>
                <a:gd name="connsiteY10" fmla="*/ 1987598 h 2080094"/>
                <a:gd name="connsiteX11" fmla="*/ 831459 w 2545799"/>
                <a:gd name="connsiteY11" fmla="*/ 2079738 h 2080094"/>
                <a:gd name="connsiteX12" fmla="*/ 81414 w 2545799"/>
                <a:gd name="connsiteY12" fmla="*/ 1854540 h 2080094"/>
                <a:gd name="connsiteX0" fmla="*/ 81414 w 2545799"/>
                <a:gd name="connsiteY0" fmla="*/ 1854540 h 2092149"/>
                <a:gd name="connsiteX1" fmla="*/ 24264 w 2545799"/>
                <a:gd name="connsiteY1" fmla="*/ 1418431 h 2092149"/>
                <a:gd name="connsiteX2" fmla="*/ 117570 w 2545799"/>
                <a:gd name="connsiteY2" fmla="*/ 905247 h 2092149"/>
                <a:gd name="connsiteX3" fmla="*/ 565439 w 2545799"/>
                <a:gd name="connsiteY3" fmla="*/ 364072 h 2092149"/>
                <a:gd name="connsiteX4" fmla="*/ 1255905 w 2545799"/>
                <a:gd name="connsiteY4" fmla="*/ 205451 h 2092149"/>
                <a:gd name="connsiteX5" fmla="*/ 1955701 w 2545799"/>
                <a:gd name="connsiteY5" fmla="*/ 186790 h 2092149"/>
                <a:gd name="connsiteX6" fmla="*/ 2478215 w 2545799"/>
                <a:gd name="connsiteY6" fmla="*/ 178 h 2092149"/>
                <a:gd name="connsiteX7" fmla="*/ 2534199 w 2545799"/>
                <a:gd name="connsiteY7" fmla="*/ 224112 h 2092149"/>
                <a:gd name="connsiteX8" fmla="*/ 2431562 w 2545799"/>
                <a:gd name="connsiteY8" fmla="*/ 765288 h 2092149"/>
                <a:gd name="connsiteX9" fmla="*/ 2030345 w 2545799"/>
                <a:gd name="connsiteY9" fmla="*/ 1605043 h 2092149"/>
                <a:gd name="connsiteX10" fmla="*/ 1535823 w 2545799"/>
                <a:gd name="connsiteY10" fmla="*/ 1987598 h 2092149"/>
                <a:gd name="connsiteX11" fmla="*/ 831459 w 2545799"/>
                <a:gd name="connsiteY11" fmla="*/ 2079738 h 2092149"/>
                <a:gd name="connsiteX12" fmla="*/ 81414 w 2545799"/>
                <a:gd name="connsiteY12" fmla="*/ 1854540 h 2092149"/>
                <a:gd name="connsiteX0" fmla="*/ 81414 w 2545799"/>
                <a:gd name="connsiteY0" fmla="*/ 1854540 h 2079929"/>
                <a:gd name="connsiteX1" fmla="*/ 24264 w 2545799"/>
                <a:gd name="connsiteY1" fmla="*/ 1418431 h 2079929"/>
                <a:gd name="connsiteX2" fmla="*/ 117570 w 2545799"/>
                <a:gd name="connsiteY2" fmla="*/ 905247 h 2079929"/>
                <a:gd name="connsiteX3" fmla="*/ 565439 w 2545799"/>
                <a:gd name="connsiteY3" fmla="*/ 364072 h 2079929"/>
                <a:gd name="connsiteX4" fmla="*/ 1255905 w 2545799"/>
                <a:gd name="connsiteY4" fmla="*/ 205451 h 2079929"/>
                <a:gd name="connsiteX5" fmla="*/ 1955701 w 2545799"/>
                <a:gd name="connsiteY5" fmla="*/ 186790 h 2079929"/>
                <a:gd name="connsiteX6" fmla="*/ 2478215 w 2545799"/>
                <a:gd name="connsiteY6" fmla="*/ 178 h 2079929"/>
                <a:gd name="connsiteX7" fmla="*/ 2534199 w 2545799"/>
                <a:gd name="connsiteY7" fmla="*/ 224112 h 2079929"/>
                <a:gd name="connsiteX8" fmla="*/ 2431562 w 2545799"/>
                <a:gd name="connsiteY8" fmla="*/ 765288 h 2079929"/>
                <a:gd name="connsiteX9" fmla="*/ 2030345 w 2545799"/>
                <a:gd name="connsiteY9" fmla="*/ 1605043 h 2079929"/>
                <a:gd name="connsiteX10" fmla="*/ 1535823 w 2545799"/>
                <a:gd name="connsiteY10" fmla="*/ 1987598 h 2079929"/>
                <a:gd name="connsiteX11" fmla="*/ 831459 w 2545799"/>
                <a:gd name="connsiteY11" fmla="*/ 2079738 h 2079929"/>
                <a:gd name="connsiteX12" fmla="*/ 81414 w 2545799"/>
                <a:gd name="connsiteY12" fmla="*/ 1854540 h 2079929"/>
                <a:gd name="connsiteX0" fmla="*/ 69120 w 2533505"/>
                <a:gd name="connsiteY0" fmla="*/ 1854540 h 2079929"/>
                <a:gd name="connsiteX1" fmla="*/ 11970 w 2533505"/>
                <a:gd name="connsiteY1" fmla="*/ 1418431 h 2079929"/>
                <a:gd name="connsiteX2" fmla="*/ 105276 w 2533505"/>
                <a:gd name="connsiteY2" fmla="*/ 905247 h 2079929"/>
                <a:gd name="connsiteX3" fmla="*/ 553145 w 2533505"/>
                <a:gd name="connsiteY3" fmla="*/ 364072 h 2079929"/>
                <a:gd name="connsiteX4" fmla="*/ 1243611 w 2533505"/>
                <a:gd name="connsiteY4" fmla="*/ 205451 h 2079929"/>
                <a:gd name="connsiteX5" fmla="*/ 1943407 w 2533505"/>
                <a:gd name="connsiteY5" fmla="*/ 186790 h 2079929"/>
                <a:gd name="connsiteX6" fmla="*/ 2465921 w 2533505"/>
                <a:gd name="connsiteY6" fmla="*/ 178 h 2079929"/>
                <a:gd name="connsiteX7" fmla="*/ 2521905 w 2533505"/>
                <a:gd name="connsiteY7" fmla="*/ 224112 h 2079929"/>
                <a:gd name="connsiteX8" fmla="*/ 2419268 w 2533505"/>
                <a:gd name="connsiteY8" fmla="*/ 765288 h 2079929"/>
                <a:gd name="connsiteX9" fmla="*/ 2018051 w 2533505"/>
                <a:gd name="connsiteY9" fmla="*/ 1605043 h 2079929"/>
                <a:gd name="connsiteX10" fmla="*/ 1523529 w 2533505"/>
                <a:gd name="connsiteY10" fmla="*/ 1987598 h 2079929"/>
                <a:gd name="connsiteX11" fmla="*/ 819165 w 2533505"/>
                <a:gd name="connsiteY11" fmla="*/ 2079738 h 2079929"/>
                <a:gd name="connsiteX12" fmla="*/ 69120 w 2533505"/>
                <a:gd name="connsiteY12" fmla="*/ 1854540 h 2079929"/>
                <a:gd name="connsiteX0" fmla="*/ 62118 w 2526503"/>
                <a:gd name="connsiteY0" fmla="*/ 1854540 h 2079929"/>
                <a:gd name="connsiteX1" fmla="*/ 98274 w 2526503"/>
                <a:gd name="connsiteY1" fmla="*/ 905247 h 2079929"/>
                <a:gd name="connsiteX2" fmla="*/ 546143 w 2526503"/>
                <a:gd name="connsiteY2" fmla="*/ 364072 h 2079929"/>
                <a:gd name="connsiteX3" fmla="*/ 1236609 w 2526503"/>
                <a:gd name="connsiteY3" fmla="*/ 205451 h 2079929"/>
                <a:gd name="connsiteX4" fmla="*/ 1936405 w 2526503"/>
                <a:gd name="connsiteY4" fmla="*/ 186790 h 2079929"/>
                <a:gd name="connsiteX5" fmla="*/ 2458919 w 2526503"/>
                <a:gd name="connsiteY5" fmla="*/ 178 h 2079929"/>
                <a:gd name="connsiteX6" fmla="*/ 2514903 w 2526503"/>
                <a:gd name="connsiteY6" fmla="*/ 224112 h 2079929"/>
                <a:gd name="connsiteX7" fmla="*/ 2412266 w 2526503"/>
                <a:gd name="connsiteY7" fmla="*/ 765288 h 2079929"/>
                <a:gd name="connsiteX8" fmla="*/ 2011049 w 2526503"/>
                <a:gd name="connsiteY8" fmla="*/ 1605043 h 2079929"/>
                <a:gd name="connsiteX9" fmla="*/ 1516527 w 2526503"/>
                <a:gd name="connsiteY9" fmla="*/ 1987598 h 2079929"/>
                <a:gd name="connsiteX10" fmla="*/ 812163 w 2526503"/>
                <a:gd name="connsiteY10" fmla="*/ 2079738 h 2079929"/>
                <a:gd name="connsiteX11" fmla="*/ 62118 w 2526503"/>
                <a:gd name="connsiteY11" fmla="*/ 1854540 h 2079929"/>
                <a:gd name="connsiteX0" fmla="*/ 74620 w 2539005"/>
                <a:gd name="connsiteY0" fmla="*/ 1854540 h 2079929"/>
                <a:gd name="connsiteX1" fmla="*/ 110776 w 2539005"/>
                <a:gd name="connsiteY1" fmla="*/ 905247 h 2079929"/>
                <a:gd name="connsiteX2" fmla="*/ 558645 w 2539005"/>
                <a:gd name="connsiteY2" fmla="*/ 364072 h 2079929"/>
                <a:gd name="connsiteX3" fmla="*/ 1249111 w 2539005"/>
                <a:gd name="connsiteY3" fmla="*/ 205451 h 2079929"/>
                <a:gd name="connsiteX4" fmla="*/ 1948907 w 2539005"/>
                <a:gd name="connsiteY4" fmla="*/ 186790 h 2079929"/>
                <a:gd name="connsiteX5" fmla="*/ 2471421 w 2539005"/>
                <a:gd name="connsiteY5" fmla="*/ 178 h 2079929"/>
                <a:gd name="connsiteX6" fmla="*/ 2527405 w 2539005"/>
                <a:gd name="connsiteY6" fmla="*/ 224112 h 2079929"/>
                <a:gd name="connsiteX7" fmla="*/ 2424768 w 2539005"/>
                <a:gd name="connsiteY7" fmla="*/ 765288 h 2079929"/>
                <a:gd name="connsiteX8" fmla="*/ 2023551 w 2539005"/>
                <a:gd name="connsiteY8" fmla="*/ 1605043 h 2079929"/>
                <a:gd name="connsiteX9" fmla="*/ 1529029 w 2539005"/>
                <a:gd name="connsiteY9" fmla="*/ 1987598 h 2079929"/>
                <a:gd name="connsiteX10" fmla="*/ 824665 w 2539005"/>
                <a:gd name="connsiteY10" fmla="*/ 2079738 h 2079929"/>
                <a:gd name="connsiteX11" fmla="*/ 74620 w 2539005"/>
                <a:gd name="connsiteY11" fmla="*/ 1854540 h 2079929"/>
                <a:gd name="connsiteX0" fmla="*/ 74620 w 2539005"/>
                <a:gd name="connsiteY0" fmla="*/ 1854540 h 2079929"/>
                <a:gd name="connsiteX1" fmla="*/ 110776 w 2539005"/>
                <a:gd name="connsiteY1" fmla="*/ 905247 h 2079929"/>
                <a:gd name="connsiteX2" fmla="*/ 558645 w 2539005"/>
                <a:gd name="connsiteY2" fmla="*/ 364072 h 2079929"/>
                <a:gd name="connsiteX3" fmla="*/ 1249111 w 2539005"/>
                <a:gd name="connsiteY3" fmla="*/ 205451 h 2079929"/>
                <a:gd name="connsiteX4" fmla="*/ 1948907 w 2539005"/>
                <a:gd name="connsiteY4" fmla="*/ 186790 h 2079929"/>
                <a:gd name="connsiteX5" fmla="*/ 2471421 w 2539005"/>
                <a:gd name="connsiteY5" fmla="*/ 178 h 2079929"/>
                <a:gd name="connsiteX6" fmla="*/ 2527405 w 2539005"/>
                <a:gd name="connsiteY6" fmla="*/ 224112 h 2079929"/>
                <a:gd name="connsiteX7" fmla="*/ 2424768 w 2539005"/>
                <a:gd name="connsiteY7" fmla="*/ 765288 h 2079929"/>
                <a:gd name="connsiteX8" fmla="*/ 2023551 w 2539005"/>
                <a:gd name="connsiteY8" fmla="*/ 1605043 h 2079929"/>
                <a:gd name="connsiteX9" fmla="*/ 1529029 w 2539005"/>
                <a:gd name="connsiteY9" fmla="*/ 1987598 h 2079929"/>
                <a:gd name="connsiteX10" fmla="*/ 824665 w 2539005"/>
                <a:gd name="connsiteY10" fmla="*/ 2079738 h 2079929"/>
                <a:gd name="connsiteX11" fmla="*/ 74620 w 2539005"/>
                <a:gd name="connsiteY11" fmla="*/ 1854540 h 2079929"/>
                <a:gd name="connsiteX0" fmla="*/ 99951 w 2564336"/>
                <a:gd name="connsiteY0" fmla="*/ 1854540 h 2079929"/>
                <a:gd name="connsiteX1" fmla="*/ 136107 w 2564336"/>
                <a:gd name="connsiteY1" fmla="*/ 905247 h 2079929"/>
                <a:gd name="connsiteX2" fmla="*/ 1274442 w 2564336"/>
                <a:gd name="connsiteY2" fmla="*/ 205451 h 2079929"/>
                <a:gd name="connsiteX3" fmla="*/ 1974238 w 2564336"/>
                <a:gd name="connsiteY3" fmla="*/ 186790 h 2079929"/>
                <a:gd name="connsiteX4" fmla="*/ 2496752 w 2564336"/>
                <a:gd name="connsiteY4" fmla="*/ 178 h 2079929"/>
                <a:gd name="connsiteX5" fmla="*/ 2552736 w 2564336"/>
                <a:gd name="connsiteY5" fmla="*/ 224112 h 2079929"/>
                <a:gd name="connsiteX6" fmla="*/ 2450099 w 2564336"/>
                <a:gd name="connsiteY6" fmla="*/ 765288 h 2079929"/>
                <a:gd name="connsiteX7" fmla="*/ 2048882 w 2564336"/>
                <a:gd name="connsiteY7" fmla="*/ 1605043 h 2079929"/>
                <a:gd name="connsiteX8" fmla="*/ 1554360 w 2564336"/>
                <a:gd name="connsiteY8" fmla="*/ 1987598 h 2079929"/>
                <a:gd name="connsiteX9" fmla="*/ 849996 w 2564336"/>
                <a:gd name="connsiteY9" fmla="*/ 2079738 h 2079929"/>
                <a:gd name="connsiteX10" fmla="*/ 99951 w 2564336"/>
                <a:gd name="connsiteY10" fmla="*/ 1854540 h 2079929"/>
                <a:gd name="connsiteX0" fmla="*/ 99951 w 2564336"/>
                <a:gd name="connsiteY0" fmla="*/ 1854540 h 2079929"/>
                <a:gd name="connsiteX1" fmla="*/ 136107 w 2564336"/>
                <a:gd name="connsiteY1" fmla="*/ 905247 h 2079929"/>
                <a:gd name="connsiteX2" fmla="*/ 1274442 w 2564336"/>
                <a:gd name="connsiteY2" fmla="*/ 205451 h 2079929"/>
                <a:gd name="connsiteX3" fmla="*/ 1974238 w 2564336"/>
                <a:gd name="connsiteY3" fmla="*/ 186790 h 2079929"/>
                <a:gd name="connsiteX4" fmla="*/ 2496752 w 2564336"/>
                <a:gd name="connsiteY4" fmla="*/ 178 h 2079929"/>
                <a:gd name="connsiteX5" fmla="*/ 2552736 w 2564336"/>
                <a:gd name="connsiteY5" fmla="*/ 224112 h 2079929"/>
                <a:gd name="connsiteX6" fmla="*/ 2450099 w 2564336"/>
                <a:gd name="connsiteY6" fmla="*/ 765288 h 2079929"/>
                <a:gd name="connsiteX7" fmla="*/ 2048882 w 2564336"/>
                <a:gd name="connsiteY7" fmla="*/ 1605043 h 2079929"/>
                <a:gd name="connsiteX8" fmla="*/ 1554360 w 2564336"/>
                <a:gd name="connsiteY8" fmla="*/ 1987598 h 2079929"/>
                <a:gd name="connsiteX9" fmla="*/ 849996 w 2564336"/>
                <a:gd name="connsiteY9" fmla="*/ 2079738 h 2079929"/>
                <a:gd name="connsiteX10" fmla="*/ 99951 w 2564336"/>
                <a:gd name="connsiteY10" fmla="*/ 1854540 h 2079929"/>
                <a:gd name="connsiteX0" fmla="*/ 99951 w 2564336"/>
                <a:gd name="connsiteY0" fmla="*/ 1854540 h 2079929"/>
                <a:gd name="connsiteX1" fmla="*/ 136107 w 2564336"/>
                <a:gd name="connsiteY1" fmla="*/ 905247 h 2079929"/>
                <a:gd name="connsiteX2" fmla="*/ 1274442 w 2564336"/>
                <a:gd name="connsiteY2" fmla="*/ 205451 h 2079929"/>
                <a:gd name="connsiteX3" fmla="*/ 1974238 w 2564336"/>
                <a:gd name="connsiteY3" fmla="*/ 186790 h 2079929"/>
                <a:gd name="connsiteX4" fmla="*/ 2496752 w 2564336"/>
                <a:gd name="connsiteY4" fmla="*/ 178 h 2079929"/>
                <a:gd name="connsiteX5" fmla="*/ 2552736 w 2564336"/>
                <a:gd name="connsiteY5" fmla="*/ 224112 h 2079929"/>
                <a:gd name="connsiteX6" fmla="*/ 2450099 w 2564336"/>
                <a:gd name="connsiteY6" fmla="*/ 765288 h 2079929"/>
                <a:gd name="connsiteX7" fmla="*/ 2048882 w 2564336"/>
                <a:gd name="connsiteY7" fmla="*/ 1605043 h 2079929"/>
                <a:gd name="connsiteX8" fmla="*/ 1554360 w 2564336"/>
                <a:gd name="connsiteY8" fmla="*/ 1987598 h 2079929"/>
                <a:gd name="connsiteX9" fmla="*/ 849996 w 2564336"/>
                <a:gd name="connsiteY9" fmla="*/ 2079738 h 2079929"/>
                <a:gd name="connsiteX10" fmla="*/ 99951 w 2564336"/>
                <a:gd name="connsiteY10" fmla="*/ 1854540 h 2079929"/>
                <a:gd name="connsiteX0" fmla="*/ 99951 w 2564336"/>
                <a:gd name="connsiteY0" fmla="*/ 1854540 h 2079929"/>
                <a:gd name="connsiteX1" fmla="*/ 136107 w 2564336"/>
                <a:gd name="connsiteY1" fmla="*/ 905247 h 2079929"/>
                <a:gd name="connsiteX2" fmla="*/ 1274442 w 2564336"/>
                <a:gd name="connsiteY2" fmla="*/ 205451 h 2079929"/>
                <a:gd name="connsiteX3" fmla="*/ 1974238 w 2564336"/>
                <a:gd name="connsiteY3" fmla="*/ 186790 h 2079929"/>
                <a:gd name="connsiteX4" fmla="*/ 2496752 w 2564336"/>
                <a:gd name="connsiteY4" fmla="*/ 178 h 2079929"/>
                <a:gd name="connsiteX5" fmla="*/ 2552736 w 2564336"/>
                <a:gd name="connsiteY5" fmla="*/ 224112 h 2079929"/>
                <a:gd name="connsiteX6" fmla="*/ 2450099 w 2564336"/>
                <a:gd name="connsiteY6" fmla="*/ 765288 h 2079929"/>
                <a:gd name="connsiteX7" fmla="*/ 2048882 w 2564336"/>
                <a:gd name="connsiteY7" fmla="*/ 1605043 h 2079929"/>
                <a:gd name="connsiteX8" fmla="*/ 1554360 w 2564336"/>
                <a:gd name="connsiteY8" fmla="*/ 1987598 h 2079929"/>
                <a:gd name="connsiteX9" fmla="*/ 849996 w 2564336"/>
                <a:gd name="connsiteY9" fmla="*/ 2079738 h 2079929"/>
                <a:gd name="connsiteX10" fmla="*/ 99951 w 2564336"/>
                <a:gd name="connsiteY10" fmla="*/ 1854540 h 2079929"/>
                <a:gd name="connsiteX0" fmla="*/ 95793 w 2560178"/>
                <a:gd name="connsiteY0" fmla="*/ 1854543 h 2079932"/>
                <a:gd name="connsiteX1" fmla="*/ 131949 w 2560178"/>
                <a:gd name="connsiteY1" fmla="*/ 905250 h 2079932"/>
                <a:gd name="connsiteX2" fmla="*/ 1203609 w 2560178"/>
                <a:gd name="connsiteY2" fmla="*/ 224504 h 2079932"/>
                <a:gd name="connsiteX3" fmla="*/ 1970080 w 2560178"/>
                <a:gd name="connsiteY3" fmla="*/ 186793 h 2079932"/>
                <a:gd name="connsiteX4" fmla="*/ 2492594 w 2560178"/>
                <a:gd name="connsiteY4" fmla="*/ 181 h 2079932"/>
                <a:gd name="connsiteX5" fmla="*/ 2548578 w 2560178"/>
                <a:gd name="connsiteY5" fmla="*/ 224115 h 2079932"/>
                <a:gd name="connsiteX6" fmla="*/ 2445941 w 2560178"/>
                <a:gd name="connsiteY6" fmla="*/ 765291 h 2079932"/>
                <a:gd name="connsiteX7" fmla="*/ 2044724 w 2560178"/>
                <a:gd name="connsiteY7" fmla="*/ 1605046 h 2079932"/>
                <a:gd name="connsiteX8" fmla="*/ 1550202 w 2560178"/>
                <a:gd name="connsiteY8" fmla="*/ 1987601 h 2079932"/>
                <a:gd name="connsiteX9" fmla="*/ 845838 w 2560178"/>
                <a:gd name="connsiteY9" fmla="*/ 2079741 h 2079932"/>
                <a:gd name="connsiteX10" fmla="*/ 95793 w 2560178"/>
                <a:gd name="connsiteY10" fmla="*/ 1854543 h 2079932"/>
                <a:gd name="connsiteX0" fmla="*/ 90564 w 2554949"/>
                <a:gd name="connsiteY0" fmla="*/ 1854543 h 2079932"/>
                <a:gd name="connsiteX1" fmla="*/ 126720 w 2554949"/>
                <a:gd name="connsiteY1" fmla="*/ 905250 h 2079932"/>
                <a:gd name="connsiteX2" fmla="*/ 1198380 w 2554949"/>
                <a:gd name="connsiteY2" fmla="*/ 224504 h 2079932"/>
                <a:gd name="connsiteX3" fmla="*/ 1964851 w 2554949"/>
                <a:gd name="connsiteY3" fmla="*/ 186793 h 2079932"/>
                <a:gd name="connsiteX4" fmla="*/ 2487365 w 2554949"/>
                <a:gd name="connsiteY4" fmla="*/ 181 h 2079932"/>
                <a:gd name="connsiteX5" fmla="*/ 2543349 w 2554949"/>
                <a:gd name="connsiteY5" fmla="*/ 224115 h 2079932"/>
                <a:gd name="connsiteX6" fmla="*/ 2440712 w 2554949"/>
                <a:gd name="connsiteY6" fmla="*/ 765291 h 2079932"/>
                <a:gd name="connsiteX7" fmla="*/ 2039495 w 2554949"/>
                <a:gd name="connsiteY7" fmla="*/ 1605046 h 2079932"/>
                <a:gd name="connsiteX8" fmla="*/ 1544973 w 2554949"/>
                <a:gd name="connsiteY8" fmla="*/ 1987601 h 2079932"/>
                <a:gd name="connsiteX9" fmla="*/ 840609 w 2554949"/>
                <a:gd name="connsiteY9" fmla="*/ 2079741 h 2079932"/>
                <a:gd name="connsiteX10" fmla="*/ 90564 w 2554949"/>
                <a:gd name="connsiteY10" fmla="*/ 1854543 h 2079932"/>
                <a:gd name="connsiteX0" fmla="*/ 94033 w 2558418"/>
                <a:gd name="connsiteY0" fmla="*/ 1854557 h 2079946"/>
                <a:gd name="connsiteX1" fmla="*/ 130189 w 2558418"/>
                <a:gd name="connsiteY1" fmla="*/ 905264 h 2079946"/>
                <a:gd name="connsiteX2" fmla="*/ 1173274 w 2558418"/>
                <a:gd name="connsiteY2" fmla="*/ 295956 h 2079946"/>
                <a:gd name="connsiteX3" fmla="*/ 1968320 w 2558418"/>
                <a:gd name="connsiteY3" fmla="*/ 186807 h 2079946"/>
                <a:gd name="connsiteX4" fmla="*/ 2490834 w 2558418"/>
                <a:gd name="connsiteY4" fmla="*/ 195 h 2079946"/>
                <a:gd name="connsiteX5" fmla="*/ 2546818 w 2558418"/>
                <a:gd name="connsiteY5" fmla="*/ 224129 h 2079946"/>
                <a:gd name="connsiteX6" fmla="*/ 2444181 w 2558418"/>
                <a:gd name="connsiteY6" fmla="*/ 765305 h 2079946"/>
                <a:gd name="connsiteX7" fmla="*/ 2042964 w 2558418"/>
                <a:gd name="connsiteY7" fmla="*/ 1605060 h 2079946"/>
                <a:gd name="connsiteX8" fmla="*/ 1548442 w 2558418"/>
                <a:gd name="connsiteY8" fmla="*/ 1987615 h 2079946"/>
                <a:gd name="connsiteX9" fmla="*/ 844078 w 2558418"/>
                <a:gd name="connsiteY9" fmla="*/ 2079755 h 2079946"/>
                <a:gd name="connsiteX10" fmla="*/ 94033 w 2558418"/>
                <a:gd name="connsiteY10" fmla="*/ 1854557 h 2079946"/>
                <a:gd name="connsiteX0" fmla="*/ 94033 w 2558418"/>
                <a:gd name="connsiteY0" fmla="*/ 1854556 h 2079945"/>
                <a:gd name="connsiteX1" fmla="*/ 130189 w 2558418"/>
                <a:gd name="connsiteY1" fmla="*/ 905263 h 2079945"/>
                <a:gd name="connsiteX2" fmla="*/ 1173274 w 2558418"/>
                <a:gd name="connsiteY2" fmla="*/ 286430 h 2079945"/>
                <a:gd name="connsiteX3" fmla="*/ 1968320 w 2558418"/>
                <a:gd name="connsiteY3" fmla="*/ 186806 h 2079945"/>
                <a:gd name="connsiteX4" fmla="*/ 2490834 w 2558418"/>
                <a:gd name="connsiteY4" fmla="*/ 194 h 2079945"/>
                <a:gd name="connsiteX5" fmla="*/ 2546818 w 2558418"/>
                <a:gd name="connsiteY5" fmla="*/ 224128 h 2079945"/>
                <a:gd name="connsiteX6" fmla="*/ 2444181 w 2558418"/>
                <a:gd name="connsiteY6" fmla="*/ 765304 h 2079945"/>
                <a:gd name="connsiteX7" fmla="*/ 2042964 w 2558418"/>
                <a:gd name="connsiteY7" fmla="*/ 1605059 h 2079945"/>
                <a:gd name="connsiteX8" fmla="*/ 1548442 w 2558418"/>
                <a:gd name="connsiteY8" fmla="*/ 1987614 h 2079945"/>
                <a:gd name="connsiteX9" fmla="*/ 844078 w 2558418"/>
                <a:gd name="connsiteY9" fmla="*/ 2079754 h 2079945"/>
                <a:gd name="connsiteX10" fmla="*/ 94033 w 2558418"/>
                <a:gd name="connsiteY10" fmla="*/ 1854556 h 2079945"/>
                <a:gd name="connsiteX0" fmla="*/ 73773 w 2538158"/>
                <a:gd name="connsiteY0" fmla="*/ 1854556 h 2079945"/>
                <a:gd name="connsiteX1" fmla="*/ 109929 w 2538158"/>
                <a:gd name="connsiteY1" fmla="*/ 905263 h 2079945"/>
                <a:gd name="connsiteX2" fmla="*/ 1153014 w 2538158"/>
                <a:gd name="connsiteY2" fmla="*/ 286430 h 2079945"/>
                <a:gd name="connsiteX3" fmla="*/ 1948060 w 2538158"/>
                <a:gd name="connsiteY3" fmla="*/ 186806 h 2079945"/>
                <a:gd name="connsiteX4" fmla="*/ 2470574 w 2538158"/>
                <a:gd name="connsiteY4" fmla="*/ 194 h 2079945"/>
                <a:gd name="connsiteX5" fmla="*/ 2526558 w 2538158"/>
                <a:gd name="connsiteY5" fmla="*/ 224128 h 2079945"/>
                <a:gd name="connsiteX6" fmla="*/ 2423921 w 2538158"/>
                <a:gd name="connsiteY6" fmla="*/ 765304 h 2079945"/>
                <a:gd name="connsiteX7" fmla="*/ 2022704 w 2538158"/>
                <a:gd name="connsiteY7" fmla="*/ 1605059 h 2079945"/>
                <a:gd name="connsiteX8" fmla="*/ 1528182 w 2538158"/>
                <a:gd name="connsiteY8" fmla="*/ 1987614 h 2079945"/>
                <a:gd name="connsiteX9" fmla="*/ 823818 w 2538158"/>
                <a:gd name="connsiteY9" fmla="*/ 2079754 h 2079945"/>
                <a:gd name="connsiteX10" fmla="*/ 73773 w 2538158"/>
                <a:gd name="connsiteY10" fmla="*/ 1854556 h 2079945"/>
                <a:gd name="connsiteX0" fmla="*/ 108852 w 2511325"/>
                <a:gd name="connsiteY0" fmla="*/ 1849794 h 2086587"/>
                <a:gd name="connsiteX1" fmla="*/ 83096 w 2511325"/>
                <a:gd name="connsiteY1" fmla="*/ 905263 h 2086587"/>
                <a:gd name="connsiteX2" fmla="*/ 1126181 w 2511325"/>
                <a:gd name="connsiteY2" fmla="*/ 286430 h 2086587"/>
                <a:gd name="connsiteX3" fmla="*/ 1921227 w 2511325"/>
                <a:gd name="connsiteY3" fmla="*/ 186806 h 2086587"/>
                <a:gd name="connsiteX4" fmla="*/ 2443741 w 2511325"/>
                <a:gd name="connsiteY4" fmla="*/ 194 h 2086587"/>
                <a:gd name="connsiteX5" fmla="*/ 2499725 w 2511325"/>
                <a:gd name="connsiteY5" fmla="*/ 224128 h 2086587"/>
                <a:gd name="connsiteX6" fmla="*/ 2397088 w 2511325"/>
                <a:gd name="connsiteY6" fmla="*/ 765304 h 2086587"/>
                <a:gd name="connsiteX7" fmla="*/ 1995871 w 2511325"/>
                <a:gd name="connsiteY7" fmla="*/ 1605059 h 2086587"/>
                <a:gd name="connsiteX8" fmla="*/ 1501349 w 2511325"/>
                <a:gd name="connsiteY8" fmla="*/ 1987614 h 2086587"/>
                <a:gd name="connsiteX9" fmla="*/ 796985 w 2511325"/>
                <a:gd name="connsiteY9" fmla="*/ 2079754 h 2086587"/>
                <a:gd name="connsiteX10" fmla="*/ 108852 w 2511325"/>
                <a:gd name="connsiteY10" fmla="*/ 1849794 h 2086587"/>
                <a:gd name="connsiteX0" fmla="*/ 88946 w 2524756"/>
                <a:gd name="connsiteY0" fmla="*/ 1811694 h 2089074"/>
                <a:gd name="connsiteX1" fmla="*/ 96527 w 2524756"/>
                <a:gd name="connsiteY1" fmla="*/ 905263 h 2089074"/>
                <a:gd name="connsiteX2" fmla="*/ 1139612 w 2524756"/>
                <a:gd name="connsiteY2" fmla="*/ 286430 h 2089074"/>
                <a:gd name="connsiteX3" fmla="*/ 1934658 w 2524756"/>
                <a:gd name="connsiteY3" fmla="*/ 186806 h 2089074"/>
                <a:gd name="connsiteX4" fmla="*/ 2457172 w 2524756"/>
                <a:gd name="connsiteY4" fmla="*/ 194 h 2089074"/>
                <a:gd name="connsiteX5" fmla="*/ 2513156 w 2524756"/>
                <a:gd name="connsiteY5" fmla="*/ 224128 h 2089074"/>
                <a:gd name="connsiteX6" fmla="*/ 2410519 w 2524756"/>
                <a:gd name="connsiteY6" fmla="*/ 765304 h 2089074"/>
                <a:gd name="connsiteX7" fmla="*/ 2009302 w 2524756"/>
                <a:gd name="connsiteY7" fmla="*/ 1605059 h 2089074"/>
                <a:gd name="connsiteX8" fmla="*/ 1514780 w 2524756"/>
                <a:gd name="connsiteY8" fmla="*/ 1987614 h 2089074"/>
                <a:gd name="connsiteX9" fmla="*/ 810416 w 2524756"/>
                <a:gd name="connsiteY9" fmla="*/ 2079754 h 2089074"/>
                <a:gd name="connsiteX10" fmla="*/ 88946 w 2524756"/>
                <a:gd name="connsiteY10" fmla="*/ 1811694 h 2089074"/>
                <a:gd name="connsiteX0" fmla="*/ 68826 w 2504636"/>
                <a:gd name="connsiteY0" fmla="*/ 1811694 h 2089074"/>
                <a:gd name="connsiteX1" fmla="*/ 76407 w 2504636"/>
                <a:gd name="connsiteY1" fmla="*/ 905263 h 2089074"/>
                <a:gd name="connsiteX2" fmla="*/ 1119492 w 2504636"/>
                <a:gd name="connsiteY2" fmla="*/ 286430 h 2089074"/>
                <a:gd name="connsiteX3" fmla="*/ 1914538 w 2504636"/>
                <a:gd name="connsiteY3" fmla="*/ 186806 h 2089074"/>
                <a:gd name="connsiteX4" fmla="*/ 2437052 w 2504636"/>
                <a:gd name="connsiteY4" fmla="*/ 194 h 2089074"/>
                <a:gd name="connsiteX5" fmla="*/ 2493036 w 2504636"/>
                <a:gd name="connsiteY5" fmla="*/ 224128 h 2089074"/>
                <a:gd name="connsiteX6" fmla="*/ 2390399 w 2504636"/>
                <a:gd name="connsiteY6" fmla="*/ 765304 h 2089074"/>
                <a:gd name="connsiteX7" fmla="*/ 1989182 w 2504636"/>
                <a:gd name="connsiteY7" fmla="*/ 1605059 h 2089074"/>
                <a:gd name="connsiteX8" fmla="*/ 1494660 w 2504636"/>
                <a:gd name="connsiteY8" fmla="*/ 1987614 h 2089074"/>
                <a:gd name="connsiteX9" fmla="*/ 790296 w 2504636"/>
                <a:gd name="connsiteY9" fmla="*/ 2079754 h 2089074"/>
                <a:gd name="connsiteX10" fmla="*/ 68826 w 2504636"/>
                <a:gd name="connsiteY10" fmla="*/ 1811694 h 2089074"/>
                <a:gd name="connsiteX0" fmla="*/ 88946 w 2524756"/>
                <a:gd name="connsiteY0" fmla="*/ 1773594 h 2091634"/>
                <a:gd name="connsiteX1" fmla="*/ 96527 w 2524756"/>
                <a:gd name="connsiteY1" fmla="*/ 905263 h 2091634"/>
                <a:gd name="connsiteX2" fmla="*/ 1139612 w 2524756"/>
                <a:gd name="connsiteY2" fmla="*/ 286430 h 2091634"/>
                <a:gd name="connsiteX3" fmla="*/ 1934658 w 2524756"/>
                <a:gd name="connsiteY3" fmla="*/ 186806 h 2091634"/>
                <a:gd name="connsiteX4" fmla="*/ 2457172 w 2524756"/>
                <a:gd name="connsiteY4" fmla="*/ 194 h 2091634"/>
                <a:gd name="connsiteX5" fmla="*/ 2513156 w 2524756"/>
                <a:gd name="connsiteY5" fmla="*/ 224128 h 2091634"/>
                <a:gd name="connsiteX6" fmla="*/ 2410519 w 2524756"/>
                <a:gd name="connsiteY6" fmla="*/ 765304 h 2091634"/>
                <a:gd name="connsiteX7" fmla="*/ 2009302 w 2524756"/>
                <a:gd name="connsiteY7" fmla="*/ 1605059 h 2091634"/>
                <a:gd name="connsiteX8" fmla="*/ 1514780 w 2524756"/>
                <a:gd name="connsiteY8" fmla="*/ 1987614 h 2091634"/>
                <a:gd name="connsiteX9" fmla="*/ 810416 w 2524756"/>
                <a:gd name="connsiteY9" fmla="*/ 2079754 h 2091634"/>
                <a:gd name="connsiteX10" fmla="*/ 88946 w 2524756"/>
                <a:gd name="connsiteY10" fmla="*/ 1773594 h 2091634"/>
                <a:gd name="connsiteX0" fmla="*/ 88946 w 2524756"/>
                <a:gd name="connsiteY0" fmla="*/ 1773594 h 2091634"/>
                <a:gd name="connsiteX1" fmla="*/ 96527 w 2524756"/>
                <a:gd name="connsiteY1" fmla="*/ 905263 h 2091634"/>
                <a:gd name="connsiteX2" fmla="*/ 1139612 w 2524756"/>
                <a:gd name="connsiteY2" fmla="*/ 286430 h 2091634"/>
                <a:gd name="connsiteX3" fmla="*/ 1934658 w 2524756"/>
                <a:gd name="connsiteY3" fmla="*/ 186806 h 2091634"/>
                <a:gd name="connsiteX4" fmla="*/ 2457172 w 2524756"/>
                <a:gd name="connsiteY4" fmla="*/ 194 h 2091634"/>
                <a:gd name="connsiteX5" fmla="*/ 2513156 w 2524756"/>
                <a:gd name="connsiteY5" fmla="*/ 224128 h 2091634"/>
                <a:gd name="connsiteX6" fmla="*/ 2410519 w 2524756"/>
                <a:gd name="connsiteY6" fmla="*/ 765304 h 2091634"/>
                <a:gd name="connsiteX7" fmla="*/ 2009302 w 2524756"/>
                <a:gd name="connsiteY7" fmla="*/ 1605059 h 2091634"/>
                <a:gd name="connsiteX8" fmla="*/ 1514780 w 2524756"/>
                <a:gd name="connsiteY8" fmla="*/ 1987614 h 2091634"/>
                <a:gd name="connsiteX9" fmla="*/ 810416 w 2524756"/>
                <a:gd name="connsiteY9" fmla="*/ 2079754 h 2091634"/>
                <a:gd name="connsiteX10" fmla="*/ 88946 w 2524756"/>
                <a:gd name="connsiteY10" fmla="*/ 1773594 h 2091634"/>
                <a:gd name="connsiteX0" fmla="*/ 107853 w 2543663"/>
                <a:gd name="connsiteY0" fmla="*/ 1773594 h 2067233"/>
                <a:gd name="connsiteX1" fmla="*/ 115434 w 2543663"/>
                <a:gd name="connsiteY1" fmla="*/ 905263 h 2067233"/>
                <a:gd name="connsiteX2" fmla="*/ 1158519 w 2543663"/>
                <a:gd name="connsiteY2" fmla="*/ 286430 h 2067233"/>
                <a:gd name="connsiteX3" fmla="*/ 1953565 w 2543663"/>
                <a:gd name="connsiteY3" fmla="*/ 186806 h 2067233"/>
                <a:gd name="connsiteX4" fmla="*/ 2476079 w 2543663"/>
                <a:gd name="connsiteY4" fmla="*/ 194 h 2067233"/>
                <a:gd name="connsiteX5" fmla="*/ 2532063 w 2543663"/>
                <a:gd name="connsiteY5" fmla="*/ 224128 h 2067233"/>
                <a:gd name="connsiteX6" fmla="*/ 2429426 w 2543663"/>
                <a:gd name="connsiteY6" fmla="*/ 765304 h 2067233"/>
                <a:gd name="connsiteX7" fmla="*/ 2028209 w 2543663"/>
                <a:gd name="connsiteY7" fmla="*/ 1605059 h 2067233"/>
                <a:gd name="connsiteX8" fmla="*/ 1533687 w 2543663"/>
                <a:gd name="connsiteY8" fmla="*/ 1987614 h 2067233"/>
                <a:gd name="connsiteX9" fmla="*/ 843610 w 2543663"/>
                <a:gd name="connsiteY9" fmla="*/ 2051179 h 2067233"/>
                <a:gd name="connsiteX10" fmla="*/ 107853 w 2543663"/>
                <a:gd name="connsiteY10" fmla="*/ 1773594 h 2067233"/>
                <a:gd name="connsiteX0" fmla="*/ 107853 w 2543663"/>
                <a:gd name="connsiteY0" fmla="*/ 1773594 h 2054713"/>
                <a:gd name="connsiteX1" fmla="*/ 115434 w 2543663"/>
                <a:gd name="connsiteY1" fmla="*/ 905263 h 2054713"/>
                <a:gd name="connsiteX2" fmla="*/ 1158519 w 2543663"/>
                <a:gd name="connsiteY2" fmla="*/ 286430 h 2054713"/>
                <a:gd name="connsiteX3" fmla="*/ 1953565 w 2543663"/>
                <a:gd name="connsiteY3" fmla="*/ 186806 h 2054713"/>
                <a:gd name="connsiteX4" fmla="*/ 2476079 w 2543663"/>
                <a:gd name="connsiteY4" fmla="*/ 194 h 2054713"/>
                <a:gd name="connsiteX5" fmla="*/ 2532063 w 2543663"/>
                <a:gd name="connsiteY5" fmla="*/ 224128 h 2054713"/>
                <a:gd name="connsiteX6" fmla="*/ 2429426 w 2543663"/>
                <a:gd name="connsiteY6" fmla="*/ 765304 h 2054713"/>
                <a:gd name="connsiteX7" fmla="*/ 2028209 w 2543663"/>
                <a:gd name="connsiteY7" fmla="*/ 1605059 h 2054713"/>
                <a:gd name="connsiteX8" fmla="*/ 1533687 w 2543663"/>
                <a:gd name="connsiteY8" fmla="*/ 1987614 h 2054713"/>
                <a:gd name="connsiteX9" fmla="*/ 843610 w 2543663"/>
                <a:gd name="connsiteY9" fmla="*/ 2051179 h 2054713"/>
                <a:gd name="connsiteX10" fmla="*/ 107853 w 2543663"/>
                <a:gd name="connsiteY10" fmla="*/ 1773594 h 2054713"/>
                <a:gd name="connsiteX0" fmla="*/ 107853 w 2543663"/>
                <a:gd name="connsiteY0" fmla="*/ 1773594 h 2059058"/>
                <a:gd name="connsiteX1" fmla="*/ 115434 w 2543663"/>
                <a:gd name="connsiteY1" fmla="*/ 905263 h 2059058"/>
                <a:gd name="connsiteX2" fmla="*/ 1158519 w 2543663"/>
                <a:gd name="connsiteY2" fmla="*/ 286430 h 2059058"/>
                <a:gd name="connsiteX3" fmla="*/ 1953565 w 2543663"/>
                <a:gd name="connsiteY3" fmla="*/ 186806 h 2059058"/>
                <a:gd name="connsiteX4" fmla="*/ 2476079 w 2543663"/>
                <a:gd name="connsiteY4" fmla="*/ 194 h 2059058"/>
                <a:gd name="connsiteX5" fmla="*/ 2532063 w 2543663"/>
                <a:gd name="connsiteY5" fmla="*/ 224128 h 2059058"/>
                <a:gd name="connsiteX6" fmla="*/ 2429426 w 2543663"/>
                <a:gd name="connsiteY6" fmla="*/ 765304 h 2059058"/>
                <a:gd name="connsiteX7" fmla="*/ 2028209 w 2543663"/>
                <a:gd name="connsiteY7" fmla="*/ 1605059 h 2059058"/>
                <a:gd name="connsiteX8" fmla="*/ 1533687 w 2543663"/>
                <a:gd name="connsiteY8" fmla="*/ 1949514 h 2059058"/>
                <a:gd name="connsiteX9" fmla="*/ 843610 w 2543663"/>
                <a:gd name="connsiteY9" fmla="*/ 2051179 h 2059058"/>
                <a:gd name="connsiteX10" fmla="*/ 107853 w 2543663"/>
                <a:gd name="connsiteY10" fmla="*/ 1773594 h 2059058"/>
                <a:gd name="connsiteX0" fmla="*/ 107853 w 2543663"/>
                <a:gd name="connsiteY0" fmla="*/ 1773594 h 2060238"/>
                <a:gd name="connsiteX1" fmla="*/ 115434 w 2543663"/>
                <a:gd name="connsiteY1" fmla="*/ 905263 h 2060238"/>
                <a:gd name="connsiteX2" fmla="*/ 1158519 w 2543663"/>
                <a:gd name="connsiteY2" fmla="*/ 286430 h 2060238"/>
                <a:gd name="connsiteX3" fmla="*/ 1953565 w 2543663"/>
                <a:gd name="connsiteY3" fmla="*/ 186806 h 2060238"/>
                <a:gd name="connsiteX4" fmla="*/ 2476079 w 2543663"/>
                <a:gd name="connsiteY4" fmla="*/ 194 h 2060238"/>
                <a:gd name="connsiteX5" fmla="*/ 2532063 w 2543663"/>
                <a:gd name="connsiteY5" fmla="*/ 224128 h 2060238"/>
                <a:gd name="connsiteX6" fmla="*/ 2429426 w 2543663"/>
                <a:gd name="connsiteY6" fmla="*/ 765304 h 2060238"/>
                <a:gd name="connsiteX7" fmla="*/ 1985346 w 2543663"/>
                <a:gd name="connsiteY7" fmla="*/ 1528859 h 2060238"/>
                <a:gd name="connsiteX8" fmla="*/ 1533687 w 2543663"/>
                <a:gd name="connsiteY8" fmla="*/ 1949514 h 2060238"/>
                <a:gd name="connsiteX9" fmla="*/ 843610 w 2543663"/>
                <a:gd name="connsiteY9" fmla="*/ 2051179 h 2060238"/>
                <a:gd name="connsiteX10" fmla="*/ 107853 w 2543663"/>
                <a:gd name="connsiteY10" fmla="*/ 1773594 h 2060238"/>
                <a:gd name="connsiteX0" fmla="*/ 107853 w 2546818"/>
                <a:gd name="connsiteY0" fmla="*/ 1773449 h 2060093"/>
                <a:gd name="connsiteX1" fmla="*/ 115434 w 2546818"/>
                <a:gd name="connsiteY1" fmla="*/ 905118 h 2060093"/>
                <a:gd name="connsiteX2" fmla="*/ 1158519 w 2546818"/>
                <a:gd name="connsiteY2" fmla="*/ 286285 h 2060093"/>
                <a:gd name="connsiteX3" fmla="*/ 1953565 w 2546818"/>
                <a:gd name="connsiteY3" fmla="*/ 186661 h 2060093"/>
                <a:gd name="connsiteX4" fmla="*/ 2476079 w 2546818"/>
                <a:gd name="connsiteY4" fmla="*/ 49 h 2060093"/>
                <a:gd name="connsiteX5" fmla="*/ 2536826 w 2546818"/>
                <a:gd name="connsiteY5" fmla="*/ 204933 h 2060093"/>
                <a:gd name="connsiteX6" fmla="*/ 2429426 w 2546818"/>
                <a:gd name="connsiteY6" fmla="*/ 765159 h 2060093"/>
                <a:gd name="connsiteX7" fmla="*/ 1985346 w 2546818"/>
                <a:gd name="connsiteY7" fmla="*/ 1528714 h 2060093"/>
                <a:gd name="connsiteX8" fmla="*/ 1533687 w 2546818"/>
                <a:gd name="connsiteY8" fmla="*/ 1949369 h 2060093"/>
                <a:gd name="connsiteX9" fmla="*/ 843610 w 2546818"/>
                <a:gd name="connsiteY9" fmla="*/ 2051034 h 2060093"/>
                <a:gd name="connsiteX10" fmla="*/ 107853 w 2546818"/>
                <a:gd name="connsiteY10" fmla="*/ 1773449 h 2060093"/>
                <a:gd name="connsiteX0" fmla="*/ 107853 w 2546818"/>
                <a:gd name="connsiteY0" fmla="*/ 1773449 h 2060093"/>
                <a:gd name="connsiteX1" fmla="*/ 115434 w 2546818"/>
                <a:gd name="connsiteY1" fmla="*/ 905118 h 2060093"/>
                <a:gd name="connsiteX2" fmla="*/ 1158519 w 2546818"/>
                <a:gd name="connsiteY2" fmla="*/ 286285 h 2060093"/>
                <a:gd name="connsiteX3" fmla="*/ 1953565 w 2546818"/>
                <a:gd name="connsiteY3" fmla="*/ 186661 h 2060093"/>
                <a:gd name="connsiteX4" fmla="*/ 2476079 w 2546818"/>
                <a:gd name="connsiteY4" fmla="*/ 49 h 2060093"/>
                <a:gd name="connsiteX5" fmla="*/ 2536826 w 2546818"/>
                <a:gd name="connsiteY5" fmla="*/ 204933 h 2060093"/>
                <a:gd name="connsiteX6" fmla="*/ 2429426 w 2546818"/>
                <a:gd name="connsiteY6" fmla="*/ 765159 h 2060093"/>
                <a:gd name="connsiteX7" fmla="*/ 1985346 w 2546818"/>
                <a:gd name="connsiteY7" fmla="*/ 1528714 h 2060093"/>
                <a:gd name="connsiteX8" fmla="*/ 1533687 w 2546818"/>
                <a:gd name="connsiteY8" fmla="*/ 1949369 h 2060093"/>
                <a:gd name="connsiteX9" fmla="*/ 843610 w 2546818"/>
                <a:gd name="connsiteY9" fmla="*/ 2051034 h 2060093"/>
                <a:gd name="connsiteX10" fmla="*/ 107853 w 2546818"/>
                <a:gd name="connsiteY10" fmla="*/ 1773449 h 2060093"/>
                <a:gd name="connsiteX0" fmla="*/ 107853 w 2548859"/>
                <a:gd name="connsiteY0" fmla="*/ 1773449 h 2060093"/>
                <a:gd name="connsiteX1" fmla="*/ 115434 w 2548859"/>
                <a:gd name="connsiteY1" fmla="*/ 905118 h 2060093"/>
                <a:gd name="connsiteX2" fmla="*/ 1158519 w 2548859"/>
                <a:gd name="connsiteY2" fmla="*/ 286285 h 2060093"/>
                <a:gd name="connsiteX3" fmla="*/ 1953565 w 2548859"/>
                <a:gd name="connsiteY3" fmla="*/ 186661 h 2060093"/>
                <a:gd name="connsiteX4" fmla="*/ 2476079 w 2548859"/>
                <a:gd name="connsiteY4" fmla="*/ 49 h 2060093"/>
                <a:gd name="connsiteX5" fmla="*/ 2536826 w 2548859"/>
                <a:gd name="connsiteY5" fmla="*/ 204933 h 2060093"/>
                <a:gd name="connsiteX6" fmla="*/ 2400851 w 2548859"/>
                <a:gd name="connsiteY6" fmla="*/ 750871 h 2060093"/>
                <a:gd name="connsiteX7" fmla="*/ 1985346 w 2548859"/>
                <a:gd name="connsiteY7" fmla="*/ 1528714 h 2060093"/>
                <a:gd name="connsiteX8" fmla="*/ 1533687 w 2548859"/>
                <a:gd name="connsiteY8" fmla="*/ 1949369 h 2060093"/>
                <a:gd name="connsiteX9" fmla="*/ 843610 w 2548859"/>
                <a:gd name="connsiteY9" fmla="*/ 2051034 h 2060093"/>
                <a:gd name="connsiteX10" fmla="*/ 107853 w 2548859"/>
                <a:gd name="connsiteY10" fmla="*/ 1773449 h 2060093"/>
                <a:gd name="connsiteX0" fmla="*/ 107853 w 2550227"/>
                <a:gd name="connsiteY0" fmla="*/ 1773449 h 2060093"/>
                <a:gd name="connsiteX1" fmla="*/ 115434 w 2550227"/>
                <a:gd name="connsiteY1" fmla="*/ 905118 h 2060093"/>
                <a:gd name="connsiteX2" fmla="*/ 1158519 w 2550227"/>
                <a:gd name="connsiteY2" fmla="*/ 286285 h 2060093"/>
                <a:gd name="connsiteX3" fmla="*/ 1953565 w 2550227"/>
                <a:gd name="connsiteY3" fmla="*/ 186661 h 2060093"/>
                <a:gd name="connsiteX4" fmla="*/ 2476079 w 2550227"/>
                <a:gd name="connsiteY4" fmla="*/ 49 h 2060093"/>
                <a:gd name="connsiteX5" fmla="*/ 2536826 w 2550227"/>
                <a:gd name="connsiteY5" fmla="*/ 204933 h 2060093"/>
                <a:gd name="connsiteX6" fmla="*/ 2381801 w 2550227"/>
                <a:gd name="connsiteY6" fmla="*/ 722296 h 2060093"/>
                <a:gd name="connsiteX7" fmla="*/ 1985346 w 2550227"/>
                <a:gd name="connsiteY7" fmla="*/ 1528714 h 2060093"/>
                <a:gd name="connsiteX8" fmla="*/ 1533687 w 2550227"/>
                <a:gd name="connsiteY8" fmla="*/ 1949369 h 2060093"/>
                <a:gd name="connsiteX9" fmla="*/ 843610 w 2550227"/>
                <a:gd name="connsiteY9" fmla="*/ 2051034 h 2060093"/>
                <a:gd name="connsiteX10" fmla="*/ 107853 w 2550227"/>
                <a:gd name="connsiteY10" fmla="*/ 1773449 h 2060093"/>
                <a:gd name="connsiteX0" fmla="*/ 90468 w 2532842"/>
                <a:gd name="connsiteY0" fmla="*/ 1773449 h 2060093"/>
                <a:gd name="connsiteX1" fmla="*/ 98049 w 2532842"/>
                <a:gd name="connsiteY1" fmla="*/ 905118 h 2060093"/>
                <a:gd name="connsiteX2" fmla="*/ 1141134 w 2532842"/>
                <a:gd name="connsiteY2" fmla="*/ 286285 h 2060093"/>
                <a:gd name="connsiteX3" fmla="*/ 1936180 w 2532842"/>
                <a:gd name="connsiteY3" fmla="*/ 186661 h 2060093"/>
                <a:gd name="connsiteX4" fmla="*/ 2458694 w 2532842"/>
                <a:gd name="connsiteY4" fmla="*/ 49 h 2060093"/>
                <a:gd name="connsiteX5" fmla="*/ 2519441 w 2532842"/>
                <a:gd name="connsiteY5" fmla="*/ 204933 h 2060093"/>
                <a:gd name="connsiteX6" fmla="*/ 2364416 w 2532842"/>
                <a:gd name="connsiteY6" fmla="*/ 722296 h 2060093"/>
                <a:gd name="connsiteX7" fmla="*/ 1967961 w 2532842"/>
                <a:gd name="connsiteY7" fmla="*/ 1528714 h 2060093"/>
                <a:gd name="connsiteX8" fmla="*/ 1516302 w 2532842"/>
                <a:gd name="connsiteY8" fmla="*/ 1949369 h 2060093"/>
                <a:gd name="connsiteX9" fmla="*/ 826225 w 2532842"/>
                <a:gd name="connsiteY9" fmla="*/ 2051034 h 2060093"/>
                <a:gd name="connsiteX10" fmla="*/ 90468 w 2532842"/>
                <a:gd name="connsiteY10" fmla="*/ 1773449 h 20600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532842" h="2060093">
                  <a:moveTo>
                    <a:pt x="90468" y="1773449"/>
                  </a:moveTo>
                  <a:cubicBezTo>
                    <a:pt x="-30895" y="1582463"/>
                    <a:pt x="-31897" y="1158624"/>
                    <a:pt x="98049" y="905118"/>
                  </a:cubicBezTo>
                  <a:cubicBezTo>
                    <a:pt x="227995" y="651612"/>
                    <a:pt x="469426" y="295053"/>
                    <a:pt x="1141134" y="286285"/>
                  </a:cubicBezTo>
                  <a:cubicBezTo>
                    <a:pt x="1374462" y="283239"/>
                    <a:pt x="1716587" y="234367"/>
                    <a:pt x="1936180" y="186661"/>
                  </a:cubicBezTo>
                  <a:cubicBezTo>
                    <a:pt x="2155773" y="138955"/>
                    <a:pt x="2361484" y="-2996"/>
                    <a:pt x="2458694" y="49"/>
                  </a:cubicBezTo>
                  <a:cubicBezTo>
                    <a:pt x="2555904" y="3094"/>
                    <a:pt x="2535154" y="84559"/>
                    <a:pt x="2519441" y="204933"/>
                  </a:cubicBezTo>
                  <a:cubicBezTo>
                    <a:pt x="2503728" y="325307"/>
                    <a:pt x="2432516" y="568341"/>
                    <a:pt x="2364416" y="722296"/>
                  </a:cubicBezTo>
                  <a:cubicBezTo>
                    <a:pt x="2296316" y="876251"/>
                    <a:pt x="2109313" y="1324202"/>
                    <a:pt x="1967961" y="1528714"/>
                  </a:cubicBezTo>
                  <a:cubicBezTo>
                    <a:pt x="1826609" y="1733226"/>
                    <a:pt x="1706591" y="1862316"/>
                    <a:pt x="1516302" y="1949369"/>
                  </a:cubicBezTo>
                  <a:cubicBezTo>
                    <a:pt x="1326013" y="2036422"/>
                    <a:pt x="1063864" y="2080354"/>
                    <a:pt x="826225" y="2051034"/>
                  </a:cubicBezTo>
                  <a:cubicBezTo>
                    <a:pt x="588586" y="2021714"/>
                    <a:pt x="211831" y="1964435"/>
                    <a:pt x="90468" y="1773449"/>
                  </a:cubicBezTo>
                  <a:close/>
                </a:path>
              </a:pathLst>
            </a:custGeom>
            <a:gradFill rotWithShape="1">
              <a:gsLst>
                <a:gs pos="0">
                  <a:srgbClr val="B4CE82">
                    <a:lumMod val="110000"/>
                    <a:satMod val="105000"/>
                    <a:tint val="67000"/>
                  </a:srgbClr>
                </a:gs>
                <a:gs pos="50000">
                  <a:srgbClr val="B4CE82">
                    <a:lumMod val="105000"/>
                    <a:satMod val="103000"/>
                    <a:tint val="73000"/>
                  </a:srgbClr>
                </a:gs>
                <a:gs pos="100000">
                  <a:srgbClr val="B4CE82">
                    <a:lumMod val="105000"/>
                    <a:satMod val="109000"/>
                    <a:tint val="81000"/>
                  </a:srgbClr>
                </a:gs>
              </a:gsLst>
              <a:lin ang="5400000" scaled="0"/>
            </a:gradFill>
            <a:ln w="6350" cap="flat" cmpd="sng" algn="ctr">
              <a:solidFill>
                <a:srgbClr val="B4CE82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50" b="0" i="0" u="none" strike="noStrike" kern="0" cap="none" spc="0" normalizeH="0" baseline="0" noProof="0">
                <a:ln>
                  <a:noFill/>
                </a:ln>
                <a:solidFill>
                  <a:srgbClr val="3A3838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177" name="Freeform: Shape 176">
              <a:extLst>
                <a:ext uri="{FF2B5EF4-FFF2-40B4-BE49-F238E27FC236}">
                  <a16:creationId xmlns:a16="http://schemas.microsoft.com/office/drawing/2014/main" id="{C1BA4CCA-441C-B10C-36CB-2A003874C473}"/>
                </a:ext>
              </a:extLst>
            </p:cNvPr>
            <p:cNvSpPr/>
            <p:nvPr/>
          </p:nvSpPr>
          <p:spPr>
            <a:xfrm>
              <a:off x="5085482" y="3449382"/>
              <a:ext cx="549475" cy="581890"/>
            </a:xfrm>
            <a:custGeom>
              <a:avLst/>
              <a:gdLst>
                <a:gd name="connsiteX0" fmla="*/ 0 w 1234440"/>
                <a:gd name="connsiteY0" fmla="*/ 1177290 h 1177290"/>
                <a:gd name="connsiteX1" fmla="*/ 1234440 w 1234440"/>
                <a:gd name="connsiteY1" fmla="*/ 0 h 1177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234440" h="1177290">
                  <a:moveTo>
                    <a:pt x="0" y="1177290"/>
                  </a:moveTo>
                  <a:cubicBezTo>
                    <a:pt x="114300" y="734377"/>
                    <a:pt x="228600" y="291465"/>
                    <a:pt x="1234440" y="0"/>
                  </a:cubicBezTo>
                </a:path>
              </a:pathLst>
            </a:custGeom>
            <a:noFill/>
            <a:ln w="28575" cap="rnd" cmpd="sng" algn="ctr">
              <a:solidFill>
                <a:srgbClr val="B4CE82"/>
              </a:solidFill>
              <a:prstDash val="solid"/>
              <a:headEnd type="none" w="med" len="med"/>
              <a:tailEnd type="none" w="med" len="me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50" b="0" i="0" u="none" strike="noStrike" kern="0" cap="none" spc="0" normalizeH="0" baseline="0" noProof="0">
                <a:ln>
                  <a:noFill/>
                </a:ln>
                <a:solidFill>
                  <a:srgbClr val="3A3838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</p:grpSp>
      <p:grpSp>
        <p:nvGrpSpPr>
          <p:cNvPr id="178" name="Group 177">
            <a:extLst>
              <a:ext uri="{FF2B5EF4-FFF2-40B4-BE49-F238E27FC236}">
                <a16:creationId xmlns:a16="http://schemas.microsoft.com/office/drawing/2014/main" id="{ECA190D2-CE3B-7CD2-3384-AE4AA67384B7}"/>
              </a:ext>
            </a:extLst>
          </p:cNvPr>
          <p:cNvGrpSpPr/>
          <p:nvPr/>
        </p:nvGrpSpPr>
        <p:grpSpPr>
          <a:xfrm>
            <a:off x="4720854" y="1824566"/>
            <a:ext cx="120063" cy="99352"/>
            <a:chOff x="5085481" y="2862781"/>
            <a:chExt cx="1227461" cy="1168495"/>
          </a:xfrm>
        </p:grpSpPr>
        <p:sp>
          <p:nvSpPr>
            <p:cNvPr id="179" name="Freeform: Shape 178">
              <a:extLst>
                <a:ext uri="{FF2B5EF4-FFF2-40B4-BE49-F238E27FC236}">
                  <a16:creationId xmlns:a16="http://schemas.microsoft.com/office/drawing/2014/main" id="{2B3F6064-9B7F-8261-234F-1E106507BEA0}"/>
                </a:ext>
              </a:extLst>
            </p:cNvPr>
            <p:cNvSpPr/>
            <p:nvPr/>
          </p:nvSpPr>
          <p:spPr>
            <a:xfrm>
              <a:off x="5185521" y="2862781"/>
              <a:ext cx="1127421" cy="1018228"/>
            </a:xfrm>
            <a:custGeom>
              <a:avLst/>
              <a:gdLst>
                <a:gd name="connsiteX0" fmla="*/ 68184 w 2589719"/>
                <a:gd name="connsiteY0" fmla="*/ 1745002 h 2136997"/>
                <a:gd name="connsiteX1" fmla="*/ 2870 w 2589719"/>
                <a:gd name="connsiteY1" fmla="*/ 1745002 h 2136997"/>
                <a:gd name="connsiteX2" fmla="*/ 161490 w 2589719"/>
                <a:gd name="connsiteY2" fmla="*/ 905247 h 2136997"/>
                <a:gd name="connsiteX3" fmla="*/ 609359 w 2589719"/>
                <a:gd name="connsiteY3" fmla="*/ 364072 h 2136997"/>
                <a:gd name="connsiteX4" fmla="*/ 1299825 w 2589719"/>
                <a:gd name="connsiteY4" fmla="*/ 205451 h 2136997"/>
                <a:gd name="connsiteX5" fmla="*/ 1999621 w 2589719"/>
                <a:gd name="connsiteY5" fmla="*/ 186790 h 2136997"/>
                <a:gd name="connsiteX6" fmla="*/ 2522135 w 2589719"/>
                <a:gd name="connsiteY6" fmla="*/ 178 h 2136997"/>
                <a:gd name="connsiteX7" fmla="*/ 2578119 w 2589719"/>
                <a:gd name="connsiteY7" fmla="*/ 224112 h 2136997"/>
                <a:gd name="connsiteX8" fmla="*/ 2475482 w 2589719"/>
                <a:gd name="connsiteY8" fmla="*/ 765288 h 2136997"/>
                <a:gd name="connsiteX9" fmla="*/ 2074265 w 2589719"/>
                <a:gd name="connsiteY9" fmla="*/ 1605043 h 2136997"/>
                <a:gd name="connsiteX10" fmla="*/ 1579743 w 2589719"/>
                <a:gd name="connsiteY10" fmla="*/ 1987598 h 2136997"/>
                <a:gd name="connsiteX11" fmla="*/ 870616 w 2589719"/>
                <a:gd name="connsiteY11" fmla="*/ 2136888 h 2136997"/>
                <a:gd name="connsiteX12" fmla="*/ 180151 w 2589719"/>
                <a:gd name="connsiteY12" fmla="*/ 1968937 h 2136997"/>
                <a:gd name="connsiteX13" fmla="*/ 68184 w 2589719"/>
                <a:gd name="connsiteY13" fmla="*/ 1745002 h 2136997"/>
                <a:gd name="connsiteX0" fmla="*/ 12856 w 2534391"/>
                <a:gd name="connsiteY0" fmla="*/ 1745002 h 2136997"/>
                <a:gd name="connsiteX1" fmla="*/ 12856 w 2534391"/>
                <a:gd name="connsiteY1" fmla="*/ 1418431 h 2136997"/>
                <a:gd name="connsiteX2" fmla="*/ 106162 w 2534391"/>
                <a:gd name="connsiteY2" fmla="*/ 905247 h 2136997"/>
                <a:gd name="connsiteX3" fmla="*/ 554031 w 2534391"/>
                <a:gd name="connsiteY3" fmla="*/ 364072 h 2136997"/>
                <a:gd name="connsiteX4" fmla="*/ 1244497 w 2534391"/>
                <a:gd name="connsiteY4" fmla="*/ 205451 h 2136997"/>
                <a:gd name="connsiteX5" fmla="*/ 1944293 w 2534391"/>
                <a:gd name="connsiteY5" fmla="*/ 186790 h 2136997"/>
                <a:gd name="connsiteX6" fmla="*/ 2466807 w 2534391"/>
                <a:gd name="connsiteY6" fmla="*/ 178 h 2136997"/>
                <a:gd name="connsiteX7" fmla="*/ 2522791 w 2534391"/>
                <a:gd name="connsiteY7" fmla="*/ 224112 h 2136997"/>
                <a:gd name="connsiteX8" fmla="*/ 2420154 w 2534391"/>
                <a:gd name="connsiteY8" fmla="*/ 765288 h 2136997"/>
                <a:gd name="connsiteX9" fmla="*/ 2018937 w 2534391"/>
                <a:gd name="connsiteY9" fmla="*/ 1605043 h 2136997"/>
                <a:gd name="connsiteX10" fmla="*/ 1524415 w 2534391"/>
                <a:gd name="connsiteY10" fmla="*/ 1987598 h 2136997"/>
                <a:gd name="connsiteX11" fmla="*/ 815288 w 2534391"/>
                <a:gd name="connsiteY11" fmla="*/ 2136888 h 2136997"/>
                <a:gd name="connsiteX12" fmla="*/ 124823 w 2534391"/>
                <a:gd name="connsiteY12" fmla="*/ 1968937 h 2136997"/>
                <a:gd name="connsiteX13" fmla="*/ 12856 w 2534391"/>
                <a:gd name="connsiteY13" fmla="*/ 1745002 h 2136997"/>
                <a:gd name="connsiteX0" fmla="*/ 12856 w 2534391"/>
                <a:gd name="connsiteY0" fmla="*/ 1745002 h 2136997"/>
                <a:gd name="connsiteX1" fmla="*/ 12856 w 2534391"/>
                <a:gd name="connsiteY1" fmla="*/ 1418431 h 2136997"/>
                <a:gd name="connsiteX2" fmla="*/ 106162 w 2534391"/>
                <a:gd name="connsiteY2" fmla="*/ 905247 h 2136997"/>
                <a:gd name="connsiteX3" fmla="*/ 554031 w 2534391"/>
                <a:gd name="connsiteY3" fmla="*/ 364072 h 2136997"/>
                <a:gd name="connsiteX4" fmla="*/ 1244497 w 2534391"/>
                <a:gd name="connsiteY4" fmla="*/ 205451 h 2136997"/>
                <a:gd name="connsiteX5" fmla="*/ 1944293 w 2534391"/>
                <a:gd name="connsiteY5" fmla="*/ 186790 h 2136997"/>
                <a:gd name="connsiteX6" fmla="*/ 2466807 w 2534391"/>
                <a:gd name="connsiteY6" fmla="*/ 178 h 2136997"/>
                <a:gd name="connsiteX7" fmla="*/ 2522791 w 2534391"/>
                <a:gd name="connsiteY7" fmla="*/ 224112 h 2136997"/>
                <a:gd name="connsiteX8" fmla="*/ 2420154 w 2534391"/>
                <a:gd name="connsiteY8" fmla="*/ 765288 h 2136997"/>
                <a:gd name="connsiteX9" fmla="*/ 2018937 w 2534391"/>
                <a:gd name="connsiteY9" fmla="*/ 1605043 h 2136997"/>
                <a:gd name="connsiteX10" fmla="*/ 1524415 w 2534391"/>
                <a:gd name="connsiteY10" fmla="*/ 1987598 h 2136997"/>
                <a:gd name="connsiteX11" fmla="*/ 815288 w 2534391"/>
                <a:gd name="connsiteY11" fmla="*/ 2136888 h 2136997"/>
                <a:gd name="connsiteX12" fmla="*/ 124823 w 2534391"/>
                <a:gd name="connsiteY12" fmla="*/ 1968937 h 2136997"/>
                <a:gd name="connsiteX13" fmla="*/ 12856 w 2534391"/>
                <a:gd name="connsiteY13" fmla="*/ 1745002 h 2136997"/>
                <a:gd name="connsiteX0" fmla="*/ 7329 w 2528864"/>
                <a:gd name="connsiteY0" fmla="*/ 1745002 h 2136997"/>
                <a:gd name="connsiteX1" fmla="*/ 7329 w 2528864"/>
                <a:gd name="connsiteY1" fmla="*/ 1418431 h 2136997"/>
                <a:gd name="connsiteX2" fmla="*/ 100635 w 2528864"/>
                <a:gd name="connsiteY2" fmla="*/ 905247 h 2136997"/>
                <a:gd name="connsiteX3" fmla="*/ 548504 w 2528864"/>
                <a:gd name="connsiteY3" fmla="*/ 364072 h 2136997"/>
                <a:gd name="connsiteX4" fmla="*/ 1238970 w 2528864"/>
                <a:gd name="connsiteY4" fmla="*/ 205451 h 2136997"/>
                <a:gd name="connsiteX5" fmla="*/ 1938766 w 2528864"/>
                <a:gd name="connsiteY5" fmla="*/ 186790 h 2136997"/>
                <a:gd name="connsiteX6" fmla="*/ 2461280 w 2528864"/>
                <a:gd name="connsiteY6" fmla="*/ 178 h 2136997"/>
                <a:gd name="connsiteX7" fmla="*/ 2517264 w 2528864"/>
                <a:gd name="connsiteY7" fmla="*/ 224112 h 2136997"/>
                <a:gd name="connsiteX8" fmla="*/ 2414627 w 2528864"/>
                <a:gd name="connsiteY8" fmla="*/ 765288 h 2136997"/>
                <a:gd name="connsiteX9" fmla="*/ 2013410 w 2528864"/>
                <a:gd name="connsiteY9" fmla="*/ 1605043 h 2136997"/>
                <a:gd name="connsiteX10" fmla="*/ 1518888 w 2528864"/>
                <a:gd name="connsiteY10" fmla="*/ 1987598 h 2136997"/>
                <a:gd name="connsiteX11" fmla="*/ 809761 w 2528864"/>
                <a:gd name="connsiteY11" fmla="*/ 2136888 h 2136997"/>
                <a:gd name="connsiteX12" fmla="*/ 119296 w 2528864"/>
                <a:gd name="connsiteY12" fmla="*/ 1968937 h 2136997"/>
                <a:gd name="connsiteX13" fmla="*/ 18098 w 2528864"/>
                <a:gd name="connsiteY13" fmla="*/ 1776899 h 2136997"/>
                <a:gd name="connsiteX14" fmla="*/ 7329 w 2528864"/>
                <a:gd name="connsiteY14" fmla="*/ 1745002 h 2136997"/>
                <a:gd name="connsiteX0" fmla="*/ 77730 w 2599265"/>
                <a:gd name="connsiteY0" fmla="*/ 1745002 h 2136997"/>
                <a:gd name="connsiteX1" fmla="*/ 77730 w 2599265"/>
                <a:gd name="connsiteY1" fmla="*/ 1418431 h 2136997"/>
                <a:gd name="connsiteX2" fmla="*/ 171036 w 2599265"/>
                <a:gd name="connsiteY2" fmla="*/ 905247 h 2136997"/>
                <a:gd name="connsiteX3" fmla="*/ 618905 w 2599265"/>
                <a:gd name="connsiteY3" fmla="*/ 364072 h 2136997"/>
                <a:gd name="connsiteX4" fmla="*/ 1309371 w 2599265"/>
                <a:gd name="connsiteY4" fmla="*/ 205451 h 2136997"/>
                <a:gd name="connsiteX5" fmla="*/ 2009167 w 2599265"/>
                <a:gd name="connsiteY5" fmla="*/ 186790 h 2136997"/>
                <a:gd name="connsiteX6" fmla="*/ 2531681 w 2599265"/>
                <a:gd name="connsiteY6" fmla="*/ 178 h 2136997"/>
                <a:gd name="connsiteX7" fmla="*/ 2587665 w 2599265"/>
                <a:gd name="connsiteY7" fmla="*/ 224112 h 2136997"/>
                <a:gd name="connsiteX8" fmla="*/ 2485028 w 2599265"/>
                <a:gd name="connsiteY8" fmla="*/ 765288 h 2136997"/>
                <a:gd name="connsiteX9" fmla="*/ 2083811 w 2599265"/>
                <a:gd name="connsiteY9" fmla="*/ 1605043 h 2136997"/>
                <a:gd name="connsiteX10" fmla="*/ 1589289 w 2599265"/>
                <a:gd name="connsiteY10" fmla="*/ 1987598 h 2136997"/>
                <a:gd name="connsiteX11" fmla="*/ 880162 w 2599265"/>
                <a:gd name="connsiteY11" fmla="*/ 2136888 h 2136997"/>
                <a:gd name="connsiteX12" fmla="*/ 189697 w 2599265"/>
                <a:gd name="connsiteY12" fmla="*/ 1968937 h 2136997"/>
                <a:gd name="connsiteX13" fmla="*/ 2774 w 2599265"/>
                <a:gd name="connsiteY13" fmla="*/ 1905487 h 2136997"/>
                <a:gd name="connsiteX14" fmla="*/ 77730 w 2599265"/>
                <a:gd name="connsiteY14" fmla="*/ 1745002 h 2136997"/>
                <a:gd name="connsiteX0" fmla="*/ 12856 w 2534391"/>
                <a:gd name="connsiteY0" fmla="*/ 1745002 h 2136997"/>
                <a:gd name="connsiteX1" fmla="*/ 12856 w 2534391"/>
                <a:gd name="connsiteY1" fmla="*/ 1418431 h 2136997"/>
                <a:gd name="connsiteX2" fmla="*/ 106162 w 2534391"/>
                <a:gd name="connsiteY2" fmla="*/ 905247 h 2136997"/>
                <a:gd name="connsiteX3" fmla="*/ 554031 w 2534391"/>
                <a:gd name="connsiteY3" fmla="*/ 364072 h 2136997"/>
                <a:gd name="connsiteX4" fmla="*/ 1244497 w 2534391"/>
                <a:gd name="connsiteY4" fmla="*/ 205451 h 2136997"/>
                <a:gd name="connsiteX5" fmla="*/ 1944293 w 2534391"/>
                <a:gd name="connsiteY5" fmla="*/ 186790 h 2136997"/>
                <a:gd name="connsiteX6" fmla="*/ 2466807 w 2534391"/>
                <a:gd name="connsiteY6" fmla="*/ 178 h 2136997"/>
                <a:gd name="connsiteX7" fmla="*/ 2522791 w 2534391"/>
                <a:gd name="connsiteY7" fmla="*/ 224112 h 2136997"/>
                <a:gd name="connsiteX8" fmla="*/ 2420154 w 2534391"/>
                <a:gd name="connsiteY8" fmla="*/ 765288 h 2136997"/>
                <a:gd name="connsiteX9" fmla="*/ 2018937 w 2534391"/>
                <a:gd name="connsiteY9" fmla="*/ 1605043 h 2136997"/>
                <a:gd name="connsiteX10" fmla="*/ 1524415 w 2534391"/>
                <a:gd name="connsiteY10" fmla="*/ 1987598 h 2136997"/>
                <a:gd name="connsiteX11" fmla="*/ 815288 w 2534391"/>
                <a:gd name="connsiteY11" fmla="*/ 2136888 h 2136997"/>
                <a:gd name="connsiteX12" fmla="*/ 124823 w 2534391"/>
                <a:gd name="connsiteY12" fmla="*/ 1968937 h 2136997"/>
                <a:gd name="connsiteX13" fmla="*/ 12856 w 2534391"/>
                <a:gd name="connsiteY13" fmla="*/ 1745002 h 2136997"/>
                <a:gd name="connsiteX0" fmla="*/ 7990 w 2529525"/>
                <a:gd name="connsiteY0" fmla="*/ 1745002 h 2136997"/>
                <a:gd name="connsiteX1" fmla="*/ 7990 w 2529525"/>
                <a:gd name="connsiteY1" fmla="*/ 1418431 h 2136997"/>
                <a:gd name="connsiteX2" fmla="*/ 101296 w 2529525"/>
                <a:gd name="connsiteY2" fmla="*/ 905247 h 2136997"/>
                <a:gd name="connsiteX3" fmla="*/ 549165 w 2529525"/>
                <a:gd name="connsiteY3" fmla="*/ 364072 h 2136997"/>
                <a:gd name="connsiteX4" fmla="*/ 1239631 w 2529525"/>
                <a:gd name="connsiteY4" fmla="*/ 205451 h 2136997"/>
                <a:gd name="connsiteX5" fmla="*/ 1939427 w 2529525"/>
                <a:gd name="connsiteY5" fmla="*/ 186790 h 2136997"/>
                <a:gd name="connsiteX6" fmla="*/ 2461941 w 2529525"/>
                <a:gd name="connsiteY6" fmla="*/ 178 h 2136997"/>
                <a:gd name="connsiteX7" fmla="*/ 2517925 w 2529525"/>
                <a:gd name="connsiteY7" fmla="*/ 224112 h 2136997"/>
                <a:gd name="connsiteX8" fmla="*/ 2415288 w 2529525"/>
                <a:gd name="connsiteY8" fmla="*/ 765288 h 2136997"/>
                <a:gd name="connsiteX9" fmla="*/ 2014071 w 2529525"/>
                <a:gd name="connsiteY9" fmla="*/ 1605043 h 2136997"/>
                <a:gd name="connsiteX10" fmla="*/ 1519549 w 2529525"/>
                <a:gd name="connsiteY10" fmla="*/ 1987598 h 2136997"/>
                <a:gd name="connsiteX11" fmla="*/ 810422 w 2529525"/>
                <a:gd name="connsiteY11" fmla="*/ 2136888 h 2136997"/>
                <a:gd name="connsiteX12" fmla="*/ 119957 w 2529525"/>
                <a:gd name="connsiteY12" fmla="*/ 1968937 h 2136997"/>
                <a:gd name="connsiteX13" fmla="*/ 7990 w 2529525"/>
                <a:gd name="connsiteY13" fmla="*/ 1745002 h 2136997"/>
                <a:gd name="connsiteX0" fmla="*/ 7990 w 2529525"/>
                <a:gd name="connsiteY0" fmla="*/ 1745002 h 2136997"/>
                <a:gd name="connsiteX1" fmla="*/ 7990 w 2529525"/>
                <a:gd name="connsiteY1" fmla="*/ 1418431 h 2136997"/>
                <a:gd name="connsiteX2" fmla="*/ 101296 w 2529525"/>
                <a:gd name="connsiteY2" fmla="*/ 905247 h 2136997"/>
                <a:gd name="connsiteX3" fmla="*/ 549165 w 2529525"/>
                <a:gd name="connsiteY3" fmla="*/ 364072 h 2136997"/>
                <a:gd name="connsiteX4" fmla="*/ 1239631 w 2529525"/>
                <a:gd name="connsiteY4" fmla="*/ 205451 h 2136997"/>
                <a:gd name="connsiteX5" fmla="*/ 1939427 w 2529525"/>
                <a:gd name="connsiteY5" fmla="*/ 186790 h 2136997"/>
                <a:gd name="connsiteX6" fmla="*/ 2461941 w 2529525"/>
                <a:gd name="connsiteY6" fmla="*/ 178 h 2136997"/>
                <a:gd name="connsiteX7" fmla="*/ 2517925 w 2529525"/>
                <a:gd name="connsiteY7" fmla="*/ 224112 h 2136997"/>
                <a:gd name="connsiteX8" fmla="*/ 2415288 w 2529525"/>
                <a:gd name="connsiteY8" fmla="*/ 765288 h 2136997"/>
                <a:gd name="connsiteX9" fmla="*/ 2014071 w 2529525"/>
                <a:gd name="connsiteY9" fmla="*/ 1605043 h 2136997"/>
                <a:gd name="connsiteX10" fmla="*/ 1519549 w 2529525"/>
                <a:gd name="connsiteY10" fmla="*/ 1987598 h 2136997"/>
                <a:gd name="connsiteX11" fmla="*/ 810422 w 2529525"/>
                <a:gd name="connsiteY11" fmla="*/ 2136888 h 2136997"/>
                <a:gd name="connsiteX12" fmla="*/ 119957 w 2529525"/>
                <a:gd name="connsiteY12" fmla="*/ 1968937 h 2136997"/>
                <a:gd name="connsiteX13" fmla="*/ 7990 w 2529525"/>
                <a:gd name="connsiteY13" fmla="*/ 1745002 h 2136997"/>
                <a:gd name="connsiteX0" fmla="*/ 17396 w 2538931"/>
                <a:gd name="connsiteY0" fmla="*/ 1745002 h 2136997"/>
                <a:gd name="connsiteX1" fmla="*/ 17396 w 2538931"/>
                <a:gd name="connsiteY1" fmla="*/ 1418431 h 2136997"/>
                <a:gd name="connsiteX2" fmla="*/ 110702 w 2538931"/>
                <a:gd name="connsiteY2" fmla="*/ 905247 h 2136997"/>
                <a:gd name="connsiteX3" fmla="*/ 558571 w 2538931"/>
                <a:gd name="connsiteY3" fmla="*/ 364072 h 2136997"/>
                <a:gd name="connsiteX4" fmla="*/ 1249037 w 2538931"/>
                <a:gd name="connsiteY4" fmla="*/ 205451 h 2136997"/>
                <a:gd name="connsiteX5" fmla="*/ 1948833 w 2538931"/>
                <a:gd name="connsiteY5" fmla="*/ 186790 h 2136997"/>
                <a:gd name="connsiteX6" fmla="*/ 2471347 w 2538931"/>
                <a:gd name="connsiteY6" fmla="*/ 178 h 2136997"/>
                <a:gd name="connsiteX7" fmla="*/ 2527331 w 2538931"/>
                <a:gd name="connsiteY7" fmla="*/ 224112 h 2136997"/>
                <a:gd name="connsiteX8" fmla="*/ 2424694 w 2538931"/>
                <a:gd name="connsiteY8" fmla="*/ 765288 h 2136997"/>
                <a:gd name="connsiteX9" fmla="*/ 2023477 w 2538931"/>
                <a:gd name="connsiteY9" fmla="*/ 1605043 h 2136997"/>
                <a:gd name="connsiteX10" fmla="*/ 1528955 w 2538931"/>
                <a:gd name="connsiteY10" fmla="*/ 1987598 h 2136997"/>
                <a:gd name="connsiteX11" fmla="*/ 819828 w 2538931"/>
                <a:gd name="connsiteY11" fmla="*/ 2136888 h 2136997"/>
                <a:gd name="connsiteX12" fmla="*/ 196038 w 2538931"/>
                <a:gd name="connsiteY12" fmla="*/ 2026087 h 2136997"/>
                <a:gd name="connsiteX13" fmla="*/ 17396 w 2538931"/>
                <a:gd name="connsiteY13" fmla="*/ 1745002 h 2136997"/>
                <a:gd name="connsiteX0" fmla="*/ 63048 w 2584583"/>
                <a:gd name="connsiteY0" fmla="*/ 1745002 h 2136997"/>
                <a:gd name="connsiteX1" fmla="*/ 63048 w 2584583"/>
                <a:gd name="connsiteY1" fmla="*/ 1418431 h 2136997"/>
                <a:gd name="connsiteX2" fmla="*/ 156354 w 2584583"/>
                <a:gd name="connsiteY2" fmla="*/ 905247 h 2136997"/>
                <a:gd name="connsiteX3" fmla="*/ 604223 w 2584583"/>
                <a:gd name="connsiteY3" fmla="*/ 364072 h 2136997"/>
                <a:gd name="connsiteX4" fmla="*/ 1294689 w 2584583"/>
                <a:gd name="connsiteY4" fmla="*/ 205451 h 2136997"/>
                <a:gd name="connsiteX5" fmla="*/ 1994485 w 2584583"/>
                <a:gd name="connsiteY5" fmla="*/ 186790 h 2136997"/>
                <a:gd name="connsiteX6" fmla="*/ 2516999 w 2584583"/>
                <a:gd name="connsiteY6" fmla="*/ 178 h 2136997"/>
                <a:gd name="connsiteX7" fmla="*/ 2572983 w 2584583"/>
                <a:gd name="connsiteY7" fmla="*/ 224112 h 2136997"/>
                <a:gd name="connsiteX8" fmla="*/ 2470346 w 2584583"/>
                <a:gd name="connsiteY8" fmla="*/ 765288 h 2136997"/>
                <a:gd name="connsiteX9" fmla="*/ 2069129 w 2584583"/>
                <a:gd name="connsiteY9" fmla="*/ 1605043 h 2136997"/>
                <a:gd name="connsiteX10" fmla="*/ 1574607 w 2584583"/>
                <a:gd name="connsiteY10" fmla="*/ 1987598 h 2136997"/>
                <a:gd name="connsiteX11" fmla="*/ 865480 w 2584583"/>
                <a:gd name="connsiteY11" fmla="*/ 2136888 h 2136997"/>
                <a:gd name="connsiteX12" fmla="*/ 63048 w 2584583"/>
                <a:gd name="connsiteY12" fmla="*/ 1745002 h 2136997"/>
                <a:gd name="connsiteX0" fmla="*/ 81105 w 2545490"/>
                <a:gd name="connsiteY0" fmla="*/ 1854540 h 2136997"/>
                <a:gd name="connsiteX1" fmla="*/ 23955 w 2545490"/>
                <a:gd name="connsiteY1" fmla="*/ 1418431 h 2136997"/>
                <a:gd name="connsiteX2" fmla="*/ 117261 w 2545490"/>
                <a:gd name="connsiteY2" fmla="*/ 905247 h 2136997"/>
                <a:gd name="connsiteX3" fmla="*/ 565130 w 2545490"/>
                <a:gd name="connsiteY3" fmla="*/ 364072 h 2136997"/>
                <a:gd name="connsiteX4" fmla="*/ 1255596 w 2545490"/>
                <a:gd name="connsiteY4" fmla="*/ 205451 h 2136997"/>
                <a:gd name="connsiteX5" fmla="*/ 1955392 w 2545490"/>
                <a:gd name="connsiteY5" fmla="*/ 186790 h 2136997"/>
                <a:gd name="connsiteX6" fmla="*/ 2477906 w 2545490"/>
                <a:gd name="connsiteY6" fmla="*/ 178 h 2136997"/>
                <a:gd name="connsiteX7" fmla="*/ 2533890 w 2545490"/>
                <a:gd name="connsiteY7" fmla="*/ 224112 h 2136997"/>
                <a:gd name="connsiteX8" fmla="*/ 2431253 w 2545490"/>
                <a:gd name="connsiteY8" fmla="*/ 765288 h 2136997"/>
                <a:gd name="connsiteX9" fmla="*/ 2030036 w 2545490"/>
                <a:gd name="connsiteY9" fmla="*/ 1605043 h 2136997"/>
                <a:gd name="connsiteX10" fmla="*/ 1535514 w 2545490"/>
                <a:gd name="connsiteY10" fmla="*/ 1987598 h 2136997"/>
                <a:gd name="connsiteX11" fmla="*/ 826387 w 2545490"/>
                <a:gd name="connsiteY11" fmla="*/ 2136888 h 2136997"/>
                <a:gd name="connsiteX12" fmla="*/ 81105 w 2545490"/>
                <a:gd name="connsiteY12" fmla="*/ 1854540 h 2136997"/>
                <a:gd name="connsiteX0" fmla="*/ 81414 w 2545799"/>
                <a:gd name="connsiteY0" fmla="*/ 1854540 h 2080094"/>
                <a:gd name="connsiteX1" fmla="*/ 24264 w 2545799"/>
                <a:gd name="connsiteY1" fmla="*/ 1418431 h 2080094"/>
                <a:gd name="connsiteX2" fmla="*/ 117570 w 2545799"/>
                <a:gd name="connsiteY2" fmla="*/ 905247 h 2080094"/>
                <a:gd name="connsiteX3" fmla="*/ 565439 w 2545799"/>
                <a:gd name="connsiteY3" fmla="*/ 364072 h 2080094"/>
                <a:gd name="connsiteX4" fmla="*/ 1255905 w 2545799"/>
                <a:gd name="connsiteY4" fmla="*/ 205451 h 2080094"/>
                <a:gd name="connsiteX5" fmla="*/ 1955701 w 2545799"/>
                <a:gd name="connsiteY5" fmla="*/ 186790 h 2080094"/>
                <a:gd name="connsiteX6" fmla="*/ 2478215 w 2545799"/>
                <a:gd name="connsiteY6" fmla="*/ 178 h 2080094"/>
                <a:gd name="connsiteX7" fmla="*/ 2534199 w 2545799"/>
                <a:gd name="connsiteY7" fmla="*/ 224112 h 2080094"/>
                <a:gd name="connsiteX8" fmla="*/ 2431562 w 2545799"/>
                <a:gd name="connsiteY8" fmla="*/ 765288 h 2080094"/>
                <a:gd name="connsiteX9" fmla="*/ 2030345 w 2545799"/>
                <a:gd name="connsiteY9" fmla="*/ 1605043 h 2080094"/>
                <a:gd name="connsiteX10" fmla="*/ 1535823 w 2545799"/>
                <a:gd name="connsiteY10" fmla="*/ 1987598 h 2080094"/>
                <a:gd name="connsiteX11" fmla="*/ 831459 w 2545799"/>
                <a:gd name="connsiteY11" fmla="*/ 2079738 h 2080094"/>
                <a:gd name="connsiteX12" fmla="*/ 81414 w 2545799"/>
                <a:gd name="connsiteY12" fmla="*/ 1854540 h 2080094"/>
                <a:gd name="connsiteX0" fmla="*/ 81414 w 2545799"/>
                <a:gd name="connsiteY0" fmla="*/ 1854540 h 2092149"/>
                <a:gd name="connsiteX1" fmla="*/ 24264 w 2545799"/>
                <a:gd name="connsiteY1" fmla="*/ 1418431 h 2092149"/>
                <a:gd name="connsiteX2" fmla="*/ 117570 w 2545799"/>
                <a:gd name="connsiteY2" fmla="*/ 905247 h 2092149"/>
                <a:gd name="connsiteX3" fmla="*/ 565439 w 2545799"/>
                <a:gd name="connsiteY3" fmla="*/ 364072 h 2092149"/>
                <a:gd name="connsiteX4" fmla="*/ 1255905 w 2545799"/>
                <a:gd name="connsiteY4" fmla="*/ 205451 h 2092149"/>
                <a:gd name="connsiteX5" fmla="*/ 1955701 w 2545799"/>
                <a:gd name="connsiteY5" fmla="*/ 186790 h 2092149"/>
                <a:gd name="connsiteX6" fmla="*/ 2478215 w 2545799"/>
                <a:gd name="connsiteY6" fmla="*/ 178 h 2092149"/>
                <a:gd name="connsiteX7" fmla="*/ 2534199 w 2545799"/>
                <a:gd name="connsiteY7" fmla="*/ 224112 h 2092149"/>
                <a:gd name="connsiteX8" fmla="*/ 2431562 w 2545799"/>
                <a:gd name="connsiteY8" fmla="*/ 765288 h 2092149"/>
                <a:gd name="connsiteX9" fmla="*/ 2030345 w 2545799"/>
                <a:gd name="connsiteY9" fmla="*/ 1605043 h 2092149"/>
                <a:gd name="connsiteX10" fmla="*/ 1535823 w 2545799"/>
                <a:gd name="connsiteY10" fmla="*/ 1987598 h 2092149"/>
                <a:gd name="connsiteX11" fmla="*/ 831459 w 2545799"/>
                <a:gd name="connsiteY11" fmla="*/ 2079738 h 2092149"/>
                <a:gd name="connsiteX12" fmla="*/ 81414 w 2545799"/>
                <a:gd name="connsiteY12" fmla="*/ 1854540 h 2092149"/>
                <a:gd name="connsiteX0" fmla="*/ 81414 w 2545799"/>
                <a:gd name="connsiteY0" fmla="*/ 1854540 h 2079929"/>
                <a:gd name="connsiteX1" fmla="*/ 24264 w 2545799"/>
                <a:gd name="connsiteY1" fmla="*/ 1418431 h 2079929"/>
                <a:gd name="connsiteX2" fmla="*/ 117570 w 2545799"/>
                <a:gd name="connsiteY2" fmla="*/ 905247 h 2079929"/>
                <a:gd name="connsiteX3" fmla="*/ 565439 w 2545799"/>
                <a:gd name="connsiteY3" fmla="*/ 364072 h 2079929"/>
                <a:gd name="connsiteX4" fmla="*/ 1255905 w 2545799"/>
                <a:gd name="connsiteY4" fmla="*/ 205451 h 2079929"/>
                <a:gd name="connsiteX5" fmla="*/ 1955701 w 2545799"/>
                <a:gd name="connsiteY5" fmla="*/ 186790 h 2079929"/>
                <a:gd name="connsiteX6" fmla="*/ 2478215 w 2545799"/>
                <a:gd name="connsiteY6" fmla="*/ 178 h 2079929"/>
                <a:gd name="connsiteX7" fmla="*/ 2534199 w 2545799"/>
                <a:gd name="connsiteY7" fmla="*/ 224112 h 2079929"/>
                <a:gd name="connsiteX8" fmla="*/ 2431562 w 2545799"/>
                <a:gd name="connsiteY8" fmla="*/ 765288 h 2079929"/>
                <a:gd name="connsiteX9" fmla="*/ 2030345 w 2545799"/>
                <a:gd name="connsiteY9" fmla="*/ 1605043 h 2079929"/>
                <a:gd name="connsiteX10" fmla="*/ 1535823 w 2545799"/>
                <a:gd name="connsiteY10" fmla="*/ 1987598 h 2079929"/>
                <a:gd name="connsiteX11" fmla="*/ 831459 w 2545799"/>
                <a:gd name="connsiteY11" fmla="*/ 2079738 h 2079929"/>
                <a:gd name="connsiteX12" fmla="*/ 81414 w 2545799"/>
                <a:gd name="connsiteY12" fmla="*/ 1854540 h 2079929"/>
                <a:gd name="connsiteX0" fmla="*/ 69120 w 2533505"/>
                <a:gd name="connsiteY0" fmla="*/ 1854540 h 2079929"/>
                <a:gd name="connsiteX1" fmla="*/ 11970 w 2533505"/>
                <a:gd name="connsiteY1" fmla="*/ 1418431 h 2079929"/>
                <a:gd name="connsiteX2" fmla="*/ 105276 w 2533505"/>
                <a:gd name="connsiteY2" fmla="*/ 905247 h 2079929"/>
                <a:gd name="connsiteX3" fmla="*/ 553145 w 2533505"/>
                <a:gd name="connsiteY3" fmla="*/ 364072 h 2079929"/>
                <a:gd name="connsiteX4" fmla="*/ 1243611 w 2533505"/>
                <a:gd name="connsiteY4" fmla="*/ 205451 h 2079929"/>
                <a:gd name="connsiteX5" fmla="*/ 1943407 w 2533505"/>
                <a:gd name="connsiteY5" fmla="*/ 186790 h 2079929"/>
                <a:gd name="connsiteX6" fmla="*/ 2465921 w 2533505"/>
                <a:gd name="connsiteY6" fmla="*/ 178 h 2079929"/>
                <a:gd name="connsiteX7" fmla="*/ 2521905 w 2533505"/>
                <a:gd name="connsiteY7" fmla="*/ 224112 h 2079929"/>
                <a:gd name="connsiteX8" fmla="*/ 2419268 w 2533505"/>
                <a:gd name="connsiteY8" fmla="*/ 765288 h 2079929"/>
                <a:gd name="connsiteX9" fmla="*/ 2018051 w 2533505"/>
                <a:gd name="connsiteY9" fmla="*/ 1605043 h 2079929"/>
                <a:gd name="connsiteX10" fmla="*/ 1523529 w 2533505"/>
                <a:gd name="connsiteY10" fmla="*/ 1987598 h 2079929"/>
                <a:gd name="connsiteX11" fmla="*/ 819165 w 2533505"/>
                <a:gd name="connsiteY11" fmla="*/ 2079738 h 2079929"/>
                <a:gd name="connsiteX12" fmla="*/ 69120 w 2533505"/>
                <a:gd name="connsiteY12" fmla="*/ 1854540 h 2079929"/>
                <a:gd name="connsiteX0" fmla="*/ 62118 w 2526503"/>
                <a:gd name="connsiteY0" fmla="*/ 1854540 h 2079929"/>
                <a:gd name="connsiteX1" fmla="*/ 98274 w 2526503"/>
                <a:gd name="connsiteY1" fmla="*/ 905247 h 2079929"/>
                <a:gd name="connsiteX2" fmla="*/ 546143 w 2526503"/>
                <a:gd name="connsiteY2" fmla="*/ 364072 h 2079929"/>
                <a:gd name="connsiteX3" fmla="*/ 1236609 w 2526503"/>
                <a:gd name="connsiteY3" fmla="*/ 205451 h 2079929"/>
                <a:gd name="connsiteX4" fmla="*/ 1936405 w 2526503"/>
                <a:gd name="connsiteY4" fmla="*/ 186790 h 2079929"/>
                <a:gd name="connsiteX5" fmla="*/ 2458919 w 2526503"/>
                <a:gd name="connsiteY5" fmla="*/ 178 h 2079929"/>
                <a:gd name="connsiteX6" fmla="*/ 2514903 w 2526503"/>
                <a:gd name="connsiteY6" fmla="*/ 224112 h 2079929"/>
                <a:gd name="connsiteX7" fmla="*/ 2412266 w 2526503"/>
                <a:gd name="connsiteY7" fmla="*/ 765288 h 2079929"/>
                <a:gd name="connsiteX8" fmla="*/ 2011049 w 2526503"/>
                <a:gd name="connsiteY8" fmla="*/ 1605043 h 2079929"/>
                <a:gd name="connsiteX9" fmla="*/ 1516527 w 2526503"/>
                <a:gd name="connsiteY9" fmla="*/ 1987598 h 2079929"/>
                <a:gd name="connsiteX10" fmla="*/ 812163 w 2526503"/>
                <a:gd name="connsiteY10" fmla="*/ 2079738 h 2079929"/>
                <a:gd name="connsiteX11" fmla="*/ 62118 w 2526503"/>
                <a:gd name="connsiteY11" fmla="*/ 1854540 h 2079929"/>
                <a:gd name="connsiteX0" fmla="*/ 74620 w 2539005"/>
                <a:gd name="connsiteY0" fmla="*/ 1854540 h 2079929"/>
                <a:gd name="connsiteX1" fmla="*/ 110776 w 2539005"/>
                <a:gd name="connsiteY1" fmla="*/ 905247 h 2079929"/>
                <a:gd name="connsiteX2" fmla="*/ 558645 w 2539005"/>
                <a:gd name="connsiteY2" fmla="*/ 364072 h 2079929"/>
                <a:gd name="connsiteX3" fmla="*/ 1249111 w 2539005"/>
                <a:gd name="connsiteY3" fmla="*/ 205451 h 2079929"/>
                <a:gd name="connsiteX4" fmla="*/ 1948907 w 2539005"/>
                <a:gd name="connsiteY4" fmla="*/ 186790 h 2079929"/>
                <a:gd name="connsiteX5" fmla="*/ 2471421 w 2539005"/>
                <a:gd name="connsiteY5" fmla="*/ 178 h 2079929"/>
                <a:gd name="connsiteX6" fmla="*/ 2527405 w 2539005"/>
                <a:gd name="connsiteY6" fmla="*/ 224112 h 2079929"/>
                <a:gd name="connsiteX7" fmla="*/ 2424768 w 2539005"/>
                <a:gd name="connsiteY7" fmla="*/ 765288 h 2079929"/>
                <a:gd name="connsiteX8" fmla="*/ 2023551 w 2539005"/>
                <a:gd name="connsiteY8" fmla="*/ 1605043 h 2079929"/>
                <a:gd name="connsiteX9" fmla="*/ 1529029 w 2539005"/>
                <a:gd name="connsiteY9" fmla="*/ 1987598 h 2079929"/>
                <a:gd name="connsiteX10" fmla="*/ 824665 w 2539005"/>
                <a:gd name="connsiteY10" fmla="*/ 2079738 h 2079929"/>
                <a:gd name="connsiteX11" fmla="*/ 74620 w 2539005"/>
                <a:gd name="connsiteY11" fmla="*/ 1854540 h 2079929"/>
                <a:gd name="connsiteX0" fmla="*/ 74620 w 2539005"/>
                <a:gd name="connsiteY0" fmla="*/ 1854540 h 2079929"/>
                <a:gd name="connsiteX1" fmla="*/ 110776 w 2539005"/>
                <a:gd name="connsiteY1" fmla="*/ 905247 h 2079929"/>
                <a:gd name="connsiteX2" fmla="*/ 558645 w 2539005"/>
                <a:gd name="connsiteY2" fmla="*/ 364072 h 2079929"/>
                <a:gd name="connsiteX3" fmla="*/ 1249111 w 2539005"/>
                <a:gd name="connsiteY3" fmla="*/ 205451 h 2079929"/>
                <a:gd name="connsiteX4" fmla="*/ 1948907 w 2539005"/>
                <a:gd name="connsiteY4" fmla="*/ 186790 h 2079929"/>
                <a:gd name="connsiteX5" fmla="*/ 2471421 w 2539005"/>
                <a:gd name="connsiteY5" fmla="*/ 178 h 2079929"/>
                <a:gd name="connsiteX6" fmla="*/ 2527405 w 2539005"/>
                <a:gd name="connsiteY6" fmla="*/ 224112 h 2079929"/>
                <a:gd name="connsiteX7" fmla="*/ 2424768 w 2539005"/>
                <a:gd name="connsiteY7" fmla="*/ 765288 h 2079929"/>
                <a:gd name="connsiteX8" fmla="*/ 2023551 w 2539005"/>
                <a:gd name="connsiteY8" fmla="*/ 1605043 h 2079929"/>
                <a:gd name="connsiteX9" fmla="*/ 1529029 w 2539005"/>
                <a:gd name="connsiteY9" fmla="*/ 1987598 h 2079929"/>
                <a:gd name="connsiteX10" fmla="*/ 824665 w 2539005"/>
                <a:gd name="connsiteY10" fmla="*/ 2079738 h 2079929"/>
                <a:gd name="connsiteX11" fmla="*/ 74620 w 2539005"/>
                <a:gd name="connsiteY11" fmla="*/ 1854540 h 2079929"/>
                <a:gd name="connsiteX0" fmla="*/ 99951 w 2564336"/>
                <a:gd name="connsiteY0" fmla="*/ 1854540 h 2079929"/>
                <a:gd name="connsiteX1" fmla="*/ 136107 w 2564336"/>
                <a:gd name="connsiteY1" fmla="*/ 905247 h 2079929"/>
                <a:gd name="connsiteX2" fmla="*/ 1274442 w 2564336"/>
                <a:gd name="connsiteY2" fmla="*/ 205451 h 2079929"/>
                <a:gd name="connsiteX3" fmla="*/ 1974238 w 2564336"/>
                <a:gd name="connsiteY3" fmla="*/ 186790 h 2079929"/>
                <a:gd name="connsiteX4" fmla="*/ 2496752 w 2564336"/>
                <a:gd name="connsiteY4" fmla="*/ 178 h 2079929"/>
                <a:gd name="connsiteX5" fmla="*/ 2552736 w 2564336"/>
                <a:gd name="connsiteY5" fmla="*/ 224112 h 2079929"/>
                <a:gd name="connsiteX6" fmla="*/ 2450099 w 2564336"/>
                <a:gd name="connsiteY6" fmla="*/ 765288 h 2079929"/>
                <a:gd name="connsiteX7" fmla="*/ 2048882 w 2564336"/>
                <a:gd name="connsiteY7" fmla="*/ 1605043 h 2079929"/>
                <a:gd name="connsiteX8" fmla="*/ 1554360 w 2564336"/>
                <a:gd name="connsiteY8" fmla="*/ 1987598 h 2079929"/>
                <a:gd name="connsiteX9" fmla="*/ 849996 w 2564336"/>
                <a:gd name="connsiteY9" fmla="*/ 2079738 h 2079929"/>
                <a:gd name="connsiteX10" fmla="*/ 99951 w 2564336"/>
                <a:gd name="connsiteY10" fmla="*/ 1854540 h 2079929"/>
                <a:gd name="connsiteX0" fmla="*/ 99951 w 2564336"/>
                <a:gd name="connsiteY0" fmla="*/ 1854540 h 2079929"/>
                <a:gd name="connsiteX1" fmla="*/ 136107 w 2564336"/>
                <a:gd name="connsiteY1" fmla="*/ 905247 h 2079929"/>
                <a:gd name="connsiteX2" fmla="*/ 1274442 w 2564336"/>
                <a:gd name="connsiteY2" fmla="*/ 205451 h 2079929"/>
                <a:gd name="connsiteX3" fmla="*/ 1974238 w 2564336"/>
                <a:gd name="connsiteY3" fmla="*/ 186790 h 2079929"/>
                <a:gd name="connsiteX4" fmla="*/ 2496752 w 2564336"/>
                <a:gd name="connsiteY4" fmla="*/ 178 h 2079929"/>
                <a:gd name="connsiteX5" fmla="*/ 2552736 w 2564336"/>
                <a:gd name="connsiteY5" fmla="*/ 224112 h 2079929"/>
                <a:gd name="connsiteX6" fmla="*/ 2450099 w 2564336"/>
                <a:gd name="connsiteY6" fmla="*/ 765288 h 2079929"/>
                <a:gd name="connsiteX7" fmla="*/ 2048882 w 2564336"/>
                <a:gd name="connsiteY7" fmla="*/ 1605043 h 2079929"/>
                <a:gd name="connsiteX8" fmla="*/ 1554360 w 2564336"/>
                <a:gd name="connsiteY8" fmla="*/ 1987598 h 2079929"/>
                <a:gd name="connsiteX9" fmla="*/ 849996 w 2564336"/>
                <a:gd name="connsiteY9" fmla="*/ 2079738 h 2079929"/>
                <a:gd name="connsiteX10" fmla="*/ 99951 w 2564336"/>
                <a:gd name="connsiteY10" fmla="*/ 1854540 h 2079929"/>
                <a:gd name="connsiteX0" fmla="*/ 99951 w 2564336"/>
                <a:gd name="connsiteY0" fmla="*/ 1854540 h 2079929"/>
                <a:gd name="connsiteX1" fmla="*/ 136107 w 2564336"/>
                <a:gd name="connsiteY1" fmla="*/ 905247 h 2079929"/>
                <a:gd name="connsiteX2" fmla="*/ 1274442 w 2564336"/>
                <a:gd name="connsiteY2" fmla="*/ 205451 h 2079929"/>
                <a:gd name="connsiteX3" fmla="*/ 1974238 w 2564336"/>
                <a:gd name="connsiteY3" fmla="*/ 186790 h 2079929"/>
                <a:gd name="connsiteX4" fmla="*/ 2496752 w 2564336"/>
                <a:gd name="connsiteY4" fmla="*/ 178 h 2079929"/>
                <a:gd name="connsiteX5" fmla="*/ 2552736 w 2564336"/>
                <a:gd name="connsiteY5" fmla="*/ 224112 h 2079929"/>
                <a:gd name="connsiteX6" fmla="*/ 2450099 w 2564336"/>
                <a:gd name="connsiteY6" fmla="*/ 765288 h 2079929"/>
                <a:gd name="connsiteX7" fmla="*/ 2048882 w 2564336"/>
                <a:gd name="connsiteY7" fmla="*/ 1605043 h 2079929"/>
                <a:gd name="connsiteX8" fmla="*/ 1554360 w 2564336"/>
                <a:gd name="connsiteY8" fmla="*/ 1987598 h 2079929"/>
                <a:gd name="connsiteX9" fmla="*/ 849996 w 2564336"/>
                <a:gd name="connsiteY9" fmla="*/ 2079738 h 2079929"/>
                <a:gd name="connsiteX10" fmla="*/ 99951 w 2564336"/>
                <a:gd name="connsiteY10" fmla="*/ 1854540 h 2079929"/>
                <a:gd name="connsiteX0" fmla="*/ 99951 w 2564336"/>
                <a:gd name="connsiteY0" fmla="*/ 1854540 h 2079929"/>
                <a:gd name="connsiteX1" fmla="*/ 136107 w 2564336"/>
                <a:gd name="connsiteY1" fmla="*/ 905247 h 2079929"/>
                <a:gd name="connsiteX2" fmla="*/ 1274442 w 2564336"/>
                <a:gd name="connsiteY2" fmla="*/ 205451 h 2079929"/>
                <a:gd name="connsiteX3" fmla="*/ 1974238 w 2564336"/>
                <a:gd name="connsiteY3" fmla="*/ 186790 h 2079929"/>
                <a:gd name="connsiteX4" fmla="*/ 2496752 w 2564336"/>
                <a:gd name="connsiteY4" fmla="*/ 178 h 2079929"/>
                <a:gd name="connsiteX5" fmla="*/ 2552736 w 2564336"/>
                <a:gd name="connsiteY5" fmla="*/ 224112 h 2079929"/>
                <a:gd name="connsiteX6" fmla="*/ 2450099 w 2564336"/>
                <a:gd name="connsiteY6" fmla="*/ 765288 h 2079929"/>
                <a:gd name="connsiteX7" fmla="*/ 2048882 w 2564336"/>
                <a:gd name="connsiteY7" fmla="*/ 1605043 h 2079929"/>
                <a:gd name="connsiteX8" fmla="*/ 1554360 w 2564336"/>
                <a:gd name="connsiteY8" fmla="*/ 1987598 h 2079929"/>
                <a:gd name="connsiteX9" fmla="*/ 849996 w 2564336"/>
                <a:gd name="connsiteY9" fmla="*/ 2079738 h 2079929"/>
                <a:gd name="connsiteX10" fmla="*/ 99951 w 2564336"/>
                <a:gd name="connsiteY10" fmla="*/ 1854540 h 2079929"/>
                <a:gd name="connsiteX0" fmla="*/ 95793 w 2560178"/>
                <a:gd name="connsiteY0" fmla="*/ 1854543 h 2079932"/>
                <a:gd name="connsiteX1" fmla="*/ 131949 w 2560178"/>
                <a:gd name="connsiteY1" fmla="*/ 905250 h 2079932"/>
                <a:gd name="connsiteX2" fmla="*/ 1203609 w 2560178"/>
                <a:gd name="connsiteY2" fmla="*/ 224504 h 2079932"/>
                <a:gd name="connsiteX3" fmla="*/ 1970080 w 2560178"/>
                <a:gd name="connsiteY3" fmla="*/ 186793 h 2079932"/>
                <a:gd name="connsiteX4" fmla="*/ 2492594 w 2560178"/>
                <a:gd name="connsiteY4" fmla="*/ 181 h 2079932"/>
                <a:gd name="connsiteX5" fmla="*/ 2548578 w 2560178"/>
                <a:gd name="connsiteY5" fmla="*/ 224115 h 2079932"/>
                <a:gd name="connsiteX6" fmla="*/ 2445941 w 2560178"/>
                <a:gd name="connsiteY6" fmla="*/ 765291 h 2079932"/>
                <a:gd name="connsiteX7" fmla="*/ 2044724 w 2560178"/>
                <a:gd name="connsiteY7" fmla="*/ 1605046 h 2079932"/>
                <a:gd name="connsiteX8" fmla="*/ 1550202 w 2560178"/>
                <a:gd name="connsiteY8" fmla="*/ 1987601 h 2079932"/>
                <a:gd name="connsiteX9" fmla="*/ 845838 w 2560178"/>
                <a:gd name="connsiteY9" fmla="*/ 2079741 h 2079932"/>
                <a:gd name="connsiteX10" fmla="*/ 95793 w 2560178"/>
                <a:gd name="connsiteY10" fmla="*/ 1854543 h 2079932"/>
                <a:gd name="connsiteX0" fmla="*/ 90564 w 2554949"/>
                <a:gd name="connsiteY0" fmla="*/ 1854543 h 2079932"/>
                <a:gd name="connsiteX1" fmla="*/ 126720 w 2554949"/>
                <a:gd name="connsiteY1" fmla="*/ 905250 h 2079932"/>
                <a:gd name="connsiteX2" fmla="*/ 1198380 w 2554949"/>
                <a:gd name="connsiteY2" fmla="*/ 224504 h 2079932"/>
                <a:gd name="connsiteX3" fmla="*/ 1964851 w 2554949"/>
                <a:gd name="connsiteY3" fmla="*/ 186793 h 2079932"/>
                <a:gd name="connsiteX4" fmla="*/ 2487365 w 2554949"/>
                <a:gd name="connsiteY4" fmla="*/ 181 h 2079932"/>
                <a:gd name="connsiteX5" fmla="*/ 2543349 w 2554949"/>
                <a:gd name="connsiteY5" fmla="*/ 224115 h 2079932"/>
                <a:gd name="connsiteX6" fmla="*/ 2440712 w 2554949"/>
                <a:gd name="connsiteY6" fmla="*/ 765291 h 2079932"/>
                <a:gd name="connsiteX7" fmla="*/ 2039495 w 2554949"/>
                <a:gd name="connsiteY7" fmla="*/ 1605046 h 2079932"/>
                <a:gd name="connsiteX8" fmla="*/ 1544973 w 2554949"/>
                <a:gd name="connsiteY8" fmla="*/ 1987601 h 2079932"/>
                <a:gd name="connsiteX9" fmla="*/ 840609 w 2554949"/>
                <a:gd name="connsiteY9" fmla="*/ 2079741 h 2079932"/>
                <a:gd name="connsiteX10" fmla="*/ 90564 w 2554949"/>
                <a:gd name="connsiteY10" fmla="*/ 1854543 h 2079932"/>
                <a:gd name="connsiteX0" fmla="*/ 94033 w 2558418"/>
                <a:gd name="connsiteY0" fmla="*/ 1854557 h 2079946"/>
                <a:gd name="connsiteX1" fmla="*/ 130189 w 2558418"/>
                <a:gd name="connsiteY1" fmla="*/ 905264 h 2079946"/>
                <a:gd name="connsiteX2" fmla="*/ 1173274 w 2558418"/>
                <a:gd name="connsiteY2" fmla="*/ 295956 h 2079946"/>
                <a:gd name="connsiteX3" fmla="*/ 1968320 w 2558418"/>
                <a:gd name="connsiteY3" fmla="*/ 186807 h 2079946"/>
                <a:gd name="connsiteX4" fmla="*/ 2490834 w 2558418"/>
                <a:gd name="connsiteY4" fmla="*/ 195 h 2079946"/>
                <a:gd name="connsiteX5" fmla="*/ 2546818 w 2558418"/>
                <a:gd name="connsiteY5" fmla="*/ 224129 h 2079946"/>
                <a:gd name="connsiteX6" fmla="*/ 2444181 w 2558418"/>
                <a:gd name="connsiteY6" fmla="*/ 765305 h 2079946"/>
                <a:gd name="connsiteX7" fmla="*/ 2042964 w 2558418"/>
                <a:gd name="connsiteY7" fmla="*/ 1605060 h 2079946"/>
                <a:gd name="connsiteX8" fmla="*/ 1548442 w 2558418"/>
                <a:gd name="connsiteY8" fmla="*/ 1987615 h 2079946"/>
                <a:gd name="connsiteX9" fmla="*/ 844078 w 2558418"/>
                <a:gd name="connsiteY9" fmla="*/ 2079755 h 2079946"/>
                <a:gd name="connsiteX10" fmla="*/ 94033 w 2558418"/>
                <a:gd name="connsiteY10" fmla="*/ 1854557 h 2079946"/>
                <a:gd name="connsiteX0" fmla="*/ 94033 w 2558418"/>
                <a:gd name="connsiteY0" fmla="*/ 1854556 h 2079945"/>
                <a:gd name="connsiteX1" fmla="*/ 130189 w 2558418"/>
                <a:gd name="connsiteY1" fmla="*/ 905263 h 2079945"/>
                <a:gd name="connsiteX2" fmla="*/ 1173274 w 2558418"/>
                <a:gd name="connsiteY2" fmla="*/ 286430 h 2079945"/>
                <a:gd name="connsiteX3" fmla="*/ 1968320 w 2558418"/>
                <a:gd name="connsiteY3" fmla="*/ 186806 h 2079945"/>
                <a:gd name="connsiteX4" fmla="*/ 2490834 w 2558418"/>
                <a:gd name="connsiteY4" fmla="*/ 194 h 2079945"/>
                <a:gd name="connsiteX5" fmla="*/ 2546818 w 2558418"/>
                <a:gd name="connsiteY5" fmla="*/ 224128 h 2079945"/>
                <a:gd name="connsiteX6" fmla="*/ 2444181 w 2558418"/>
                <a:gd name="connsiteY6" fmla="*/ 765304 h 2079945"/>
                <a:gd name="connsiteX7" fmla="*/ 2042964 w 2558418"/>
                <a:gd name="connsiteY7" fmla="*/ 1605059 h 2079945"/>
                <a:gd name="connsiteX8" fmla="*/ 1548442 w 2558418"/>
                <a:gd name="connsiteY8" fmla="*/ 1987614 h 2079945"/>
                <a:gd name="connsiteX9" fmla="*/ 844078 w 2558418"/>
                <a:gd name="connsiteY9" fmla="*/ 2079754 h 2079945"/>
                <a:gd name="connsiteX10" fmla="*/ 94033 w 2558418"/>
                <a:gd name="connsiteY10" fmla="*/ 1854556 h 2079945"/>
                <a:gd name="connsiteX0" fmla="*/ 73773 w 2538158"/>
                <a:gd name="connsiteY0" fmla="*/ 1854556 h 2079945"/>
                <a:gd name="connsiteX1" fmla="*/ 109929 w 2538158"/>
                <a:gd name="connsiteY1" fmla="*/ 905263 h 2079945"/>
                <a:gd name="connsiteX2" fmla="*/ 1153014 w 2538158"/>
                <a:gd name="connsiteY2" fmla="*/ 286430 h 2079945"/>
                <a:gd name="connsiteX3" fmla="*/ 1948060 w 2538158"/>
                <a:gd name="connsiteY3" fmla="*/ 186806 h 2079945"/>
                <a:gd name="connsiteX4" fmla="*/ 2470574 w 2538158"/>
                <a:gd name="connsiteY4" fmla="*/ 194 h 2079945"/>
                <a:gd name="connsiteX5" fmla="*/ 2526558 w 2538158"/>
                <a:gd name="connsiteY5" fmla="*/ 224128 h 2079945"/>
                <a:gd name="connsiteX6" fmla="*/ 2423921 w 2538158"/>
                <a:gd name="connsiteY6" fmla="*/ 765304 h 2079945"/>
                <a:gd name="connsiteX7" fmla="*/ 2022704 w 2538158"/>
                <a:gd name="connsiteY7" fmla="*/ 1605059 h 2079945"/>
                <a:gd name="connsiteX8" fmla="*/ 1528182 w 2538158"/>
                <a:gd name="connsiteY8" fmla="*/ 1987614 h 2079945"/>
                <a:gd name="connsiteX9" fmla="*/ 823818 w 2538158"/>
                <a:gd name="connsiteY9" fmla="*/ 2079754 h 2079945"/>
                <a:gd name="connsiteX10" fmla="*/ 73773 w 2538158"/>
                <a:gd name="connsiteY10" fmla="*/ 1854556 h 2079945"/>
                <a:gd name="connsiteX0" fmla="*/ 108852 w 2511325"/>
                <a:gd name="connsiteY0" fmla="*/ 1849794 h 2086587"/>
                <a:gd name="connsiteX1" fmla="*/ 83096 w 2511325"/>
                <a:gd name="connsiteY1" fmla="*/ 905263 h 2086587"/>
                <a:gd name="connsiteX2" fmla="*/ 1126181 w 2511325"/>
                <a:gd name="connsiteY2" fmla="*/ 286430 h 2086587"/>
                <a:gd name="connsiteX3" fmla="*/ 1921227 w 2511325"/>
                <a:gd name="connsiteY3" fmla="*/ 186806 h 2086587"/>
                <a:gd name="connsiteX4" fmla="*/ 2443741 w 2511325"/>
                <a:gd name="connsiteY4" fmla="*/ 194 h 2086587"/>
                <a:gd name="connsiteX5" fmla="*/ 2499725 w 2511325"/>
                <a:gd name="connsiteY5" fmla="*/ 224128 h 2086587"/>
                <a:gd name="connsiteX6" fmla="*/ 2397088 w 2511325"/>
                <a:gd name="connsiteY6" fmla="*/ 765304 h 2086587"/>
                <a:gd name="connsiteX7" fmla="*/ 1995871 w 2511325"/>
                <a:gd name="connsiteY7" fmla="*/ 1605059 h 2086587"/>
                <a:gd name="connsiteX8" fmla="*/ 1501349 w 2511325"/>
                <a:gd name="connsiteY8" fmla="*/ 1987614 h 2086587"/>
                <a:gd name="connsiteX9" fmla="*/ 796985 w 2511325"/>
                <a:gd name="connsiteY9" fmla="*/ 2079754 h 2086587"/>
                <a:gd name="connsiteX10" fmla="*/ 108852 w 2511325"/>
                <a:gd name="connsiteY10" fmla="*/ 1849794 h 2086587"/>
                <a:gd name="connsiteX0" fmla="*/ 88946 w 2524756"/>
                <a:gd name="connsiteY0" fmla="*/ 1811694 h 2089074"/>
                <a:gd name="connsiteX1" fmla="*/ 96527 w 2524756"/>
                <a:gd name="connsiteY1" fmla="*/ 905263 h 2089074"/>
                <a:gd name="connsiteX2" fmla="*/ 1139612 w 2524756"/>
                <a:gd name="connsiteY2" fmla="*/ 286430 h 2089074"/>
                <a:gd name="connsiteX3" fmla="*/ 1934658 w 2524756"/>
                <a:gd name="connsiteY3" fmla="*/ 186806 h 2089074"/>
                <a:gd name="connsiteX4" fmla="*/ 2457172 w 2524756"/>
                <a:gd name="connsiteY4" fmla="*/ 194 h 2089074"/>
                <a:gd name="connsiteX5" fmla="*/ 2513156 w 2524756"/>
                <a:gd name="connsiteY5" fmla="*/ 224128 h 2089074"/>
                <a:gd name="connsiteX6" fmla="*/ 2410519 w 2524756"/>
                <a:gd name="connsiteY6" fmla="*/ 765304 h 2089074"/>
                <a:gd name="connsiteX7" fmla="*/ 2009302 w 2524756"/>
                <a:gd name="connsiteY7" fmla="*/ 1605059 h 2089074"/>
                <a:gd name="connsiteX8" fmla="*/ 1514780 w 2524756"/>
                <a:gd name="connsiteY8" fmla="*/ 1987614 h 2089074"/>
                <a:gd name="connsiteX9" fmla="*/ 810416 w 2524756"/>
                <a:gd name="connsiteY9" fmla="*/ 2079754 h 2089074"/>
                <a:gd name="connsiteX10" fmla="*/ 88946 w 2524756"/>
                <a:gd name="connsiteY10" fmla="*/ 1811694 h 2089074"/>
                <a:gd name="connsiteX0" fmla="*/ 68826 w 2504636"/>
                <a:gd name="connsiteY0" fmla="*/ 1811694 h 2089074"/>
                <a:gd name="connsiteX1" fmla="*/ 76407 w 2504636"/>
                <a:gd name="connsiteY1" fmla="*/ 905263 h 2089074"/>
                <a:gd name="connsiteX2" fmla="*/ 1119492 w 2504636"/>
                <a:gd name="connsiteY2" fmla="*/ 286430 h 2089074"/>
                <a:gd name="connsiteX3" fmla="*/ 1914538 w 2504636"/>
                <a:gd name="connsiteY3" fmla="*/ 186806 h 2089074"/>
                <a:gd name="connsiteX4" fmla="*/ 2437052 w 2504636"/>
                <a:gd name="connsiteY4" fmla="*/ 194 h 2089074"/>
                <a:gd name="connsiteX5" fmla="*/ 2493036 w 2504636"/>
                <a:gd name="connsiteY5" fmla="*/ 224128 h 2089074"/>
                <a:gd name="connsiteX6" fmla="*/ 2390399 w 2504636"/>
                <a:gd name="connsiteY6" fmla="*/ 765304 h 2089074"/>
                <a:gd name="connsiteX7" fmla="*/ 1989182 w 2504636"/>
                <a:gd name="connsiteY7" fmla="*/ 1605059 h 2089074"/>
                <a:gd name="connsiteX8" fmla="*/ 1494660 w 2504636"/>
                <a:gd name="connsiteY8" fmla="*/ 1987614 h 2089074"/>
                <a:gd name="connsiteX9" fmla="*/ 790296 w 2504636"/>
                <a:gd name="connsiteY9" fmla="*/ 2079754 h 2089074"/>
                <a:gd name="connsiteX10" fmla="*/ 68826 w 2504636"/>
                <a:gd name="connsiteY10" fmla="*/ 1811694 h 2089074"/>
                <a:gd name="connsiteX0" fmla="*/ 88946 w 2524756"/>
                <a:gd name="connsiteY0" fmla="*/ 1773594 h 2091634"/>
                <a:gd name="connsiteX1" fmla="*/ 96527 w 2524756"/>
                <a:gd name="connsiteY1" fmla="*/ 905263 h 2091634"/>
                <a:gd name="connsiteX2" fmla="*/ 1139612 w 2524756"/>
                <a:gd name="connsiteY2" fmla="*/ 286430 h 2091634"/>
                <a:gd name="connsiteX3" fmla="*/ 1934658 w 2524756"/>
                <a:gd name="connsiteY3" fmla="*/ 186806 h 2091634"/>
                <a:gd name="connsiteX4" fmla="*/ 2457172 w 2524756"/>
                <a:gd name="connsiteY4" fmla="*/ 194 h 2091634"/>
                <a:gd name="connsiteX5" fmla="*/ 2513156 w 2524756"/>
                <a:gd name="connsiteY5" fmla="*/ 224128 h 2091634"/>
                <a:gd name="connsiteX6" fmla="*/ 2410519 w 2524756"/>
                <a:gd name="connsiteY6" fmla="*/ 765304 h 2091634"/>
                <a:gd name="connsiteX7" fmla="*/ 2009302 w 2524756"/>
                <a:gd name="connsiteY7" fmla="*/ 1605059 h 2091634"/>
                <a:gd name="connsiteX8" fmla="*/ 1514780 w 2524756"/>
                <a:gd name="connsiteY8" fmla="*/ 1987614 h 2091634"/>
                <a:gd name="connsiteX9" fmla="*/ 810416 w 2524756"/>
                <a:gd name="connsiteY9" fmla="*/ 2079754 h 2091634"/>
                <a:gd name="connsiteX10" fmla="*/ 88946 w 2524756"/>
                <a:gd name="connsiteY10" fmla="*/ 1773594 h 2091634"/>
                <a:gd name="connsiteX0" fmla="*/ 88946 w 2524756"/>
                <a:gd name="connsiteY0" fmla="*/ 1773594 h 2091634"/>
                <a:gd name="connsiteX1" fmla="*/ 96527 w 2524756"/>
                <a:gd name="connsiteY1" fmla="*/ 905263 h 2091634"/>
                <a:gd name="connsiteX2" fmla="*/ 1139612 w 2524756"/>
                <a:gd name="connsiteY2" fmla="*/ 286430 h 2091634"/>
                <a:gd name="connsiteX3" fmla="*/ 1934658 w 2524756"/>
                <a:gd name="connsiteY3" fmla="*/ 186806 h 2091634"/>
                <a:gd name="connsiteX4" fmla="*/ 2457172 w 2524756"/>
                <a:gd name="connsiteY4" fmla="*/ 194 h 2091634"/>
                <a:gd name="connsiteX5" fmla="*/ 2513156 w 2524756"/>
                <a:gd name="connsiteY5" fmla="*/ 224128 h 2091634"/>
                <a:gd name="connsiteX6" fmla="*/ 2410519 w 2524756"/>
                <a:gd name="connsiteY6" fmla="*/ 765304 h 2091634"/>
                <a:gd name="connsiteX7" fmla="*/ 2009302 w 2524756"/>
                <a:gd name="connsiteY7" fmla="*/ 1605059 h 2091634"/>
                <a:gd name="connsiteX8" fmla="*/ 1514780 w 2524756"/>
                <a:gd name="connsiteY8" fmla="*/ 1987614 h 2091634"/>
                <a:gd name="connsiteX9" fmla="*/ 810416 w 2524756"/>
                <a:gd name="connsiteY9" fmla="*/ 2079754 h 2091634"/>
                <a:gd name="connsiteX10" fmla="*/ 88946 w 2524756"/>
                <a:gd name="connsiteY10" fmla="*/ 1773594 h 2091634"/>
                <a:gd name="connsiteX0" fmla="*/ 107853 w 2543663"/>
                <a:gd name="connsiteY0" fmla="*/ 1773594 h 2067233"/>
                <a:gd name="connsiteX1" fmla="*/ 115434 w 2543663"/>
                <a:gd name="connsiteY1" fmla="*/ 905263 h 2067233"/>
                <a:gd name="connsiteX2" fmla="*/ 1158519 w 2543663"/>
                <a:gd name="connsiteY2" fmla="*/ 286430 h 2067233"/>
                <a:gd name="connsiteX3" fmla="*/ 1953565 w 2543663"/>
                <a:gd name="connsiteY3" fmla="*/ 186806 h 2067233"/>
                <a:gd name="connsiteX4" fmla="*/ 2476079 w 2543663"/>
                <a:gd name="connsiteY4" fmla="*/ 194 h 2067233"/>
                <a:gd name="connsiteX5" fmla="*/ 2532063 w 2543663"/>
                <a:gd name="connsiteY5" fmla="*/ 224128 h 2067233"/>
                <a:gd name="connsiteX6" fmla="*/ 2429426 w 2543663"/>
                <a:gd name="connsiteY6" fmla="*/ 765304 h 2067233"/>
                <a:gd name="connsiteX7" fmla="*/ 2028209 w 2543663"/>
                <a:gd name="connsiteY7" fmla="*/ 1605059 h 2067233"/>
                <a:gd name="connsiteX8" fmla="*/ 1533687 w 2543663"/>
                <a:gd name="connsiteY8" fmla="*/ 1987614 h 2067233"/>
                <a:gd name="connsiteX9" fmla="*/ 843610 w 2543663"/>
                <a:gd name="connsiteY9" fmla="*/ 2051179 h 2067233"/>
                <a:gd name="connsiteX10" fmla="*/ 107853 w 2543663"/>
                <a:gd name="connsiteY10" fmla="*/ 1773594 h 2067233"/>
                <a:gd name="connsiteX0" fmla="*/ 107853 w 2543663"/>
                <a:gd name="connsiteY0" fmla="*/ 1773594 h 2054713"/>
                <a:gd name="connsiteX1" fmla="*/ 115434 w 2543663"/>
                <a:gd name="connsiteY1" fmla="*/ 905263 h 2054713"/>
                <a:gd name="connsiteX2" fmla="*/ 1158519 w 2543663"/>
                <a:gd name="connsiteY2" fmla="*/ 286430 h 2054713"/>
                <a:gd name="connsiteX3" fmla="*/ 1953565 w 2543663"/>
                <a:gd name="connsiteY3" fmla="*/ 186806 h 2054713"/>
                <a:gd name="connsiteX4" fmla="*/ 2476079 w 2543663"/>
                <a:gd name="connsiteY4" fmla="*/ 194 h 2054713"/>
                <a:gd name="connsiteX5" fmla="*/ 2532063 w 2543663"/>
                <a:gd name="connsiteY5" fmla="*/ 224128 h 2054713"/>
                <a:gd name="connsiteX6" fmla="*/ 2429426 w 2543663"/>
                <a:gd name="connsiteY6" fmla="*/ 765304 h 2054713"/>
                <a:gd name="connsiteX7" fmla="*/ 2028209 w 2543663"/>
                <a:gd name="connsiteY7" fmla="*/ 1605059 h 2054713"/>
                <a:gd name="connsiteX8" fmla="*/ 1533687 w 2543663"/>
                <a:gd name="connsiteY8" fmla="*/ 1987614 h 2054713"/>
                <a:gd name="connsiteX9" fmla="*/ 843610 w 2543663"/>
                <a:gd name="connsiteY9" fmla="*/ 2051179 h 2054713"/>
                <a:gd name="connsiteX10" fmla="*/ 107853 w 2543663"/>
                <a:gd name="connsiteY10" fmla="*/ 1773594 h 2054713"/>
                <a:gd name="connsiteX0" fmla="*/ 107853 w 2543663"/>
                <a:gd name="connsiteY0" fmla="*/ 1773594 h 2059058"/>
                <a:gd name="connsiteX1" fmla="*/ 115434 w 2543663"/>
                <a:gd name="connsiteY1" fmla="*/ 905263 h 2059058"/>
                <a:gd name="connsiteX2" fmla="*/ 1158519 w 2543663"/>
                <a:gd name="connsiteY2" fmla="*/ 286430 h 2059058"/>
                <a:gd name="connsiteX3" fmla="*/ 1953565 w 2543663"/>
                <a:gd name="connsiteY3" fmla="*/ 186806 h 2059058"/>
                <a:gd name="connsiteX4" fmla="*/ 2476079 w 2543663"/>
                <a:gd name="connsiteY4" fmla="*/ 194 h 2059058"/>
                <a:gd name="connsiteX5" fmla="*/ 2532063 w 2543663"/>
                <a:gd name="connsiteY5" fmla="*/ 224128 h 2059058"/>
                <a:gd name="connsiteX6" fmla="*/ 2429426 w 2543663"/>
                <a:gd name="connsiteY6" fmla="*/ 765304 h 2059058"/>
                <a:gd name="connsiteX7" fmla="*/ 2028209 w 2543663"/>
                <a:gd name="connsiteY7" fmla="*/ 1605059 h 2059058"/>
                <a:gd name="connsiteX8" fmla="*/ 1533687 w 2543663"/>
                <a:gd name="connsiteY8" fmla="*/ 1949514 h 2059058"/>
                <a:gd name="connsiteX9" fmla="*/ 843610 w 2543663"/>
                <a:gd name="connsiteY9" fmla="*/ 2051179 h 2059058"/>
                <a:gd name="connsiteX10" fmla="*/ 107853 w 2543663"/>
                <a:gd name="connsiteY10" fmla="*/ 1773594 h 2059058"/>
                <a:gd name="connsiteX0" fmla="*/ 107853 w 2543663"/>
                <a:gd name="connsiteY0" fmla="*/ 1773594 h 2060238"/>
                <a:gd name="connsiteX1" fmla="*/ 115434 w 2543663"/>
                <a:gd name="connsiteY1" fmla="*/ 905263 h 2060238"/>
                <a:gd name="connsiteX2" fmla="*/ 1158519 w 2543663"/>
                <a:gd name="connsiteY2" fmla="*/ 286430 h 2060238"/>
                <a:gd name="connsiteX3" fmla="*/ 1953565 w 2543663"/>
                <a:gd name="connsiteY3" fmla="*/ 186806 h 2060238"/>
                <a:gd name="connsiteX4" fmla="*/ 2476079 w 2543663"/>
                <a:gd name="connsiteY4" fmla="*/ 194 h 2060238"/>
                <a:gd name="connsiteX5" fmla="*/ 2532063 w 2543663"/>
                <a:gd name="connsiteY5" fmla="*/ 224128 h 2060238"/>
                <a:gd name="connsiteX6" fmla="*/ 2429426 w 2543663"/>
                <a:gd name="connsiteY6" fmla="*/ 765304 h 2060238"/>
                <a:gd name="connsiteX7" fmla="*/ 1985346 w 2543663"/>
                <a:gd name="connsiteY7" fmla="*/ 1528859 h 2060238"/>
                <a:gd name="connsiteX8" fmla="*/ 1533687 w 2543663"/>
                <a:gd name="connsiteY8" fmla="*/ 1949514 h 2060238"/>
                <a:gd name="connsiteX9" fmla="*/ 843610 w 2543663"/>
                <a:gd name="connsiteY9" fmla="*/ 2051179 h 2060238"/>
                <a:gd name="connsiteX10" fmla="*/ 107853 w 2543663"/>
                <a:gd name="connsiteY10" fmla="*/ 1773594 h 2060238"/>
                <a:gd name="connsiteX0" fmla="*/ 107853 w 2546818"/>
                <a:gd name="connsiteY0" fmla="*/ 1773449 h 2060093"/>
                <a:gd name="connsiteX1" fmla="*/ 115434 w 2546818"/>
                <a:gd name="connsiteY1" fmla="*/ 905118 h 2060093"/>
                <a:gd name="connsiteX2" fmla="*/ 1158519 w 2546818"/>
                <a:gd name="connsiteY2" fmla="*/ 286285 h 2060093"/>
                <a:gd name="connsiteX3" fmla="*/ 1953565 w 2546818"/>
                <a:gd name="connsiteY3" fmla="*/ 186661 h 2060093"/>
                <a:gd name="connsiteX4" fmla="*/ 2476079 w 2546818"/>
                <a:gd name="connsiteY4" fmla="*/ 49 h 2060093"/>
                <a:gd name="connsiteX5" fmla="*/ 2536826 w 2546818"/>
                <a:gd name="connsiteY5" fmla="*/ 204933 h 2060093"/>
                <a:gd name="connsiteX6" fmla="*/ 2429426 w 2546818"/>
                <a:gd name="connsiteY6" fmla="*/ 765159 h 2060093"/>
                <a:gd name="connsiteX7" fmla="*/ 1985346 w 2546818"/>
                <a:gd name="connsiteY7" fmla="*/ 1528714 h 2060093"/>
                <a:gd name="connsiteX8" fmla="*/ 1533687 w 2546818"/>
                <a:gd name="connsiteY8" fmla="*/ 1949369 h 2060093"/>
                <a:gd name="connsiteX9" fmla="*/ 843610 w 2546818"/>
                <a:gd name="connsiteY9" fmla="*/ 2051034 h 2060093"/>
                <a:gd name="connsiteX10" fmla="*/ 107853 w 2546818"/>
                <a:gd name="connsiteY10" fmla="*/ 1773449 h 2060093"/>
                <a:gd name="connsiteX0" fmla="*/ 107853 w 2546818"/>
                <a:gd name="connsiteY0" fmla="*/ 1773449 h 2060093"/>
                <a:gd name="connsiteX1" fmla="*/ 115434 w 2546818"/>
                <a:gd name="connsiteY1" fmla="*/ 905118 h 2060093"/>
                <a:gd name="connsiteX2" fmla="*/ 1158519 w 2546818"/>
                <a:gd name="connsiteY2" fmla="*/ 286285 h 2060093"/>
                <a:gd name="connsiteX3" fmla="*/ 1953565 w 2546818"/>
                <a:gd name="connsiteY3" fmla="*/ 186661 h 2060093"/>
                <a:gd name="connsiteX4" fmla="*/ 2476079 w 2546818"/>
                <a:gd name="connsiteY4" fmla="*/ 49 h 2060093"/>
                <a:gd name="connsiteX5" fmla="*/ 2536826 w 2546818"/>
                <a:gd name="connsiteY5" fmla="*/ 204933 h 2060093"/>
                <a:gd name="connsiteX6" fmla="*/ 2429426 w 2546818"/>
                <a:gd name="connsiteY6" fmla="*/ 765159 h 2060093"/>
                <a:gd name="connsiteX7" fmla="*/ 1985346 w 2546818"/>
                <a:gd name="connsiteY7" fmla="*/ 1528714 h 2060093"/>
                <a:gd name="connsiteX8" fmla="*/ 1533687 w 2546818"/>
                <a:gd name="connsiteY8" fmla="*/ 1949369 h 2060093"/>
                <a:gd name="connsiteX9" fmla="*/ 843610 w 2546818"/>
                <a:gd name="connsiteY9" fmla="*/ 2051034 h 2060093"/>
                <a:gd name="connsiteX10" fmla="*/ 107853 w 2546818"/>
                <a:gd name="connsiteY10" fmla="*/ 1773449 h 2060093"/>
                <a:gd name="connsiteX0" fmla="*/ 107853 w 2548859"/>
                <a:gd name="connsiteY0" fmla="*/ 1773449 h 2060093"/>
                <a:gd name="connsiteX1" fmla="*/ 115434 w 2548859"/>
                <a:gd name="connsiteY1" fmla="*/ 905118 h 2060093"/>
                <a:gd name="connsiteX2" fmla="*/ 1158519 w 2548859"/>
                <a:gd name="connsiteY2" fmla="*/ 286285 h 2060093"/>
                <a:gd name="connsiteX3" fmla="*/ 1953565 w 2548859"/>
                <a:gd name="connsiteY3" fmla="*/ 186661 h 2060093"/>
                <a:gd name="connsiteX4" fmla="*/ 2476079 w 2548859"/>
                <a:gd name="connsiteY4" fmla="*/ 49 h 2060093"/>
                <a:gd name="connsiteX5" fmla="*/ 2536826 w 2548859"/>
                <a:gd name="connsiteY5" fmla="*/ 204933 h 2060093"/>
                <a:gd name="connsiteX6" fmla="*/ 2400851 w 2548859"/>
                <a:gd name="connsiteY6" fmla="*/ 750871 h 2060093"/>
                <a:gd name="connsiteX7" fmla="*/ 1985346 w 2548859"/>
                <a:gd name="connsiteY7" fmla="*/ 1528714 h 2060093"/>
                <a:gd name="connsiteX8" fmla="*/ 1533687 w 2548859"/>
                <a:gd name="connsiteY8" fmla="*/ 1949369 h 2060093"/>
                <a:gd name="connsiteX9" fmla="*/ 843610 w 2548859"/>
                <a:gd name="connsiteY9" fmla="*/ 2051034 h 2060093"/>
                <a:gd name="connsiteX10" fmla="*/ 107853 w 2548859"/>
                <a:gd name="connsiteY10" fmla="*/ 1773449 h 2060093"/>
                <a:gd name="connsiteX0" fmla="*/ 107853 w 2550227"/>
                <a:gd name="connsiteY0" fmla="*/ 1773449 h 2060093"/>
                <a:gd name="connsiteX1" fmla="*/ 115434 w 2550227"/>
                <a:gd name="connsiteY1" fmla="*/ 905118 h 2060093"/>
                <a:gd name="connsiteX2" fmla="*/ 1158519 w 2550227"/>
                <a:gd name="connsiteY2" fmla="*/ 286285 h 2060093"/>
                <a:gd name="connsiteX3" fmla="*/ 1953565 w 2550227"/>
                <a:gd name="connsiteY3" fmla="*/ 186661 h 2060093"/>
                <a:gd name="connsiteX4" fmla="*/ 2476079 w 2550227"/>
                <a:gd name="connsiteY4" fmla="*/ 49 h 2060093"/>
                <a:gd name="connsiteX5" fmla="*/ 2536826 w 2550227"/>
                <a:gd name="connsiteY5" fmla="*/ 204933 h 2060093"/>
                <a:gd name="connsiteX6" fmla="*/ 2381801 w 2550227"/>
                <a:gd name="connsiteY6" fmla="*/ 722296 h 2060093"/>
                <a:gd name="connsiteX7" fmla="*/ 1985346 w 2550227"/>
                <a:gd name="connsiteY7" fmla="*/ 1528714 h 2060093"/>
                <a:gd name="connsiteX8" fmla="*/ 1533687 w 2550227"/>
                <a:gd name="connsiteY8" fmla="*/ 1949369 h 2060093"/>
                <a:gd name="connsiteX9" fmla="*/ 843610 w 2550227"/>
                <a:gd name="connsiteY9" fmla="*/ 2051034 h 2060093"/>
                <a:gd name="connsiteX10" fmla="*/ 107853 w 2550227"/>
                <a:gd name="connsiteY10" fmla="*/ 1773449 h 2060093"/>
                <a:gd name="connsiteX0" fmla="*/ 90468 w 2532842"/>
                <a:gd name="connsiteY0" fmla="*/ 1773449 h 2060093"/>
                <a:gd name="connsiteX1" fmla="*/ 98049 w 2532842"/>
                <a:gd name="connsiteY1" fmla="*/ 905118 h 2060093"/>
                <a:gd name="connsiteX2" fmla="*/ 1141134 w 2532842"/>
                <a:gd name="connsiteY2" fmla="*/ 286285 h 2060093"/>
                <a:gd name="connsiteX3" fmla="*/ 1936180 w 2532842"/>
                <a:gd name="connsiteY3" fmla="*/ 186661 h 2060093"/>
                <a:gd name="connsiteX4" fmla="*/ 2458694 w 2532842"/>
                <a:gd name="connsiteY4" fmla="*/ 49 h 2060093"/>
                <a:gd name="connsiteX5" fmla="*/ 2519441 w 2532842"/>
                <a:gd name="connsiteY5" fmla="*/ 204933 h 2060093"/>
                <a:gd name="connsiteX6" fmla="*/ 2364416 w 2532842"/>
                <a:gd name="connsiteY6" fmla="*/ 722296 h 2060093"/>
                <a:gd name="connsiteX7" fmla="*/ 1967961 w 2532842"/>
                <a:gd name="connsiteY7" fmla="*/ 1528714 h 2060093"/>
                <a:gd name="connsiteX8" fmla="*/ 1516302 w 2532842"/>
                <a:gd name="connsiteY8" fmla="*/ 1949369 h 2060093"/>
                <a:gd name="connsiteX9" fmla="*/ 826225 w 2532842"/>
                <a:gd name="connsiteY9" fmla="*/ 2051034 h 2060093"/>
                <a:gd name="connsiteX10" fmla="*/ 90468 w 2532842"/>
                <a:gd name="connsiteY10" fmla="*/ 1773449 h 20600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532842" h="2060093">
                  <a:moveTo>
                    <a:pt x="90468" y="1773449"/>
                  </a:moveTo>
                  <a:cubicBezTo>
                    <a:pt x="-30895" y="1582463"/>
                    <a:pt x="-31897" y="1158624"/>
                    <a:pt x="98049" y="905118"/>
                  </a:cubicBezTo>
                  <a:cubicBezTo>
                    <a:pt x="227995" y="651612"/>
                    <a:pt x="469426" y="295053"/>
                    <a:pt x="1141134" y="286285"/>
                  </a:cubicBezTo>
                  <a:cubicBezTo>
                    <a:pt x="1374462" y="283239"/>
                    <a:pt x="1716587" y="234367"/>
                    <a:pt x="1936180" y="186661"/>
                  </a:cubicBezTo>
                  <a:cubicBezTo>
                    <a:pt x="2155773" y="138955"/>
                    <a:pt x="2361484" y="-2996"/>
                    <a:pt x="2458694" y="49"/>
                  </a:cubicBezTo>
                  <a:cubicBezTo>
                    <a:pt x="2555904" y="3094"/>
                    <a:pt x="2535154" y="84559"/>
                    <a:pt x="2519441" y="204933"/>
                  </a:cubicBezTo>
                  <a:cubicBezTo>
                    <a:pt x="2503728" y="325307"/>
                    <a:pt x="2432516" y="568341"/>
                    <a:pt x="2364416" y="722296"/>
                  </a:cubicBezTo>
                  <a:cubicBezTo>
                    <a:pt x="2296316" y="876251"/>
                    <a:pt x="2109313" y="1324202"/>
                    <a:pt x="1967961" y="1528714"/>
                  </a:cubicBezTo>
                  <a:cubicBezTo>
                    <a:pt x="1826609" y="1733226"/>
                    <a:pt x="1706591" y="1862316"/>
                    <a:pt x="1516302" y="1949369"/>
                  </a:cubicBezTo>
                  <a:cubicBezTo>
                    <a:pt x="1326013" y="2036422"/>
                    <a:pt x="1063864" y="2080354"/>
                    <a:pt x="826225" y="2051034"/>
                  </a:cubicBezTo>
                  <a:cubicBezTo>
                    <a:pt x="588586" y="2021714"/>
                    <a:pt x="211831" y="1964435"/>
                    <a:pt x="90468" y="1773449"/>
                  </a:cubicBezTo>
                  <a:close/>
                </a:path>
              </a:pathLst>
            </a:custGeom>
            <a:noFill/>
            <a:ln w="28575" cap="rnd" cmpd="sng" algn="ctr">
              <a:solidFill>
                <a:srgbClr val="B4CE82"/>
              </a:solidFill>
              <a:prstDash val="solid"/>
              <a:headEnd type="none" w="med" len="med"/>
              <a:tailEnd type="none" w="med" len="me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50" b="0" i="0" u="none" strike="noStrike" kern="0" cap="none" spc="0" normalizeH="0" baseline="0" noProof="0">
                <a:ln>
                  <a:noFill/>
                </a:ln>
                <a:solidFill>
                  <a:srgbClr val="3A3838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sp>
          <p:nvSpPr>
            <p:cNvPr id="180" name="Freeform: Shape 179">
              <a:extLst>
                <a:ext uri="{FF2B5EF4-FFF2-40B4-BE49-F238E27FC236}">
                  <a16:creationId xmlns:a16="http://schemas.microsoft.com/office/drawing/2014/main" id="{AAFD7651-6AF2-48F7-D8D0-DBC6B3175A0E}"/>
                </a:ext>
              </a:extLst>
            </p:cNvPr>
            <p:cNvSpPr/>
            <p:nvPr/>
          </p:nvSpPr>
          <p:spPr>
            <a:xfrm>
              <a:off x="5085481" y="3449385"/>
              <a:ext cx="549475" cy="581891"/>
            </a:xfrm>
            <a:custGeom>
              <a:avLst/>
              <a:gdLst>
                <a:gd name="connsiteX0" fmla="*/ 0 w 1234440"/>
                <a:gd name="connsiteY0" fmla="*/ 1177290 h 1177290"/>
                <a:gd name="connsiteX1" fmla="*/ 1234440 w 1234440"/>
                <a:gd name="connsiteY1" fmla="*/ 0 h 1177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234440" h="1177290">
                  <a:moveTo>
                    <a:pt x="0" y="1177290"/>
                  </a:moveTo>
                  <a:cubicBezTo>
                    <a:pt x="114300" y="734377"/>
                    <a:pt x="228600" y="291465"/>
                    <a:pt x="1234440" y="0"/>
                  </a:cubicBezTo>
                </a:path>
              </a:pathLst>
            </a:custGeom>
            <a:noFill/>
            <a:ln w="28575" cap="rnd" cmpd="sng" algn="ctr">
              <a:solidFill>
                <a:srgbClr val="B4CE82"/>
              </a:solidFill>
              <a:prstDash val="solid"/>
              <a:headEnd type="none" w="med" len="med"/>
              <a:tailEnd type="none" w="med" len="me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050" b="0" i="0" u="none" strike="noStrike" kern="0" cap="none" spc="0" normalizeH="0" baseline="0" noProof="0">
                <a:ln>
                  <a:noFill/>
                </a:ln>
                <a:solidFill>
                  <a:srgbClr val="3A3838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</p:grpSp>
      <p:grpSp>
        <p:nvGrpSpPr>
          <p:cNvPr id="181" name="Group 180">
            <a:extLst>
              <a:ext uri="{FF2B5EF4-FFF2-40B4-BE49-F238E27FC236}">
                <a16:creationId xmlns:a16="http://schemas.microsoft.com/office/drawing/2014/main" id="{E1BF6374-C10B-0E0D-A03F-D238B86ADC8D}"/>
              </a:ext>
            </a:extLst>
          </p:cNvPr>
          <p:cNvGrpSpPr/>
          <p:nvPr/>
        </p:nvGrpSpPr>
        <p:grpSpPr>
          <a:xfrm flipV="1">
            <a:off x="3082045" y="3236942"/>
            <a:ext cx="244474" cy="241222"/>
            <a:chOff x="2671997" y="3118789"/>
            <a:chExt cx="478371" cy="510891"/>
          </a:xfrm>
        </p:grpSpPr>
        <p:cxnSp>
          <p:nvCxnSpPr>
            <p:cNvPr id="182" name="Straight Connector 181">
              <a:extLst>
                <a:ext uri="{FF2B5EF4-FFF2-40B4-BE49-F238E27FC236}">
                  <a16:creationId xmlns:a16="http://schemas.microsoft.com/office/drawing/2014/main" id="{B0857493-24C1-21E1-D688-94E6939D0751}"/>
                </a:ext>
              </a:extLst>
            </p:cNvPr>
            <p:cNvCxnSpPr/>
            <p:nvPr/>
          </p:nvCxnSpPr>
          <p:spPr>
            <a:xfrm>
              <a:off x="2672573" y="3118789"/>
              <a:ext cx="477795" cy="0"/>
            </a:xfrm>
            <a:prstGeom prst="line">
              <a:avLst/>
            </a:prstGeom>
            <a:noFill/>
            <a:ln w="38100" cap="rnd" cmpd="sng" algn="ctr">
              <a:solidFill>
                <a:srgbClr val="5B9BD5"/>
              </a:solidFill>
              <a:prstDash val="solid"/>
            </a:ln>
            <a:effectLst/>
          </p:spPr>
        </p:cxnSp>
        <p:cxnSp>
          <p:nvCxnSpPr>
            <p:cNvPr id="183" name="Straight Connector 182">
              <a:extLst>
                <a:ext uri="{FF2B5EF4-FFF2-40B4-BE49-F238E27FC236}">
                  <a16:creationId xmlns:a16="http://schemas.microsoft.com/office/drawing/2014/main" id="{81614F71-76B3-1F32-AC43-40DC4DF954D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671997" y="3267261"/>
              <a:ext cx="0" cy="362419"/>
            </a:xfrm>
            <a:prstGeom prst="line">
              <a:avLst/>
            </a:prstGeom>
            <a:noFill/>
            <a:ln w="38100" cap="rnd" cmpd="sng" algn="ctr">
              <a:solidFill>
                <a:srgbClr val="5B9BD5"/>
              </a:solidFill>
              <a:prstDash val="solid"/>
            </a:ln>
            <a:effectLst/>
          </p:spPr>
        </p:cxnSp>
      </p:grpSp>
      <p:sp>
        <p:nvSpPr>
          <p:cNvPr id="184" name="Right Brace 183">
            <a:extLst>
              <a:ext uri="{FF2B5EF4-FFF2-40B4-BE49-F238E27FC236}">
                <a16:creationId xmlns:a16="http://schemas.microsoft.com/office/drawing/2014/main" id="{8E6EA985-1B75-E087-7483-4F924F40647F}"/>
              </a:ext>
            </a:extLst>
          </p:cNvPr>
          <p:cNvSpPr/>
          <p:nvPr/>
        </p:nvSpPr>
        <p:spPr>
          <a:xfrm>
            <a:off x="6304188" y="3533279"/>
            <a:ext cx="254465" cy="1563141"/>
          </a:xfrm>
          <a:prstGeom prst="rightBrace">
            <a:avLst/>
          </a:prstGeom>
          <a:noFill/>
          <a:ln w="38100" cap="flat" cmpd="sng" algn="ctr">
            <a:solidFill>
              <a:srgbClr val="2D3E50"/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>
              <a:ln>
                <a:noFill/>
              </a:ln>
              <a:solidFill>
                <a:srgbClr val="595959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85" name="Picture 10" descr="Image result for Common Workflow Language">
            <a:extLst>
              <a:ext uri="{FF2B5EF4-FFF2-40B4-BE49-F238E27FC236}">
                <a16:creationId xmlns:a16="http://schemas.microsoft.com/office/drawing/2014/main" id="{B0AB3814-EAAD-DC58-338A-C71A9869212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11049" y="3405439"/>
            <a:ext cx="3238123" cy="1862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6" name="Picture 6" descr="Research Objects">
            <a:extLst>
              <a:ext uri="{FF2B5EF4-FFF2-40B4-BE49-F238E27FC236}">
                <a16:creationId xmlns:a16="http://schemas.microsoft.com/office/drawing/2014/main" id="{82B4FC87-226C-1D33-F05F-38804A99F0FE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0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76103"/>
          <a:stretch/>
        </p:blipFill>
        <p:spPr bwMode="auto">
          <a:xfrm>
            <a:off x="9431099" y="3061166"/>
            <a:ext cx="934254" cy="12217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4723375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2F43A8-3C9D-2C9A-B281-4805E4C0A5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Reminder: the ARC</a:t>
            </a: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7FF53DE7-30A7-4411-C159-36FFEF99A0D8}"/>
              </a:ext>
            </a:extLst>
          </p:cNvPr>
          <p:cNvGrpSpPr/>
          <p:nvPr/>
        </p:nvGrpSpPr>
        <p:grpSpPr>
          <a:xfrm>
            <a:off x="2092839" y="1252661"/>
            <a:ext cx="6141460" cy="5416183"/>
            <a:chOff x="1824707" y="1280162"/>
            <a:chExt cx="6141460" cy="5416183"/>
          </a:xfrm>
        </p:grpSpPr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7A674E01-BF82-9A07-DD6A-1E9EF6E82F20}"/>
                </a:ext>
              </a:extLst>
            </p:cNvPr>
            <p:cNvSpPr txBox="1"/>
            <p:nvPr/>
          </p:nvSpPr>
          <p:spPr>
            <a:xfrm>
              <a:off x="2055645" y="3284422"/>
              <a:ext cx="542570" cy="2574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3A3838"/>
                  </a:solidFill>
                  <a:effectLst/>
                  <a:uLnTx/>
                  <a:uFillTx/>
                  <a:latin typeface="Calibri" panose="020F0502020204030204"/>
                </a:rPr>
                <a:t>assays</a:t>
              </a:r>
            </a:p>
          </p:txBody>
        </p:sp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092AB89E-78DA-9235-E73A-1E144A989466}"/>
                </a:ext>
              </a:extLst>
            </p:cNvPr>
            <p:cNvGrpSpPr/>
            <p:nvPr/>
          </p:nvGrpSpPr>
          <p:grpSpPr>
            <a:xfrm>
              <a:off x="2199374" y="1792858"/>
              <a:ext cx="286601" cy="237165"/>
              <a:chOff x="5085481" y="2862781"/>
              <a:chExt cx="1227461" cy="1168495"/>
            </a:xfrm>
          </p:grpSpPr>
          <p:sp>
            <p:nvSpPr>
              <p:cNvPr id="307" name="Freeform: Shape 306">
                <a:extLst>
                  <a:ext uri="{FF2B5EF4-FFF2-40B4-BE49-F238E27FC236}">
                    <a16:creationId xmlns:a16="http://schemas.microsoft.com/office/drawing/2014/main" id="{3978F878-47B3-7BE5-776F-812B1E2328C3}"/>
                  </a:ext>
                </a:extLst>
              </p:cNvPr>
              <p:cNvSpPr/>
              <p:nvPr/>
            </p:nvSpPr>
            <p:spPr>
              <a:xfrm>
                <a:off x="5185521" y="2862781"/>
                <a:ext cx="1127421" cy="1018228"/>
              </a:xfrm>
              <a:custGeom>
                <a:avLst/>
                <a:gdLst>
                  <a:gd name="connsiteX0" fmla="*/ 68184 w 2589719"/>
                  <a:gd name="connsiteY0" fmla="*/ 1745002 h 2136997"/>
                  <a:gd name="connsiteX1" fmla="*/ 2870 w 2589719"/>
                  <a:gd name="connsiteY1" fmla="*/ 1745002 h 2136997"/>
                  <a:gd name="connsiteX2" fmla="*/ 161490 w 2589719"/>
                  <a:gd name="connsiteY2" fmla="*/ 905247 h 2136997"/>
                  <a:gd name="connsiteX3" fmla="*/ 609359 w 2589719"/>
                  <a:gd name="connsiteY3" fmla="*/ 364072 h 2136997"/>
                  <a:gd name="connsiteX4" fmla="*/ 1299825 w 2589719"/>
                  <a:gd name="connsiteY4" fmla="*/ 205451 h 2136997"/>
                  <a:gd name="connsiteX5" fmla="*/ 1999621 w 2589719"/>
                  <a:gd name="connsiteY5" fmla="*/ 186790 h 2136997"/>
                  <a:gd name="connsiteX6" fmla="*/ 2522135 w 2589719"/>
                  <a:gd name="connsiteY6" fmla="*/ 178 h 2136997"/>
                  <a:gd name="connsiteX7" fmla="*/ 2578119 w 2589719"/>
                  <a:gd name="connsiteY7" fmla="*/ 224112 h 2136997"/>
                  <a:gd name="connsiteX8" fmla="*/ 2475482 w 2589719"/>
                  <a:gd name="connsiteY8" fmla="*/ 765288 h 2136997"/>
                  <a:gd name="connsiteX9" fmla="*/ 2074265 w 2589719"/>
                  <a:gd name="connsiteY9" fmla="*/ 1605043 h 2136997"/>
                  <a:gd name="connsiteX10" fmla="*/ 1579743 w 2589719"/>
                  <a:gd name="connsiteY10" fmla="*/ 1987598 h 2136997"/>
                  <a:gd name="connsiteX11" fmla="*/ 870616 w 2589719"/>
                  <a:gd name="connsiteY11" fmla="*/ 2136888 h 2136997"/>
                  <a:gd name="connsiteX12" fmla="*/ 180151 w 2589719"/>
                  <a:gd name="connsiteY12" fmla="*/ 1968937 h 2136997"/>
                  <a:gd name="connsiteX13" fmla="*/ 68184 w 2589719"/>
                  <a:gd name="connsiteY13" fmla="*/ 1745002 h 2136997"/>
                  <a:gd name="connsiteX0" fmla="*/ 12856 w 2534391"/>
                  <a:gd name="connsiteY0" fmla="*/ 1745002 h 2136997"/>
                  <a:gd name="connsiteX1" fmla="*/ 12856 w 2534391"/>
                  <a:gd name="connsiteY1" fmla="*/ 1418431 h 2136997"/>
                  <a:gd name="connsiteX2" fmla="*/ 106162 w 2534391"/>
                  <a:gd name="connsiteY2" fmla="*/ 905247 h 2136997"/>
                  <a:gd name="connsiteX3" fmla="*/ 554031 w 2534391"/>
                  <a:gd name="connsiteY3" fmla="*/ 364072 h 2136997"/>
                  <a:gd name="connsiteX4" fmla="*/ 1244497 w 2534391"/>
                  <a:gd name="connsiteY4" fmla="*/ 205451 h 2136997"/>
                  <a:gd name="connsiteX5" fmla="*/ 1944293 w 2534391"/>
                  <a:gd name="connsiteY5" fmla="*/ 186790 h 2136997"/>
                  <a:gd name="connsiteX6" fmla="*/ 2466807 w 2534391"/>
                  <a:gd name="connsiteY6" fmla="*/ 178 h 2136997"/>
                  <a:gd name="connsiteX7" fmla="*/ 2522791 w 2534391"/>
                  <a:gd name="connsiteY7" fmla="*/ 224112 h 2136997"/>
                  <a:gd name="connsiteX8" fmla="*/ 2420154 w 2534391"/>
                  <a:gd name="connsiteY8" fmla="*/ 765288 h 2136997"/>
                  <a:gd name="connsiteX9" fmla="*/ 2018937 w 2534391"/>
                  <a:gd name="connsiteY9" fmla="*/ 1605043 h 2136997"/>
                  <a:gd name="connsiteX10" fmla="*/ 1524415 w 2534391"/>
                  <a:gd name="connsiteY10" fmla="*/ 1987598 h 2136997"/>
                  <a:gd name="connsiteX11" fmla="*/ 815288 w 2534391"/>
                  <a:gd name="connsiteY11" fmla="*/ 2136888 h 2136997"/>
                  <a:gd name="connsiteX12" fmla="*/ 124823 w 2534391"/>
                  <a:gd name="connsiteY12" fmla="*/ 1968937 h 2136997"/>
                  <a:gd name="connsiteX13" fmla="*/ 12856 w 2534391"/>
                  <a:gd name="connsiteY13" fmla="*/ 1745002 h 2136997"/>
                  <a:gd name="connsiteX0" fmla="*/ 12856 w 2534391"/>
                  <a:gd name="connsiteY0" fmla="*/ 1745002 h 2136997"/>
                  <a:gd name="connsiteX1" fmla="*/ 12856 w 2534391"/>
                  <a:gd name="connsiteY1" fmla="*/ 1418431 h 2136997"/>
                  <a:gd name="connsiteX2" fmla="*/ 106162 w 2534391"/>
                  <a:gd name="connsiteY2" fmla="*/ 905247 h 2136997"/>
                  <a:gd name="connsiteX3" fmla="*/ 554031 w 2534391"/>
                  <a:gd name="connsiteY3" fmla="*/ 364072 h 2136997"/>
                  <a:gd name="connsiteX4" fmla="*/ 1244497 w 2534391"/>
                  <a:gd name="connsiteY4" fmla="*/ 205451 h 2136997"/>
                  <a:gd name="connsiteX5" fmla="*/ 1944293 w 2534391"/>
                  <a:gd name="connsiteY5" fmla="*/ 186790 h 2136997"/>
                  <a:gd name="connsiteX6" fmla="*/ 2466807 w 2534391"/>
                  <a:gd name="connsiteY6" fmla="*/ 178 h 2136997"/>
                  <a:gd name="connsiteX7" fmla="*/ 2522791 w 2534391"/>
                  <a:gd name="connsiteY7" fmla="*/ 224112 h 2136997"/>
                  <a:gd name="connsiteX8" fmla="*/ 2420154 w 2534391"/>
                  <a:gd name="connsiteY8" fmla="*/ 765288 h 2136997"/>
                  <a:gd name="connsiteX9" fmla="*/ 2018937 w 2534391"/>
                  <a:gd name="connsiteY9" fmla="*/ 1605043 h 2136997"/>
                  <a:gd name="connsiteX10" fmla="*/ 1524415 w 2534391"/>
                  <a:gd name="connsiteY10" fmla="*/ 1987598 h 2136997"/>
                  <a:gd name="connsiteX11" fmla="*/ 815288 w 2534391"/>
                  <a:gd name="connsiteY11" fmla="*/ 2136888 h 2136997"/>
                  <a:gd name="connsiteX12" fmla="*/ 124823 w 2534391"/>
                  <a:gd name="connsiteY12" fmla="*/ 1968937 h 2136997"/>
                  <a:gd name="connsiteX13" fmla="*/ 12856 w 2534391"/>
                  <a:gd name="connsiteY13" fmla="*/ 1745002 h 2136997"/>
                  <a:gd name="connsiteX0" fmla="*/ 7329 w 2528864"/>
                  <a:gd name="connsiteY0" fmla="*/ 1745002 h 2136997"/>
                  <a:gd name="connsiteX1" fmla="*/ 7329 w 2528864"/>
                  <a:gd name="connsiteY1" fmla="*/ 1418431 h 2136997"/>
                  <a:gd name="connsiteX2" fmla="*/ 100635 w 2528864"/>
                  <a:gd name="connsiteY2" fmla="*/ 905247 h 2136997"/>
                  <a:gd name="connsiteX3" fmla="*/ 548504 w 2528864"/>
                  <a:gd name="connsiteY3" fmla="*/ 364072 h 2136997"/>
                  <a:gd name="connsiteX4" fmla="*/ 1238970 w 2528864"/>
                  <a:gd name="connsiteY4" fmla="*/ 205451 h 2136997"/>
                  <a:gd name="connsiteX5" fmla="*/ 1938766 w 2528864"/>
                  <a:gd name="connsiteY5" fmla="*/ 186790 h 2136997"/>
                  <a:gd name="connsiteX6" fmla="*/ 2461280 w 2528864"/>
                  <a:gd name="connsiteY6" fmla="*/ 178 h 2136997"/>
                  <a:gd name="connsiteX7" fmla="*/ 2517264 w 2528864"/>
                  <a:gd name="connsiteY7" fmla="*/ 224112 h 2136997"/>
                  <a:gd name="connsiteX8" fmla="*/ 2414627 w 2528864"/>
                  <a:gd name="connsiteY8" fmla="*/ 765288 h 2136997"/>
                  <a:gd name="connsiteX9" fmla="*/ 2013410 w 2528864"/>
                  <a:gd name="connsiteY9" fmla="*/ 1605043 h 2136997"/>
                  <a:gd name="connsiteX10" fmla="*/ 1518888 w 2528864"/>
                  <a:gd name="connsiteY10" fmla="*/ 1987598 h 2136997"/>
                  <a:gd name="connsiteX11" fmla="*/ 809761 w 2528864"/>
                  <a:gd name="connsiteY11" fmla="*/ 2136888 h 2136997"/>
                  <a:gd name="connsiteX12" fmla="*/ 119296 w 2528864"/>
                  <a:gd name="connsiteY12" fmla="*/ 1968937 h 2136997"/>
                  <a:gd name="connsiteX13" fmla="*/ 18098 w 2528864"/>
                  <a:gd name="connsiteY13" fmla="*/ 1776899 h 2136997"/>
                  <a:gd name="connsiteX14" fmla="*/ 7329 w 2528864"/>
                  <a:gd name="connsiteY14" fmla="*/ 1745002 h 2136997"/>
                  <a:gd name="connsiteX0" fmla="*/ 77730 w 2599265"/>
                  <a:gd name="connsiteY0" fmla="*/ 1745002 h 2136997"/>
                  <a:gd name="connsiteX1" fmla="*/ 77730 w 2599265"/>
                  <a:gd name="connsiteY1" fmla="*/ 1418431 h 2136997"/>
                  <a:gd name="connsiteX2" fmla="*/ 171036 w 2599265"/>
                  <a:gd name="connsiteY2" fmla="*/ 905247 h 2136997"/>
                  <a:gd name="connsiteX3" fmla="*/ 618905 w 2599265"/>
                  <a:gd name="connsiteY3" fmla="*/ 364072 h 2136997"/>
                  <a:gd name="connsiteX4" fmla="*/ 1309371 w 2599265"/>
                  <a:gd name="connsiteY4" fmla="*/ 205451 h 2136997"/>
                  <a:gd name="connsiteX5" fmla="*/ 2009167 w 2599265"/>
                  <a:gd name="connsiteY5" fmla="*/ 186790 h 2136997"/>
                  <a:gd name="connsiteX6" fmla="*/ 2531681 w 2599265"/>
                  <a:gd name="connsiteY6" fmla="*/ 178 h 2136997"/>
                  <a:gd name="connsiteX7" fmla="*/ 2587665 w 2599265"/>
                  <a:gd name="connsiteY7" fmla="*/ 224112 h 2136997"/>
                  <a:gd name="connsiteX8" fmla="*/ 2485028 w 2599265"/>
                  <a:gd name="connsiteY8" fmla="*/ 765288 h 2136997"/>
                  <a:gd name="connsiteX9" fmla="*/ 2083811 w 2599265"/>
                  <a:gd name="connsiteY9" fmla="*/ 1605043 h 2136997"/>
                  <a:gd name="connsiteX10" fmla="*/ 1589289 w 2599265"/>
                  <a:gd name="connsiteY10" fmla="*/ 1987598 h 2136997"/>
                  <a:gd name="connsiteX11" fmla="*/ 880162 w 2599265"/>
                  <a:gd name="connsiteY11" fmla="*/ 2136888 h 2136997"/>
                  <a:gd name="connsiteX12" fmla="*/ 189697 w 2599265"/>
                  <a:gd name="connsiteY12" fmla="*/ 1968937 h 2136997"/>
                  <a:gd name="connsiteX13" fmla="*/ 2774 w 2599265"/>
                  <a:gd name="connsiteY13" fmla="*/ 1905487 h 2136997"/>
                  <a:gd name="connsiteX14" fmla="*/ 77730 w 2599265"/>
                  <a:gd name="connsiteY14" fmla="*/ 1745002 h 2136997"/>
                  <a:gd name="connsiteX0" fmla="*/ 12856 w 2534391"/>
                  <a:gd name="connsiteY0" fmla="*/ 1745002 h 2136997"/>
                  <a:gd name="connsiteX1" fmla="*/ 12856 w 2534391"/>
                  <a:gd name="connsiteY1" fmla="*/ 1418431 h 2136997"/>
                  <a:gd name="connsiteX2" fmla="*/ 106162 w 2534391"/>
                  <a:gd name="connsiteY2" fmla="*/ 905247 h 2136997"/>
                  <a:gd name="connsiteX3" fmla="*/ 554031 w 2534391"/>
                  <a:gd name="connsiteY3" fmla="*/ 364072 h 2136997"/>
                  <a:gd name="connsiteX4" fmla="*/ 1244497 w 2534391"/>
                  <a:gd name="connsiteY4" fmla="*/ 205451 h 2136997"/>
                  <a:gd name="connsiteX5" fmla="*/ 1944293 w 2534391"/>
                  <a:gd name="connsiteY5" fmla="*/ 186790 h 2136997"/>
                  <a:gd name="connsiteX6" fmla="*/ 2466807 w 2534391"/>
                  <a:gd name="connsiteY6" fmla="*/ 178 h 2136997"/>
                  <a:gd name="connsiteX7" fmla="*/ 2522791 w 2534391"/>
                  <a:gd name="connsiteY7" fmla="*/ 224112 h 2136997"/>
                  <a:gd name="connsiteX8" fmla="*/ 2420154 w 2534391"/>
                  <a:gd name="connsiteY8" fmla="*/ 765288 h 2136997"/>
                  <a:gd name="connsiteX9" fmla="*/ 2018937 w 2534391"/>
                  <a:gd name="connsiteY9" fmla="*/ 1605043 h 2136997"/>
                  <a:gd name="connsiteX10" fmla="*/ 1524415 w 2534391"/>
                  <a:gd name="connsiteY10" fmla="*/ 1987598 h 2136997"/>
                  <a:gd name="connsiteX11" fmla="*/ 815288 w 2534391"/>
                  <a:gd name="connsiteY11" fmla="*/ 2136888 h 2136997"/>
                  <a:gd name="connsiteX12" fmla="*/ 124823 w 2534391"/>
                  <a:gd name="connsiteY12" fmla="*/ 1968937 h 2136997"/>
                  <a:gd name="connsiteX13" fmla="*/ 12856 w 2534391"/>
                  <a:gd name="connsiteY13" fmla="*/ 1745002 h 2136997"/>
                  <a:gd name="connsiteX0" fmla="*/ 7990 w 2529525"/>
                  <a:gd name="connsiteY0" fmla="*/ 1745002 h 2136997"/>
                  <a:gd name="connsiteX1" fmla="*/ 7990 w 2529525"/>
                  <a:gd name="connsiteY1" fmla="*/ 1418431 h 2136997"/>
                  <a:gd name="connsiteX2" fmla="*/ 101296 w 2529525"/>
                  <a:gd name="connsiteY2" fmla="*/ 905247 h 2136997"/>
                  <a:gd name="connsiteX3" fmla="*/ 549165 w 2529525"/>
                  <a:gd name="connsiteY3" fmla="*/ 364072 h 2136997"/>
                  <a:gd name="connsiteX4" fmla="*/ 1239631 w 2529525"/>
                  <a:gd name="connsiteY4" fmla="*/ 205451 h 2136997"/>
                  <a:gd name="connsiteX5" fmla="*/ 1939427 w 2529525"/>
                  <a:gd name="connsiteY5" fmla="*/ 186790 h 2136997"/>
                  <a:gd name="connsiteX6" fmla="*/ 2461941 w 2529525"/>
                  <a:gd name="connsiteY6" fmla="*/ 178 h 2136997"/>
                  <a:gd name="connsiteX7" fmla="*/ 2517925 w 2529525"/>
                  <a:gd name="connsiteY7" fmla="*/ 224112 h 2136997"/>
                  <a:gd name="connsiteX8" fmla="*/ 2415288 w 2529525"/>
                  <a:gd name="connsiteY8" fmla="*/ 765288 h 2136997"/>
                  <a:gd name="connsiteX9" fmla="*/ 2014071 w 2529525"/>
                  <a:gd name="connsiteY9" fmla="*/ 1605043 h 2136997"/>
                  <a:gd name="connsiteX10" fmla="*/ 1519549 w 2529525"/>
                  <a:gd name="connsiteY10" fmla="*/ 1987598 h 2136997"/>
                  <a:gd name="connsiteX11" fmla="*/ 810422 w 2529525"/>
                  <a:gd name="connsiteY11" fmla="*/ 2136888 h 2136997"/>
                  <a:gd name="connsiteX12" fmla="*/ 119957 w 2529525"/>
                  <a:gd name="connsiteY12" fmla="*/ 1968937 h 2136997"/>
                  <a:gd name="connsiteX13" fmla="*/ 7990 w 2529525"/>
                  <a:gd name="connsiteY13" fmla="*/ 1745002 h 2136997"/>
                  <a:gd name="connsiteX0" fmla="*/ 7990 w 2529525"/>
                  <a:gd name="connsiteY0" fmla="*/ 1745002 h 2136997"/>
                  <a:gd name="connsiteX1" fmla="*/ 7990 w 2529525"/>
                  <a:gd name="connsiteY1" fmla="*/ 1418431 h 2136997"/>
                  <a:gd name="connsiteX2" fmla="*/ 101296 w 2529525"/>
                  <a:gd name="connsiteY2" fmla="*/ 905247 h 2136997"/>
                  <a:gd name="connsiteX3" fmla="*/ 549165 w 2529525"/>
                  <a:gd name="connsiteY3" fmla="*/ 364072 h 2136997"/>
                  <a:gd name="connsiteX4" fmla="*/ 1239631 w 2529525"/>
                  <a:gd name="connsiteY4" fmla="*/ 205451 h 2136997"/>
                  <a:gd name="connsiteX5" fmla="*/ 1939427 w 2529525"/>
                  <a:gd name="connsiteY5" fmla="*/ 186790 h 2136997"/>
                  <a:gd name="connsiteX6" fmla="*/ 2461941 w 2529525"/>
                  <a:gd name="connsiteY6" fmla="*/ 178 h 2136997"/>
                  <a:gd name="connsiteX7" fmla="*/ 2517925 w 2529525"/>
                  <a:gd name="connsiteY7" fmla="*/ 224112 h 2136997"/>
                  <a:gd name="connsiteX8" fmla="*/ 2415288 w 2529525"/>
                  <a:gd name="connsiteY8" fmla="*/ 765288 h 2136997"/>
                  <a:gd name="connsiteX9" fmla="*/ 2014071 w 2529525"/>
                  <a:gd name="connsiteY9" fmla="*/ 1605043 h 2136997"/>
                  <a:gd name="connsiteX10" fmla="*/ 1519549 w 2529525"/>
                  <a:gd name="connsiteY10" fmla="*/ 1987598 h 2136997"/>
                  <a:gd name="connsiteX11" fmla="*/ 810422 w 2529525"/>
                  <a:gd name="connsiteY11" fmla="*/ 2136888 h 2136997"/>
                  <a:gd name="connsiteX12" fmla="*/ 119957 w 2529525"/>
                  <a:gd name="connsiteY12" fmla="*/ 1968937 h 2136997"/>
                  <a:gd name="connsiteX13" fmla="*/ 7990 w 2529525"/>
                  <a:gd name="connsiteY13" fmla="*/ 1745002 h 2136997"/>
                  <a:gd name="connsiteX0" fmla="*/ 17396 w 2538931"/>
                  <a:gd name="connsiteY0" fmla="*/ 1745002 h 2136997"/>
                  <a:gd name="connsiteX1" fmla="*/ 17396 w 2538931"/>
                  <a:gd name="connsiteY1" fmla="*/ 1418431 h 2136997"/>
                  <a:gd name="connsiteX2" fmla="*/ 110702 w 2538931"/>
                  <a:gd name="connsiteY2" fmla="*/ 905247 h 2136997"/>
                  <a:gd name="connsiteX3" fmla="*/ 558571 w 2538931"/>
                  <a:gd name="connsiteY3" fmla="*/ 364072 h 2136997"/>
                  <a:gd name="connsiteX4" fmla="*/ 1249037 w 2538931"/>
                  <a:gd name="connsiteY4" fmla="*/ 205451 h 2136997"/>
                  <a:gd name="connsiteX5" fmla="*/ 1948833 w 2538931"/>
                  <a:gd name="connsiteY5" fmla="*/ 186790 h 2136997"/>
                  <a:gd name="connsiteX6" fmla="*/ 2471347 w 2538931"/>
                  <a:gd name="connsiteY6" fmla="*/ 178 h 2136997"/>
                  <a:gd name="connsiteX7" fmla="*/ 2527331 w 2538931"/>
                  <a:gd name="connsiteY7" fmla="*/ 224112 h 2136997"/>
                  <a:gd name="connsiteX8" fmla="*/ 2424694 w 2538931"/>
                  <a:gd name="connsiteY8" fmla="*/ 765288 h 2136997"/>
                  <a:gd name="connsiteX9" fmla="*/ 2023477 w 2538931"/>
                  <a:gd name="connsiteY9" fmla="*/ 1605043 h 2136997"/>
                  <a:gd name="connsiteX10" fmla="*/ 1528955 w 2538931"/>
                  <a:gd name="connsiteY10" fmla="*/ 1987598 h 2136997"/>
                  <a:gd name="connsiteX11" fmla="*/ 819828 w 2538931"/>
                  <a:gd name="connsiteY11" fmla="*/ 2136888 h 2136997"/>
                  <a:gd name="connsiteX12" fmla="*/ 196038 w 2538931"/>
                  <a:gd name="connsiteY12" fmla="*/ 2026087 h 2136997"/>
                  <a:gd name="connsiteX13" fmla="*/ 17396 w 2538931"/>
                  <a:gd name="connsiteY13" fmla="*/ 1745002 h 2136997"/>
                  <a:gd name="connsiteX0" fmla="*/ 63048 w 2584583"/>
                  <a:gd name="connsiteY0" fmla="*/ 1745002 h 2136997"/>
                  <a:gd name="connsiteX1" fmla="*/ 63048 w 2584583"/>
                  <a:gd name="connsiteY1" fmla="*/ 1418431 h 2136997"/>
                  <a:gd name="connsiteX2" fmla="*/ 156354 w 2584583"/>
                  <a:gd name="connsiteY2" fmla="*/ 905247 h 2136997"/>
                  <a:gd name="connsiteX3" fmla="*/ 604223 w 2584583"/>
                  <a:gd name="connsiteY3" fmla="*/ 364072 h 2136997"/>
                  <a:gd name="connsiteX4" fmla="*/ 1294689 w 2584583"/>
                  <a:gd name="connsiteY4" fmla="*/ 205451 h 2136997"/>
                  <a:gd name="connsiteX5" fmla="*/ 1994485 w 2584583"/>
                  <a:gd name="connsiteY5" fmla="*/ 186790 h 2136997"/>
                  <a:gd name="connsiteX6" fmla="*/ 2516999 w 2584583"/>
                  <a:gd name="connsiteY6" fmla="*/ 178 h 2136997"/>
                  <a:gd name="connsiteX7" fmla="*/ 2572983 w 2584583"/>
                  <a:gd name="connsiteY7" fmla="*/ 224112 h 2136997"/>
                  <a:gd name="connsiteX8" fmla="*/ 2470346 w 2584583"/>
                  <a:gd name="connsiteY8" fmla="*/ 765288 h 2136997"/>
                  <a:gd name="connsiteX9" fmla="*/ 2069129 w 2584583"/>
                  <a:gd name="connsiteY9" fmla="*/ 1605043 h 2136997"/>
                  <a:gd name="connsiteX10" fmla="*/ 1574607 w 2584583"/>
                  <a:gd name="connsiteY10" fmla="*/ 1987598 h 2136997"/>
                  <a:gd name="connsiteX11" fmla="*/ 865480 w 2584583"/>
                  <a:gd name="connsiteY11" fmla="*/ 2136888 h 2136997"/>
                  <a:gd name="connsiteX12" fmla="*/ 63048 w 2584583"/>
                  <a:gd name="connsiteY12" fmla="*/ 1745002 h 2136997"/>
                  <a:gd name="connsiteX0" fmla="*/ 81105 w 2545490"/>
                  <a:gd name="connsiteY0" fmla="*/ 1854540 h 2136997"/>
                  <a:gd name="connsiteX1" fmla="*/ 23955 w 2545490"/>
                  <a:gd name="connsiteY1" fmla="*/ 1418431 h 2136997"/>
                  <a:gd name="connsiteX2" fmla="*/ 117261 w 2545490"/>
                  <a:gd name="connsiteY2" fmla="*/ 905247 h 2136997"/>
                  <a:gd name="connsiteX3" fmla="*/ 565130 w 2545490"/>
                  <a:gd name="connsiteY3" fmla="*/ 364072 h 2136997"/>
                  <a:gd name="connsiteX4" fmla="*/ 1255596 w 2545490"/>
                  <a:gd name="connsiteY4" fmla="*/ 205451 h 2136997"/>
                  <a:gd name="connsiteX5" fmla="*/ 1955392 w 2545490"/>
                  <a:gd name="connsiteY5" fmla="*/ 186790 h 2136997"/>
                  <a:gd name="connsiteX6" fmla="*/ 2477906 w 2545490"/>
                  <a:gd name="connsiteY6" fmla="*/ 178 h 2136997"/>
                  <a:gd name="connsiteX7" fmla="*/ 2533890 w 2545490"/>
                  <a:gd name="connsiteY7" fmla="*/ 224112 h 2136997"/>
                  <a:gd name="connsiteX8" fmla="*/ 2431253 w 2545490"/>
                  <a:gd name="connsiteY8" fmla="*/ 765288 h 2136997"/>
                  <a:gd name="connsiteX9" fmla="*/ 2030036 w 2545490"/>
                  <a:gd name="connsiteY9" fmla="*/ 1605043 h 2136997"/>
                  <a:gd name="connsiteX10" fmla="*/ 1535514 w 2545490"/>
                  <a:gd name="connsiteY10" fmla="*/ 1987598 h 2136997"/>
                  <a:gd name="connsiteX11" fmla="*/ 826387 w 2545490"/>
                  <a:gd name="connsiteY11" fmla="*/ 2136888 h 2136997"/>
                  <a:gd name="connsiteX12" fmla="*/ 81105 w 2545490"/>
                  <a:gd name="connsiteY12" fmla="*/ 1854540 h 2136997"/>
                  <a:gd name="connsiteX0" fmla="*/ 81414 w 2545799"/>
                  <a:gd name="connsiteY0" fmla="*/ 1854540 h 2080094"/>
                  <a:gd name="connsiteX1" fmla="*/ 24264 w 2545799"/>
                  <a:gd name="connsiteY1" fmla="*/ 1418431 h 2080094"/>
                  <a:gd name="connsiteX2" fmla="*/ 117570 w 2545799"/>
                  <a:gd name="connsiteY2" fmla="*/ 905247 h 2080094"/>
                  <a:gd name="connsiteX3" fmla="*/ 565439 w 2545799"/>
                  <a:gd name="connsiteY3" fmla="*/ 364072 h 2080094"/>
                  <a:gd name="connsiteX4" fmla="*/ 1255905 w 2545799"/>
                  <a:gd name="connsiteY4" fmla="*/ 205451 h 2080094"/>
                  <a:gd name="connsiteX5" fmla="*/ 1955701 w 2545799"/>
                  <a:gd name="connsiteY5" fmla="*/ 186790 h 2080094"/>
                  <a:gd name="connsiteX6" fmla="*/ 2478215 w 2545799"/>
                  <a:gd name="connsiteY6" fmla="*/ 178 h 2080094"/>
                  <a:gd name="connsiteX7" fmla="*/ 2534199 w 2545799"/>
                  <a:gd name="connsiteY7" fmla="*/ 224112 h 2080094"/>
                  <a:gd name="connsiteX8" fmla="*/ 2431562 w 2545799"/>
                  <a:gd name="connsiteY8" fmla="*/ 765288 h 2080094"/>
                  <a:gd name="connsiteX9" fmla="*/ 2030345 w 2545799"/>
                  <a:gd name="connsiteY9" fmla="*/ 1605043 h 2080094"/>
                  <a:gd name="connsiteX10" fmla="*/ 1535823 w 2545799"/>
                  <a:gd name="connsiteY10" fmla="*/ 1987598 h 2080094"/>
                  <a:gd name="connsiteX11" fmla="*/ 831459 w 2545799"/>
                  <a:gd name="connsiteY11" fmla="*/ 2079738 h 2080094"/>
                  <a:gd name="connsiteX12" fmla="*/ 81414 w 2545799"/>
                  <a:gd name="connsiteY12" fmla="*/ 1854540 h 2080094"/>
                  <a:gd name="connsiteX0" fmla="*/ 81414 w 2545799"/>
                  <a:gd name="connsiteY0" fmla="*/ 1854540 h 2092149"/>
                  <a:gd name="connsiteX1" fmla="*/ 24264 w 2545799"/>
                  <a:gd name="connsiteY1" fmla="*/ 1418431 h 2092149"/>
                  <a:gd name="connsiteX2" fmla="*/ 117570 w 2545799"/>
                  <a:gd name="connsiteY2" fmla="*/ 905247 h 2092149"/>
                  <a:gd name="connsiteX3" fmla="*/ 565439 w 2545799"/>
                  <a:gd name="connsiteY3" fmla="*/ 364072 h 2092149"/>
                  <a:gd name="connsiteX4" fmla="*/ 1255905 w 2545799"/>
                  <a:gd name="connsiteY4" fmla="*/ 205451 h 2092149"/>
                  <a:gd name="connsiteX5" fmla="*/ 1955701 w 2545799"/>
                  <a:gd name="connsiteY5" fmla="*/ 186790 h 2092149"/>
                  <a:gd name="connsiteX6" fmla="*/ 2478215 w 2545799"/>
                  <a:gd name="connsiteY6" fmla="*/ 178 h 2092149"/>
                  <a:gd name="connsiteX7" fmla="*/ 2534199 w 2545799"/>
                  <a:gd name="connsiteY7" fmla="*/ 224112 h 2092149"/>
                  <a:gd name="connsiteX8" fmla="*/ 2431562 w 2545799"/>
                  <a:gd name="connsiteY8" fmla="*/ 765288 h 2092149"/>
                  <a:gd name="connsiteX9" fmla="*/ 2030345 w 2545799"/>
                  <a:gd name="connsiteY9" fmla="*/ 1605043 h 2092149"/>
                  <a:gd name="connsiteX10" fmla="*/ 1535823 w 2545799"/>
                  <a:gd name="connsiteY10" fmla="*/ 1987598 h 2092149"/>
                  <a:gd name="connsiteX11" fmla="*/ 831459 w 2545799"/>
                  <a:gd name="connsiteY11" fmla="*/ 2079738 h 2092149"/>
                  <a:gd name="connsiteX12" fmla="*/ 81414 w 2545799"/>
                  <a:gd name="connsiteY12" fmla="*/ 1854540 h 2092149"/>
                  <a:gd name="connsiteX0" fmla="*/ 81414 w 2545799"/>
                  <a:gd name="connsiteY0" fmla="*/ 1854540 h 2079929"/>
                  <a:gd name="connsiteX1" fmla="*/ 24264 w 2545799"/>
                  <a:gd name="connsiteY1" fmla="*/ 1418431 h 2079929"/>
                  <a:gd name="connsiteX2" fmla="*/ 117570 w 2545799"/>
                  <a:gd name="connsiteY2" fmla="*/ 905247 h 2079929"/>
                  <a:gd name="connsiteX3" fmla="*/ 565439 w 2545799"/>
                  <a:gd name="connsiteY3" fmla="*/ 364072 h 2079929"/>
                  <a:gd name="connsiteX4" fmla="*/ 1255905 w 2545799"/>
                  <a:gd name="connsiteY4" fmla="*/ 205451 h 2079929"/>
                  <a:gd name="connsiteX5" fmla="*/ 1955701 w 2545799"/>
                  <a:gd name="connsiteY5" fmla="*/ 186790 h 2079929"/>
                  <a:gd name="connsiteX6" fmla="*/ 2478215 w 2545799"/>
                  <a:gd name="connsiteY6" fmla="*/ 178 h 2079929"/>
                  <a:gd name="connsiteX7" fmla="*/ 2534199 w 2545799"/>
                  <a:gd name="connsiteY7" fmla="*/ 224112 h 2079929"/>
                  <a:gd name="connsiteX8" fmla="*/ 2431562 w 2545799"/>
                  <a:gd name="connsiteY8" fmla="*/ 765288 h 2079929"/>
                  <a:gd name="connsiteX9" fmla="*/ 2030345 w 2545799"/>
                  <a:gd name="connsiteY9" fmla="*/ 1605043 h 2079929"/>
                  <a:gd name="connsiteX10" fmla="*/ 1535823 w 2545799"/>
                  <a:gd name="connsiteY10" fmla="*/ 1987598 h 2079929"/>
                  <a:gd name="connsiteX11" fmla="*/ 831459 w 2545799"/>
                  <a:gd name="connsiteY11" fmla="*/ 2079738 h 2079929"/>
                  <a:gd name="connsiteX12" fmla="*/ 81414 w 2545799"/>
                  <a:gd name="connsiteY12" fmla="*/ 1854540 h 2079929"/>
                  <a:gd name="connsiteX0" fmla="*/ 69120 w 2533505"/>
                  <a:gd name="connsiteY0" fmla="*/ 1854540 h 2079929"/>
                  <a:gd name="connsiteX1" fmla="*/ 11970 w 2533505"/>
                  <a:gd name="connsiteY1" fmla="*/ 1418431 h 2079929"/>
                  <a:gd name="connsiteX2" fmla="*/ 105276 w 2533505"/>
                  <a:gd name="connsiteY2" fmla="*/ 905247 h 2079929"/>
                  <a:gd name="connsiteX3" fmla="*/ 553145 w 2533505"/>
                  <a:gd name="connsiteY3" fmla="*/ 364072 h 2079929"/>
                  <a:gd name="connsiteX4" fmla="*/ 1243611 w 2533505"/>
                  <a:gd name="connsiteY4" fmla="*/ 205451 h 2079929"/>
                  <a:gd name="connsiteX5" fmla="*/ 1943407 w 2533505"/>
                  <a:gd name="connsiteY5" fmla="*/ 186790 h 2079929"/>
                  <a:gd name="connsiteX6" fmla="*/ 2465921 w 2533505"/>
                  <a:gd name="connsiteY6" fmla="*/ 178 h 2079929"/>
                  <a:gd name="connsiteX7" fmla="*/ 2521905 w 2533505"/>
                  <a:gd name="connsiteY7" fmla="*/ 224112 h 2079929"/>
                  <a:gd name="connsiteX8" fmla="*/ 2419268 w 2533505"/>
                  <a:gd name="connsiteY8" fmla="*/ 765288 h 2079929"/>
                  <a:gd name="connsiteX9" fmla="*/ 2018051 w 2533505"/>
                  <a:gd name="connsiteY9" fmla="*/ 1605043 h 2079929"/>
                  <a:gd name="connsiteX10" fmla="*/ 1523529 w 2533505"/>
                  <a:gd name="connsiteY10" fmla="*/ 1987598 h 2079929"/>
                  <a:gd name="connsiteX11" fmla="*/ 819165 w 2533505"/>
                  <a:gd name="connsiteY11" fmla="*/ 2079738 h 2079929"/>
                  <a:gd name="connsiteX12" fmla="*/ 69120 w 2533505"/>
                  <a:gd name="connsiteY12" fmla="*/ 1854540 h 2079929"/>
                  <a:gd name="connsiteX0" fmla="*/ 62118 w 2526503"/>
                  <a:gd name="connsiteY0" fmla="*/ 1854540 h 2079929"/>
                  <a:gd name="connsiteX1" fmla="*/ 98274 w 2526503"/>
                  <a:gd name="connsiteY1" fmla="*/ 905247 h 2079929"/>
                  <a:gd name="connsiteX2" fmla="*/ 546143 w 2526503"/>
                  <a:gd name="connsiteY2" fmla="*/ 364072 h 2079929"/>
                  <a:gd name="connsiteX3" fmla="*/ 1236609 w 2526503"/>
                  <a:gd name="connsiteY3" fmla="*/ 205451 h 2079929"/>
                  <a:gd name="connsiteX4" fmla="*/ 1936405 w 2526503"/>
                  <a:gd name="connsiteY4" fmla="*/ 186790 h 2079929"/>
                  <a:gd name="connsiteX5" fmla="*/ 2458919 w 2526503"/>
                  <a:gd name="connsiteY5" fmla="*/ 178 h 2079929"/>
                  <a:gd name="connsiteX6" fmla="*/ 2514903 w 2526503"/>
                  <a:gd name="connsiteY6" fmla="*/ 224112 h 2079929"/>
                  <a:gd name="connsiteX7" fmla="*/ 2412266 w 2526503"/>
                  <a:gd name="connsiteY7" fmla="*/ 765288 h 2079929"/>
                  <a:gd name="connsiteX8" fmla="*/ 2011049 w 2526503"/>
                  <a:gd name="connsiteY8" fmla="*/ 1605043 h 2079929"/>
                  <a:gd name="connsiteX9" fmla="*/ 1516527 w 2526503"/>
                  <a:gd name="connsiteY9" fmla="*/ 1987598 h 2079929"/>
                  <a:gd name="connsiteX10" fmla="*/ 812163 w 2526503"/>
                  <a:gd name="connsiteY10" fmla="*/ 2079738 h 2079929"/>
                  <a:gd name="connsiteX11" fmla="*/ 62118 w 2526503"/>
                  <a:gd name="connsiteY11" fmla="*/ 1854540 h 2079929"/>
                  <a:gd name="connsiteX0" fmla="*/ 74620 w 2539005"/>
                  <a:gd name="connsiteY0" fmla="*/ 1854540 h 2079929"/>
                  <a:gd name="connsiteX1" fmla="*/ 110776 w 2539005"/>
                  <a:gd name="connsiteY1" fmla="*/ 905247 h 2079929"/>
                  <a:gd name="connsiteX2" fmla="*/ 558645 w 2539005"/>
                  <a:gd name="connsiteY2" fmla="*/ 364072 h 2079929"/>
                  <a:gd name="connsiteX3" fmla="*/ 1249111 w 2539005"/>
                  <a:gd name="connsiteY3" fmla="*/ 205451 h 2079929"/>
                  <a:gd name="connsiteX4" fmla="*/ 1948907 w 2539005"/>
                  <a:gd name="connsiteY4" fmla="*/ 186790 h 2079929"/>
                  <a:gd name="connsiteX5" fmla="*/ 2471421 w 2539005"/>
                  <a:gd name="connsiteY5" fmla="*/ 178 h 2079929"/>
                  <a:gd name="connsiteX6" fmla="*/ 2527405 w 2539005"/>
                  <a:gd name="connsiteY6" fmla="*/ 224112 h 2079929"/>
                  <a:gd name="connsiteX7" fmla="*/ 2424768 w 2539005"/>
                  <a:gd name="connsiteY7" fmla="*/ 765288 h 2079929"/>
                  <a:gd name="connsiteX8" fmla="*/ 2023551 w 2539005"/>
                  <a:gd name="connsiteY8" fmla="*/ 1605043 h 2079929"/>
                  <a:gd name="connsiteX9" fmla="*/ 1529029 w 2539005"/>
                  <a:gd name="connsiteY9" fmla="*/ 1987598 h 2079929"/>
                  <a:gd name="connsiteX10" fmla="*/ 824665 w 2539005"/>
                  <a:gd name="connsiteY10" fmla="*/ 2079738 h 2079929"/>
                  <a:gd name="connsiteX11" fmla="*/ 74620 w 2539005"/>
                  <a:gd name="connsiteY11" fmla="*/ 1854540 h 2079929"/>
                  <a:gd name="connsiteX0" fmla="*/ 74620 w 2539005"/>
                  <a:gd name="connsiteY0" fmla="*/ 1854540 h 2079929"/>
                  <a:gd name="connsiteX1" fmla="*/ 110776 w 2539005"/>
                  <a:gd name="connsiteY1" fmla="*/ 905247 h 2079929"/>
                  <a:gd name="connsiteX2" fmla="*/ 558645 w 2539005"/>
                  <a:gd name="connsiteY2" fmla="*/ 364072 h 2079929"/>
                  <a:gd name="connsiteX3" fmla="*/ 1249111 w 2539005"/>
                  <a:gd name="connsiteY3" fmla="*/ 205451 h 2079929"/>
                  <a:gd name="connsiteX4" fmla="*/ 1948907 w 2539005"/>
                  <a:gd name="connsiteY4" fmla="*/ 186790 h 2079929"/>
                  <a:gd name="connsiteX5" fmla="*/ 2471421 w 2539005"/>
                  <a:gd name="connsiteY5" fmla="*/ 178 h 2079929"/>
                  <a:gd name="connsiteX6" fmla="*/ 2527405 w 2539005"/>
                  <a:gd name="connsiteY6" fmla="*/ 224112 h 2079929"/>
                  <a:gd name="connsiteX7" fmla="*/ 2424768 w 2539005"/>
                  <a:gd name="connsiteY7" fmla="*/ 765288 h 2079929"/>
                  <a:gd name="connsiteX8" fmla="*/ 2023551 w 2539005"/>
                  <a:gd name="connsiteY8" fmla="*/ 1605043 h 2079929"/>
                  <a:gd name="connsiteX9" fmla="*/ 1529029 w 2539005"/>
                  <a:gd name="connsiteY9" fmla="*/ 1987598 h 2079929"/>
                  <a:gd name="connsiteX10" fmla="*/ 824665 w 2539005"/>
                  <a:gd name="connsiteY10" fmla="*/ 2079738 h 2079929"/>
                  <a:gd name="connsiteX11" fmla="*/ 74620 w 2539005"/>
                  <a:gd name="connsiteY11" fmla="*/ 1854540 h 2079929"/>
                  <a:gd name="connsiteX0" fmla="*/ 99951 w 2564336"/>
                  <a:gd name="connsiteY0" fmla="*/ 1854540 h 2079929"/>
                  <a:gd name="connsiteX1" fmla="*/ 136107 w 2564336"/>
                  <a:gd name="connsiteY1" fmla="*/ 905247 h 2079929"/>
                  <a:gd name="connsiteX2" fmla="*/ 1274442 w 2564336"/>
                  <a:gd name="connsiteY2" fmla="*/ 205451 h 2079929"/>
                  <a:gd name="connsiteX3" fmla="*/ 1974238 w 2564336"/>
                  <a:gd name="connsiteY3" fmla="*/ 186790 h 2079929"/>
                  <a:gd name="connsiteX4" fmla="*/ 2496752 w 2564336"/>
                  <a:gd name="connsiteY4" fmla="*/ 178 h 2079929"/>
                  <a:gd name="connsiteX5" fmla="*/ 2552736 w 2564336"/>
                  <a:gd name="connsiteY5" fmla="*/ 224112 h 2079929"/>
                  <a:gd name="connsiteX6" fmla="*/ 2450099 w 2564336"/>
                  <a:gd name="connsiteY6" fmla="*/ 765288 h 2079929"/>
                  <a:gd name="connsiteX7" fmla="*/ 2048882 w 2564336"/>
                  <a:gd name="connsiteY7" fmla="*/ 1605043 h 2079929"/>
                  <a:gd name="connsiteX8" fmla="*/ 1554360 w 2564336"/>
                  <a:gd name="connsiteY8" fmla="*/ 1987598 h 2079929"/>
                  <a:gd name="connsiteX9" fmla="*/ 849996 w 2564336"/>
                  <a:gd name="connsiteY9" fmla="*/ 2079738 h 2079929"/>
                  <a:gd name="connsiteX10" fmla="*/ 99951 w 2564336"/>
                  <a:gd name="connsiteY10" fmla="*/ 1854540 h 2079929"/>
                  <a:gd name="connsiteX0" fmla="*/ 99951 w 2564336"/>
                  <a:gd name="connsiteY0" fmla="*/ 1854540 h 2079929"/>
                  <a:gd name="connsiteX1" fmla="*/ 136107 w 2564336"/>
                  <a:gd name="connsiteY1" fmla="*/ 905247 h 2079929"/>
                  <a:gd name="connsiteX2" fmla="*/ 1274442 w 2564336"/>
                  <a:gd name="connsiteY2" fmla="*/ 205451 h 2079929"/>
                  <a:gd name="connsiteX3" fmla="*/ 1974238 w 2564336"/>
                  <a:gd name="connsiteY3" fmla="*/ 186790 h 2079929"/>
                  <a:gd name="connsiteX4" fmla="*/ 2496752 w 2564336"/>
                  <a:gd name="connsiteY4" fmla="*/ 178 h 2079929"/>
                  <a:gd name="connsiteX5" fmla="*/ 2552736 w 2564336"/>
                  <a:gd name="connsiteY5" fmla="*/ 224112 h 2079929"/>
                  <a:gd name="connsiteX6" fmla="*/ 2450099 w 2564336"/>
                  <a:gd name="connsiteY6" fmla="*/ 765288 h 2079929"/>
                  <a:gd name="connsiteX7" fmla="*/ 2048882 w 2564336"/>
                  <a:gd name="connsiteY7" fmla="*/ 1605043 h 2079929"/>
                  <a:gd name="connsiteX8" fmla="*/ 1554360 w 2564336"/>
                  <a:gd name="connsiteY8" fmla="*/ 1987598 h 2079929"/>
                  <a:gd name="connsiteX9" fmla="*/ 849996 w 2564336"/>
                  <a:gd name="connsiteY9" fmla="*/ 2079738 h 2079929"/>
                  <a:gd name="connsiteX10" fmla="*/ 99951 w 2564336"/>
                  <a:gd name="connsiteY10" fmla="*/ 1854540 h 2079929"/>
                  <a:gd name="connsiteX0" fmla="*/ 99951 w 2564336"/>
                  <a:gd name="connsiteY0" fmla="*/ 1854540 h 2079929"/>
                  <a:gd name="connsiteX1" fmla="*/ 136107 w 2564336"/>
                  <a:gd name="connsiteY1" fmla="*/ 905247 h 2079929"/>
                  <a:gd name="connsiteX2" fmla="*/ 1274442 w 2564336"/>
                  <a:gd name="connsiteY2" fmla="*/ 205451 h 2079929"/>
                  <a:gd name="connsiteX3" fmla="*/ 1974238 w 2564336"/>
                  <a:gd name="connsiteY3" fmla="*/ 186790 h 2079929"/>
                  <a:gd name="connsiteX4" fmla="*/ 2496752 w 2564336"/>
                  <a:gd name="connsiteY4" fmla="*/ 178 h 2079929"/>
                  <a:gd name="connsiteX5" fmla="*/ 2552736 w 2564336"/>
                  <a:gd name="connsiteY5" fmla="*/ 224112 h 2079929"/>
                  <a:gd name="connsiteX6" fmla="*/ 2450099 w 2564336"/>
                  <a:gd name="connsiteY6" fmla="*/ 765288 h 2079929"/>
                  <a:gd name="connsiteX7" fmla="*/ 2048882 w 2564336"/>
                  <a:gd name="connsiteY7" fmla="*/ 1605043 h 2079929"/>
                  <a:gd name="connsiteX8" fmla="*/ 1554360 w 2564336"/>
                  <a:gd name="connsiteY8" fmla="*/ 1987598 h 2079929"/>
                  <a:gd name="connsiteX9" fmla="*/ 849996 w 2564336"/>
                  <a:gd name="connsiteY9" fmla="*/ 2079738 h 2079929"/>
                  <a:gd name="connsiteX10" fmla="*/ 99951 w 2564336"/>
                  <a:gd name="connsiteY10" fmla="*/ 1854540 h 2079929"/>
                  <a:gd name="connsiteX0" fmla="*/ 99951 w 2564336"/>
                  <a:gd name="connsiteY0" fmla="*/ 1854540 h 2079929"/>
                  <a:gd name="connsiteX1" fmla="*/ 136107 w 2564336"/>
                  <a:gd name="connsiteY1" fmla="*/ 905247 h 2079929"/>
                  <a:gd name="connsiteX2" fmla="*/ 1274442 w 2564336"/>
                  <a:gd name="connsiteY2" fmla="*/ 205451 h 2079929"/>
                  <a:gd name="connsiteX3" fmla="*/ 1974238 w 2564336"/>
                  <a:gd name="connsiteY3" fmla="*/ 186790 h 2079929"/>
                  <a:gd name="connsiteX4" fmla="*/ 2496752 w 2564336"/>
                  <a:gd name="connsiteY4" fmla="*/ 178 h 2079929"/>
                  <a:gd name="connsiteX5" fmla="*/ 2552736 w 2564336"/>
                  <a:gd name="connsiteY5" fmla="*/ 224112 h 2079929"/>
                  <a:gd name="connsiteX6" fmla="*/ 2450099 w 2564336"/>
                  <a:gd name="connsiteY6" fmla="*/ 765288 h 2079929"/>
                  <a:gd name="connsiteX7" fmla="*/ 2048882 w 2564336"/>
                  <a:gd name="connsiteY7" fmla="*/ 1605043 h 2079929"/>
                  <a:gd name="connsiteX8" fmla="*/ 1554360 w 2564336"/>
                  <a:gd name="connsiteY8" fmla="*/ 1987598 h 2079929"/>
                  <a:gd name="connsiteX9" fmla="*/ 849996 w 2564336"/>
                  <a:gd name="connsiteY9" fmla="*/ 2079738 h 2079929"/>
                  <a:gd name="connsiteX10" fmla="*/ 99951 w 2564336"/>
                  <a:gd name="connsiteY10" fmla="*/ 1854540 h 2079929"/>
                  <a:gd name="connsiteX0" fmla="*/ 95793 w 2560178"/>
                  <a:gd name="connsiteY0" fmla="*/ 1854543 h 2079932"/>
                  <a:gd name="connsiteX1" fmla="*/ 131949 w 2560178"/>
                  <a:gd name="connsiteY1" fmla="*/ 905250 h 2079932"/>
                  <a:gd name="connsiteX2" fmla="*/ 1203609 w 2560178"/>
                  <a:gd name="connsiteY2" fmla="*/ 224504 h 2079932"/>
                  <a:gd name="connsiteX3" fmla="*/ 1970080 w 2560178"/>
                  <a:gd name="connsiteY3" fmla="*/ 186793 h 2079932"/>
                  <a:gd name="connsiteX4" fmla="*/ 2492594 w 2560178"/>
                  <a:gd name="connsiteY4" fmla="*/ 181 h 2079932"/>
                  <a:gd name="connsiteX5" fmla="*/ 2548578 w 2560178"/>
                  <a:gd name="connsiteY5" fmla="*/ 224115 h 2079932"/>
                  <a:gd name="connsiteX6" fmla="*/ 2445941 w 2560178"/>
                  <a:gd name="connsiteY6" fmla="*/ 765291 h 2079932"/>
                  <a:gd name="connsiteX7" fmla="*/ 2044724 w 2560178"/>
                  <a:gd name="connsiteY7" fmla="*/ 1605046 h 2079932"/>
                  <a:gd name="connsiteX8" fmla="*/ 1550202 w 2560178"/>
                  <a:gd name="connsiteY8" fmla="*/ 1987601 h 2079932"/>
                  <a:gd name="connsiteX9" fmla="*/ 845838 w 2560178"/>
                  <a:gd name="connsiteY9" fmla="*/ 2079741 h 2079932"/>
                  <a:gd name="connsiteX10" fmla="*/ 95793 w 2560178"/>
                  <a:gd name="connsiteY10" fmla="*/ 1854543 h 2079932"/>
                  <a:gd name="connsiteX0" fmla="*/ 90564 w 2554949"/>
                  <a:gd name="connsiteY0" fmla="*/ 1854543 h 2079932"/>
                  <a:gd name="connsiteX1" fmla="*/ 126720 w 2554949"/>
                  <a:gd name="connsiteY1" fmla="*/ 905250 h 2079932"/>
                  <a:gd name="connsiteX2" fmla="*/ 1198380 w 2554949"/>
                  <a:gd name="connsiteY2" fmla="*/ 224504 h 2079932"/>
                  <a:gd name="connsiteX3" fmla="*/ 1964851 w 2554949"/>
                  <a:gd name="connsiteY3" fmla="*/ 186793 h 2079932"/>
                  <a:gd name="connsiteX4" fmla="*/ 2487365 w 2554949"/>
                  <a:gd name="connsiteY4" fmla="*/ 181 h 2079932"/>
                  <a:gd name="connsiteX5" fmla="*/ 2543349 w 2554949"/>
                  <a:gd name="connsiteY5" fmla="*/ 224115 h 2079932"/>
                  <a:gd name="connsiteX6" fmla="*/ 2440712 w 2554949"/>
                  <a:gd name="connsiteY6" fmla="*/ 765291 h 2079932"/>
                  <a:gd name="connsiteX7" fmla="*/ 2039495 w 2554949"/>
                  <a:gd name="connsiteY7" fmla="*/ 1605046 h 2079932"/>
                  <a:gd name="connsiteX8" fmla="*/ 1544973 w 2554949"/>
                  <a:gd name="connsiteY8" fmla="*/ 1987601 h 2079932"/>
                  <a:gd name="connsiteX9" fmla="*/ 840609 w 2554949"/>
                  <a:gd name="connsiteY9" fmla="*/ 2079741 h 2079932"/>
                  <a:gd name="connsiteX10" fmla="*/ 90564 w 2554949"/>
                  <a:gd name="connsiteY10" fmla="*/ 1854543 h 2079932"/>
                  <a:gd name="connsiteX0" fmla="*/ 94033 w 2558418"/>
                  <a:gd name="connsiteY0" fmla="*/ 1854557 h 2079946"/>
                  <a:gd name="connsiteX1" fmla="*/ 130189 w 2558418"/>
                  <a:gd name="connsiteY1" fmla="*/ 905264 h 2079946"/>
                  <a:gd name="connsiteX2" fmla="*/ 1173274 w 2558418"/>
                  <a:gd name="connsiteY2" fmla="*/ 295956 h 2079946"/>
                  <a:gd name="connsiteX3" fmla="*/ 1968320 w 2558418"/>
                  <a:gd name="connsiteY3" fmla="*/ 186807 h 2079946"/>
                  <a:gd name="connsiteX4" fmla="*/ 2490834 w 2558418"/>
                  <a:gd name="connsiteY4" fmla="*/ 195 h 2079946"/>
                  <a:gd name="connsiteX5" fmla="*/ 2546818 w 2558418"/>
                  <a:gd name="connsiteY5" fmla="*/ 224129 h 2079946"/>
                  <a:gd name="connsiteX6" fmla="*/ 2444181 w 2558418"/>
                  <a:gd name="connsiteY6" fmla="*/ 765305 h 2079946"/>
                  <a:gd name="connsiteX7" fmla="*/ 2042964 w 2558418"/>
                  <a:gd name="connsiteY7" fmla="*/ 1605060 h 2079946"/>
                  <a:gd name="connsiteX8" fmla="*/ 1548442 w 2558418"/>
                  <a:gd name="connsiteY8" fmla="*/ 1987615 h 2079946"/>
                  <a:gd name="connsiteX9" fmla="*/ 844078 w 2558418"/>
                  <a:gd name="connsiteY9" fmla="*/ 2079755 h 2079946"/>
                  <a:gd name="connsiteX10" fmla="*/ 94033 w 2558418"/>
                  <a:gd name="connsiteY10" fmla="*/ 1854557 h 2079946"/>
                  <a:gd name="connsiteX0" fmla="*/ 94033 w 2558418"/>
                  <a:gd name="connsiteY0" fmla="*/ 1854556 h 2079945"/>
                  <a:gd name="connsiteX1" fmla="*/ 130189 w 2558418"/>
                  <a:gd name="connsiteY1" fmla="*/ 905263 h 2079945"/>
                  <a:gd name="connsiteX2" fmla="*/ 1173274 w 2558418"/>
                  <a:gd name="connsiteY2" fmla="*/ 286430 h 2079945"/>
                  <a:gd name="connsiteX3" fmla="*/ 1968320 w 2558418"/>
                  <a:gd name="connsiteY3" fmla="*/ 186806 h 2079945"/>
                  <a:gd name="connsiteX4" fmla="*/ 2490834 w 2558418"/>
                  <a:gd name="connsiteY4" fmla="*/ 194 h 2079945"/>
                  <a:gd name="connsiteX5" fmla="*/ 2546818 w 2558418"/>
                  <a:gd name="connsiteY5" fmla="*/ 224128 h 2079945"/>
                  <a:gd name="connsiteX6" fmla="*/ 2444181 w 2558418"/>
                  <a:gd name="connsiteY6" fmla="*/ 765304 h 2079945"/>
                  <a:gd name="connsiteX7" fmla="*/ 2042964 w 2558418"/>
                  <a:gd name="connsiteY7" fmla="*/ 1605059 h 2079945"/>
                  <a:gd name="connsiteX8" fmla="*/ 1548442 w 2558418"/>
                  <a:gd name="connsiteY8" fmla="*/ 1987614 h 2079945"/>
                  <a:gd name="connsiteX9" fmla="*/ 844078 w 2558418"/>
                  <a:gd name="connsiteY9" fmla="*/ 2079754 h 2079945"/>
                  <a:gd name="connsiteX10" fmla="*/ 94033 w 2558418"/>
                  <a:gd name="connsiteY10" fmla="*/ 1854556 h 2079945"/>
                  <a:gd name="connsiteX0" fmla="*/ 73773 w 2538158"/>
                  <a:gd name="connsiteY0" fmla="*/ 1854556 h 2079945"/>
                  <a:gd name="connsiteX1" fmla="*/ 109929 w 2538158"/>
                  <a:gd name="connsiteY1" fmla="*/ 905263 h 2079945"/>
                  <a:gd name="connsiteX2" fmla="*/ 1153014 w 2538158"/>
                  <a:gd name="connsiteY2" fmla="*/ 286430 h 2079945"/>
                  <a:gd name="connsiteX3" fmla="*/ 1948060 w 2538158"/>
                  <a:gd name="connsiteY3" fmla="*/ 186806 h 2079945"/>
                  <a:gd name="connsiteX4" fmla="*/ 2470574 w 2538158"/>
                  <a:gd name="connsiteY4" fmla="*/ 194 h 2079945"/>
                  <a:gd name="connsiteX5" fmla="*/ 2526558 w 2538158"/>
                  <a:gd name="connsiteY5" fmla="*/ 224128 h 2079945"/>
                  <a:gd name="connsiteX6" fmla="*/ 2423921 w 2538158"/>
                  <a:gd name="connsiteY6" fmla="*/ 765304 h 2079945"/>
                  <a:gd name="connsiteX7" fmla="*/ 2022704 w 2538158"/>
                  <a:gd name="connsiteY7" fmla="*/ 1605059 h 2079945"/>
                  <a:gd name="connsiteX8" fmla="*/ 1528182 w 2538158"/>
                  <a:gd name="connsiteY8" fmla="*/ 1987614 h 2079945"/>
                  <a:gd name="connsiteX9" fmla="*/ 823818 w 2538158"/>
                  <a:gd name="connsiteY9" fmla="*/ 2079754 h 2079945"/>
                  <a:gd name="connsiteX10" fmla="*/ 73773 w 2538158"/>
                  <a:gd name="connsiteY10" fmla="*/ 1854556 h 2079945"/>
                  <a:gd name="connsiteX0" fmla="*/ 108852 w 2511325"/>
                  <a:gd name="connsiteY0" fmla="*/ 1849794 h 2086587"/>
                  <a:gd name="connsiteX1" fmla="*/ 83096 w 2511325"/>
                  <a:gd name="connsiteY1" fmla="*/ 905263 h 2086587"/>
                  <a:gd name="connsiteX2" fmla="*/ 1126181 w 2511325"/>
                  <a:gd name="connsiteY2" fmla="*/ 286430 h 2086587"/>
                  <a:gd name="connsiteX3" fmla="*/ 1921227 w 2511325"/>
                  <a:gd name="connsiteY3" fmla="*/ 186806 h 2086587"/>
                  <a:gd name="connsiteX4" fmla="*/ 2443741 w 2511325"/>
                  <a:gd name="connsiteY4" fmla="*/ 194 h 2086587"/>
                  <a:gd name="connsiteX5" fmla="*/ 2499725 w 2511325"/>
                  <a:gd name="connsiteY5" fmla="*/ 224128 h 2086587"/>
                  <a:gd name="connsiteX6" fmla="*/ 2397088 w 2511325"/>
                  <a:gd name="connsiteY6" fmla="*/ 765304 h 2086587"/>
                  <a:gd name="connsiteX7" fmla="*/ 1995871 w 2511325"/>
                  <a:gd name="connsiteY7" fmla="*/ 1605059 h 2086587"/>
                  <a:gd name="connsiteX8" fmla="*/ 1501349 w 2511325"/>
                  <a:gd name="connsiteY8" fmla="*/ 1987614 h 2086587"/>
                  <a:gd name="connsiteX9" fmla="*/ 796985 w 2511325"/>
                  <a:gd name="connsiteY9" fmla="*/ 2079754 h 2086587"/>
                  <a:gd name="connsiteX10" fmla="*/ 108852 w 2511325"/>
                  <a:gd name="connsiteY10" fmla="*/ 1849794 h 2086587"/>
                  <a:gd name="connsiteX0" fmla="*/ 88946 w 2524756"/>
                  <a:gd name="connsiteY0" fmla="*/ 1811694 h 2089074"/>
                  <a:gd name="connsiteX1" fmla="*/ 96527 w 2524756"/>
                  <a:gd name="connsiteY1" fmla="*/ 905263 h 2089074"/>
                  <a:gd name="connsiteX2" fmla="*/ 1139612 w 2524756"/>
                  <a:gd name="connsiteY2" fmla="*/ 286430 h 2089074"/>
                  <a:gd name="connsiteX3" fmla="*/ 1934658 w 2524756"/>
                  <a:gd name="connsiteY3" fmla="*/ 186806 h 2089074"/>
                  <a:gd name="connsiteX4" fmla="*/ 2457172 w 2524756"/>
                  <a:gd name="connsiteY4" fmla="*/ 194 h 2089074"/>
                  <a:gd name="connsiteX5" fmla="*/ 2513156 w 2524756"/>
                  <a:gd name="connsiteY5" fmla="*/ 224128 h 2089074"/>
                  <a:gd name="connsiteX6" fmla="*/ 2410519 w 2524756"/>
                  <a:gd name="connsiteY6" fmla="*/ 765304 h 2089074"/>
                  <a:gd name="connsiteX7" fmla="*/ 2009302 w 2524756"/>
                  <a:gd name="connsiteY7" fmla="*/ 1605059 h 2089074"/>
                  <a:gd name="connsiteX8" fmla="*/ 1514780 w 2524756"/>
                  <a:gd name="connsiteY8" fmla="*/ 1987614 h 2089074"/>
                  <a:gd name="connsiteX9" fmla="*/ 810416 w 2524756"/>
                  <a:gd name="connsiteY9" fmla="*/ 2079754 h 2089074"/>
                  <a:gd name="connsiteX10" fmla="*/ 88946 w 2524756"/>
                  <a:gd name="connsiteY10" fmla="*/ 1811694 h 2089074"/>
                  <a:gd name="connsiteX0" fmla="*/ 68826 w 2504636"/>
                  <a:gd name="connsiteY0" fmla="*/ 1811694 h 2089074"/>
                  <a:gd name="connsiteX1" fmla="*/ 76407 w 2504636"/>
                  <a:gd name="connsiteY1" fmla="*/ 905263 h 2089074"/>
                  <a:gd name="connsiteX2" fmla="*/ 1119492 w 2504636"/>
                  <a:gd name="connsiteY2" fmla="*/ 286430 h 2089074"/>
                  <a:gd name="connsiteX3" fmla="*/ 1914538 w 2504636"/>
                  <a:gd name="connsiteY3" fmla="*/ 186806 h 2089074"/>
                  <a:gd name="connsiteX4" fmla="*/ 2437052 w 2504636"/>
                  <a:gd name="connsiteY4" fmla="*/ 194 h 2089074"/>
                  <a:gd name="connsiteX5" fmla="*/ 2493036 w 2504636"/>
                  <a:gd name="connsiteY5" fmla="*/ 224128 h 2089074"/>
                  <a:gd name="connsiteX6" fmla="*/ 2390399 w 2504636"/>
                  <a:gd name="connsiteY6" fmla="*/ 765304 h 2089074"/>
                  <a:gd name="connsiteX7" fmla="*/ 1989182 w 2504636"/>
                  <a:gd name="connsiteY7" fmla="*/ 1605059 h 2089074"/>
                  <a:gd name="connsiteX8" fmla="*/ 1494660 w 2504636"/>
                  <a:gd name="connsiteY8" fmla="*/ 1987614 h 2089074"/>
                  <a:gd name="connsiteX9" fmla="*/ 790296 w 2504636"/>
                  <a:gd name="connsiteY9" fmla="*/ 2079754 h 2089074"/>
                  <a:gd name="connsiteX10" fmla="*/ 68826 w 2504636"/>
                  <a:gd name="connsiteY10" fmla="*/ 1811694 h 2089074"/>
                  <a:gd name="connsiteX0" fmla="*/ 88946 w 2524756"/>
                  <a:gd name="connsiteY0" fmla="*/ 1773594 h 2091634"/>
                  <a:gd name="connsiteX1" fmla="*/ 96527 w 2524756"/>
                  <a:gd name="connsiteY1" fmla="*/ 905263 h 2091634"/>
                  <a:gd name="connsiteX2" fmla="*/ 1139612 w 2524756"/>
                  <a:gd name="connsiteY2" fmla="*/ 286430 h 2091634"/>
                  <a:gd name="connsiteX3" fmla="*/ 1934658 w 2524756"/>
                  <a:gd name="connsiteY3" fmla="*/ 186806 h 2091634"/>
                  <a:gd name="connsiteX4" fmla="*/ 2457172 w 2524756"/>
                  <a:gd name="connsiteY4" fmla="*/ 194 h 2091634"/>
                  <a:gd name="connsiteX5" fmla="*/ 2513156 w 2524756"/>
                  <a:gd name="connsiteY5" fmla="*/ 224128 h 2091634"/>
                  <a:gd name="connsiteX6" fmla="*/ 2410519 w 2524756"/>
                  <a:gd name="connsiteY6" fmla="*/ 765304 h 2091634"/>
                  <a:gd name="connsiteX7" fmla="*/ 2009302 w 2524756"/>
                  <a:gd name="connsiteY7" fmla="*/ 1605059 h 2091634"/>
                  <a:gd name="connsiteX8" fmla="*/ 1514780 w 2524756"/>
                  <a:gd name="connsiteY8" fmla="*/ 1987614 h 2091634"/>
                  <a:gd name="connsiteX9" fmla="*/ 810416 w 2524756"/>
                  <a:gd name="connsiteY9" fmla="*/ 2079754 h 2091634"/>
                  <a:gd name="connsiteX10" fmla="*/ 88946 w 2524756"/>
                  <a:gd name="connsiteY10" fmla="*/ 1773594 h 2091634"/>
                  <a:gd name="connsiteX0" fmla="*/ 88946 w 2524756"/>
                  <a:gd name="connsiteY0" fmla="*/ 1773594 h 2091634"/>
                  <a:gd name="connsiteX1" fmla="*/ 96527 w 2524756"/>
                  <a:gd name="connsiteY1" fmla="*/ 905263 h 2091634"/>
                  <a:gd name="connsiteX2" fmla="*/ 1139612 w 2524756"/>
                  <a:gd name="connsiteY2" fmla="*/ 286430 h 2091634"/>
                  <a:gd name="connsiteX3" fmla="*/ 1934658 w 2524756"/>
                  <a:gd name="connsiteY3" fmla="*/ 186806 h 2091634"/>
                  <a:gd name="connsiteX4" fmla="*/ 2457172 w 2524756"/>
                  <a:gd name="connsiteY4" fmla="*/ 194 h 2091634"/>
                  <a:gd name="connsiteX5" fmla="*/ 2513156 w 2524756"/>
                  <a:gd name="connsiteY5" fmla="*/ 224128 h 2091634"/>
                  <a:gd name="connsiteX6" fmla="*/ 2410519 w 2524756"/>
                  <a:gd name="connsiteY6" fmla="*/ 765304 h 2091634"/>
                  <a:gd name="connsiteX7" fmla="*/ 2009302 w 2524756"/>
                  <a:gd name="connsiteY7" fmla="*/ 1605059 h 2091634"/>
                  <a:gd name="connsiteX8" fmla="*/ 1514780 w 2524756"/>
                  <a:gd name="connsiteY8" fmla="*/ 1987614 h 2091634"/>
                  <a:gd name="connsiteX9" fmla="*/ 810416 w 2524756"/>
                  <a:gd name="connsiteY9" fmla="*/ 2079754 h 2091634"/>
                  <a:gd name="connsiteX10" fmla="*/ 88946 w 2524756"/>
                  <a:gd name="connsiteY10" fmla="*/ 1773594 h 2091634"/>
                  <a:gd name="connsiteX0" fmla="*/ 107853 w 2543663"/>
                  <a:gd name="connsiteY0" fmla="*/ 1773594 h 2067233"/>
                  <a:gd name="connsiteX1" fmla="*/ 115434 w 2543663"/>
                  <a:gd name="connsiteY1" fmla="*/ 905263 h 2067233"/>
                  <a:gd name="connsiteX2" fmla="*/ 1158519 w 2543663"/>
                  <a:gd name="connsiteY2" fmla="*/ 286430 h 2067233"/>
                  <a:gd name="connsiteX3" fmla="*/ 1953565 w 2543663"/>
                  <a:gd name="connsiteY3" fmla="*/ 186806 h 2067233"/>
                  <a:gd name="connsiteX4" fmla="*/ 2476079 w 2543663"/>
                  <a:gd name="connsiteY4" fmla="*/ 194 h 2067233"/>
                  <a:gd name="connsiteX5" fmla="*/ 2532063 w 2543663"/>
                  <a:gd name="connsiteY5" fmla="*/ 224128 h 2067233"/>
                  <a:gd name="connsiteX6" fmla="*/ 2429426 w 2543663"/>
                  <a:gd name="connsiteY6" fmla="*/ 765304 h 2067233"/>
                  <a:gd name="connsiteX7" fmla="*/ 2028209 w 2543663"/>
                  <a:gd name="connsiteY7" fmla="*/ 1605059 h 2067233"/>
                  <a:gd name="connsiteX8" fmla="*/ 1533687 w 2543663"/>
                  <a:gd name="connsiteY8" fmla="*/ 1987614 h 2067233"/>
                  <a:gd name="connsiteX9" fmla="*/ 843610 w 2543663"/>
                  <a:gd name="connsiteY9" fmla="*/ 2051179 h 2067233"/>
                  <a:gd name="connsiteX10" fmla="*/ 107853 w 2543663"/>
                  <a:gd name="connsiteY10" fmla="*/ 1773594 h 2067233"/>
                  <a:gd name="connsiteX0" fmla="*/ 107853 w 2543663"/>
                  <a:gd name="connsiteY0" fmla="*/ 1773594 h 2054713"/>
                  <a:gd name="connsiteX1" fmla="*/ 115434 w 2543663"/>
                  <a:gd name="connsiteY1" fmla="*/ 905263 h 2054713"/>
                  <a:gd name="connsiteX2" fmla="*/ 1158519 w 2543663"/>
                  <a:gd name="connsiteY2" fmla="*/ 286430 h 2054713"/>
                  <a:gd name="connsiteX3" fmla="*/ 1953565 w 2543663"/>
                  <a:gd name="connsiteY3" fmla="*/ 186806 h 2054713"/>
                  <a:gd name="connsiteX4" fmla="*/ 2476079 w 2543663"/>
                  <a:gd name="connsiteY4" fmla="*/ 194 h 2054713"/>
                  <a:gd name="connsiteX5" fmla="*/ 2532063 w 2543663"/>
                  <a:gd name="connsiteY5" fmla="*/ 224128 h 2054713"/>
                  <a:gd name="connsiteX6" fmla="*/ 2429426 w 2543663"/>
                  <a:gd name="connsiteY6" fmla="*/ 765304 h 2054713"/>
                  <a:gd name="connsiteX7" fmla="*/ 2028209 w 2543663"/>
                  <a:gd name="connsiteY7" fmla="*/ 1605059 h 2054713"/>
                  <a:gd name="connsiteX8" fmla="*/ 1533687 w 2543663"/>
                  <a:gd name="connsiteY8" fmla="*/ 1987614 h 2054713"/>
                  <a:gd name="connsiteX9" fmla="*/ 843610 w 2543663"/>
                  <a:gd name="connsiteY9" fmla="*/ 2051179 h 2054713"/>
                  <a:gd name="connsiteX10" fmla="*/ 107853 w 2543663"/>
                  <a:gd name="connsiteY10" fmla="*/ 1773594 h 2054713"/>
                  <a:gd name="connsiteX0" fmla="*/ 107853 w 2543663"/>
                  <a:gd name="connsiteY0" fmla="*/ 1773594 h 2059058"/>
                  <a:gd name="connsiteX1" fmla="*/ 115434 w 2543663"/>
                  <a:gd name="connsiteY1" fmla="*/ 905263 h 2059058"/>
                  <a:gd name="connsiteX2" fmla="*/ 1158519 w 2543663"/>
                  <a:gd name="connsiteY2" fmla="*/ 286430 h 2059058"/>
                  <a:gd name="connsiteX3" fmla="*/ 1953565 w 2543663"/>
                  <a:gd name="connsiteY3" fmla="*/ 186806 h 2059058"/>
                  <a:gd name="connsiteX4" fmla="*/ 2476079 w 2543663"/>
                  <a:gd name="connsiteY4" fmla="*/ 194 h 2059058"/>
                  <a:gd name="connsiteX5" fmla="*/ 2532063 w 2543663"/>
                  <a:gd name="connsiteY5" fmla="*/ 224128 h 2059058"/>
                  <a:gd name="connsiteX6" fmla="*/ 2429426 w 2543663"/>
                  <a:gd name="connsiteY6" fmla="*/ 765304 h 2059058"/>
                  <a:gd name="connsiteX7" fmla="*/ 2028209 w 2543663"/>
                  <a:gd name="connsiteY7" fmla="*/ 1605059 h 2059058"/>
                  <a:gd name="connsiteX8" fmla="*/ 1533687 w 2543663"/>
                  <a:gd name="connsiteY8" fmla="*/ 1949514 h 2059058"/>
                  <a:gd name="connsiteX9" fmla="*/ 843610 w 2543663"/>
                  <a:gd name="connsiteY9" fmla="*/ 2051179 h 2059058"/>
                  <a:gd name="connsiteX10" fmla="*/ 107853 w 2543663"/>
                  <a:gd name="connsiteY10" fmla="*/ 1773594 h 2059058"/>
                  <a:gd name="connsiteX0" fmla="*/ 107853 w 2543663"/>
                  <a:gd name="connsiteY0" fmla="*/ 1773594 h 2060238"/>
                  <a:gd name="connsiteX1" fmla="*/ 115434 w 2543663"/>
                  <a:gd name="connsiteY1" fmla="*/ 905263 h 2060238"/>
                  <a:gd name="connsiteX2" fmla="*/ 1158519 w 2543663"/>
                  <a:gd name="connsiteY2" fmla="*/ 286430 h 2060238"/>
                  <a:gd name="connsiteX3" fmla="*/ 1953565 w 2543663"/>
                  <a:gd name="connsiteY3" fmla="*/ 186806 h 2060238"/>
                  <a:gd name="connsiteX4" fmla="*/ 2476079 w 2543663"/>
                  <a:gd name="connsiteY4" fmla="*/ 194 h 2060238"/>
                  <a:gd name="connsiteX5" fmla="*/ 2532063 w 2543663"/>
                  <a:gd name="connsiteY5" fmla="*/ 224128 h 2060238"/>
                  <a:gd name="connsiteX6" fmla="*/ 2429426 w 2543663"/>
                  <a:gd name="connsiteY6" fmla="*/ 765304 h 2060238"/>
                  <a:gd name="connsiteX7" fmla="*/ 1985346 w 2543663"/>
                  <a:gd name="connsiteY7" fmla="*/ 1528859 h 2060238"/>
                  <a:gd name="connsiteX8" fmla="*/ 1533687 w 2543663"/>
                  <a:gd name="connsiteY8" fmla="*/ 1949514 h 2060238"/>
                  <a:gd name="connsiteX9" fmla="*/ 843610 w 2543663"/>
                  <a:gd name="connsiteY9" fmla="*/ 2051179 h 2060238"/>
                  <a:gd name="connsiteX10" fmla="*/ 107853 w 2543663"/>
                  <a:gd name="connsiteY10" fmla="*/ 1773594 h 2060238"/>
                  <a:gd name="connsiteX0" fmla="*/ 107853 w 2546818"/>
                  <a:gd name="connsiteY0" fmla="*/ 1773449 h 2060093"/>
                  <a:gd name="connsiteX1" fmla="*/ 115434 w 2546818"/>
                  <a:gd name="connsiteY1" fmla="*/ 905118 h 2060093"/>
                  <a:gd name="connsiteX2" fmla="*/ 1158519 w 2546818"/>
                  <a:gd name="connsiteY2" fmla="*/ 286285 h 2060093"/>
                  <a:gd name="connsiteX3" fmla="*/ 1953565 w 2546818"/>
                  <a:gd name="connsiteY3" fmla="*/ 186661 h 2060093"/>
                  <a:gd name="connsiteX4" fmla="*/ 2476079 w 2546818"/>
                  <a:gd name="connsiteY4" fmla="*/ 49 h 2060093"/>
                  <a:gd name="connsiteX5" fmla="*/ 2536826 w 2546818"/>
                  <a:gd name="connsiteY5" fmla="*/ 204933 h 2060093"/>
                  <a:gd name="connsiteX6" fmla="*/ 2429426 w 2546818"/>
                  <a:gd name="connsiteY6" fmla="*/ 765159 h 2060093"/>
                  <a:gd name="connsiteX7" fmla="*/ 1985346 w 2546818"/>
                  <a:gd name="connsiteY7" fmla="*/ 1528714 h 2060093"/>
                  <a:gd name="connsiteX8" fmla="*/ 1533687 w 2546818"/>
                  <a:gd name="connsiteY8" fmla="*/ 1949369 h 2060093"/>
                  <a:gd name="connsiteX9" fmla="*/ 843610 w 2546818"/>
                  <a:gd name="connsiteY9" fmla="*/ 2051034 h 2060093"/>
                  <a:gd name="connsiteX10" fmla="*/ 107853 w 2546818"/>
                  <a:gd name="connsiteY10" fmla="*/ 1773449 h 2060093"/>
                  <a:gd name="connsiteX0" fmla="*/ 107853 w 2546818"/>
                  <a:gd name="connsiteY0" fmla="*/ 1773449 h 2060093"/>
                  <a:gd name="connsiteX1" fmla="*/ 115434 w 2546818"/>
                  <a:gd name="connsiteY1" fmla="*/ 905118 h 2060093"/>
                  <a:gd name="connsiteX2" fmla="*/ 1158519 w 2546818"/>
                  <a:gd name="connsiteY2" fmla="*/ 286285 h 2060093"/>
                  <a:gd name="connsiteX3" fmla="*/ 1953565 w 2546818"/>
                  <a:gd name="connsiteY3" fmla="*/ 186661 h 2060093"/>
                  <a:gd name="connsiteX4" fmla="*/ 2476079 w 2546818"/>
                  <a:gd name="connsiteY4" fmla="*/ 49 h 2060093"/>
                  <a:gd name="connsiteX5" fmla="*/ 2536826 w 2546818"/>
                  <a:gd name="connsiteY5" fmla="*/ 204933 h 2060093"/>
                  <a:gd name="connsiteX6" fmla="*/ 2429426 w 2546818"/>
                  <a:gd name="connsiteY6" fmla="*/ 765159 h 2060093"/>
                  <a:gd name="connsiteX7" fmla="*/ 1985346 w 2546818"/>
                  <a:gd name="connsiteY7" fmla="*/ 1528714 h 2060093"/>
                  <a:gd name="connsiteX8" fmla="*/ 1533687 w 2546818"/>
                  <a:gd name="connsiteY8" fmla="*/ 1949369 h 2060093"/>
                  <a:gd name="connsiteX9" fmla="*/ 843610 w 2546818"/>
                  <a:gd name="connsiteY9" fmla="*/ 2051034 h 2060093"/>
                  <a:gd name="connsiteX10" fmla="*/ 107853 w 2546818"/>
                  <a:gd name="connsiteY10" fmla="*/ 1773449 h 2060093"/>
                  <a:gd name="connsiteX0" fmla="*/ 107853 w 2548859"/>
                  <a:gd name="connsiteY0" fmla="*/ 1773449 h 2060093"/>
                  <a:gd name="connsiteX1" fmla="*/ 115434 w 2548859"/>
                  <a:gd name="connsiteY1" fmla="*/ 905118 h 2060093"/>
                  <a:gd name="connsiteX2" fmla="*/ 1158519 w 2548859"/>
                  <a:gd name="connsiteY2" fmla="*/ 286285 h 2060093"/>
                  <a:gd name="connsiteX3" fmla="*/ 1953565 w 2548859"/>
                  <a:gd name="connsiteY3" fmla="*/ 186661 h 2060093"/>
                  <a:gd name="connsiteX4" fmla="*/ 2476079 w 2548859"/>
                  <a:gd name="connsiteY4" fmla="*/ 49 h 2060093"/>
                  <a:gd name="connsiteX5" fmla="*/ 2536826 w 2548859"/>
                  <a:gd name="connsiteY5" fmla="*/ 204933 h 2060093"/>
                  <a:gd name="connsiteX6" fmla="*/ 2400851 w 2548859"/>
                  <a:gd name="connsiteY6" fmla="*/ 750871 h 2060093"/>
                  <a:gd name="connsiteX7" fmla="*/ 1985346 w 2548859"/>
                  <a:gd name="connsiteY7" fmla="*/ 1528714 h 2060093"/>
                  <a:gd name="connsiteX8" fmla="*/ 1533687 w 2548859"/>
                  <a:gd name="connsiteY8" fmla="*/ 1949369 h 2060093"/>
                  <a:gd name="connsiteX9" fmla="*/ 843610 w 2548859"/>
                  <a:gd name="connsiteY9" fmla="*/ 2051034 h 2060093"/>
                  <a:gd name="connsiteX10" fmla="*/ 107853 w 2548859"/>
                  <a:gd name="connsiteY10" fmla="*/ 1773449 h 2060093"/>
                  <a:gd name="connsiteX0" fmla="*/ 107853 w 2550227"/>
                  <a:gd name="connsiteY0" fmla="*/ 1773449 h 2060093"/>
                  <a:gd name="connsiteX1" fmla="*/ 115434 w 2550227"/>
                  <a:gd name="connsiteY1" fmla="*/ 905118 h 2060093"/>
                  <a:gd name="connsiteX2" fmla="*/ 1158519 w 2550227"/>
                  <a:gd name="connsiteY2" fmla="*/ 286285 h 2060093"/>
                  <a:gd name="connsiteX3" fmla="*/ 1953565 w 2550227"/>
                  <a:gd name="connsiteY3" fmla="*/ 186661 h 2060093"/>
                  <a:gd name="connsiteX4" fmla="*/ 2476079 w 2550227"/>
                  <a:gd name="connsiteY4" fmla="*/ 49 h 2060093"/>
                  <a:gd name="connsiteX5" fmla="*/ 2536826 w 2550227"/>
                  <a:gd name="connsiteY5" fmla="*/ 204933 h 2060093"/>
                  <a:gd name="connsiteX6" fmla="*/ 2381801 w 2550227"/>
                  <a:gd name="connsiteY6" fmla="*/ 722296 h 2060093"/>
                  <a:gd name="connsiteX7" fmla="*/ 1985346 w 2550227"/>
                  <a:gd name="connsiteY7" fmla="*/ 1528714 h 2060093"/>
                  <a:gd name="connsiteX8" fmla="*/ 1533687 w 2550227"/>
                  <a:gd name="connsiteY8" fmla="*/ 1949369 h 2060093"/>
                  <a:gd name="connsiteX9" fmla="*/ 843610 w 2550227"/>
                  <a:gd name="connsiteY9" fmla="*/ 2051034 h 2060093"/>
                  <a:gd name="connsiteX10" fmla="*/ 107853 w 2550227"/>
                  <a:gd name="connsiteY10" fmla="*/ 1773449 h 2060093"/>
                  <a:gd name="connsiteX0" fmla="*/ 90468 w 2532842"/>
                  <a:gd name="connsiteY0" fmla="*/ 1773449 h 2060093"/>
                  <a:gd name="connsiteX1" fmla="*/ 98049 w 2532842"/>
                  <a:gd name="connsiteY1" fmla="*/ 905118 h 2060093"/>
                  <a:gd name="connsiteX2" fmla="*/ 1141134 w 2532842"/>
                  <a:gd name="connsiteY2" fmla="*/ 286285 h 2060093"/>
                  <a:gd name="connsiteX3" fmla="*/ 1936180 w 2532842"/>
                  <a:gd name="connsiteY3" fmla="*/ 186661 h 2060093"/>
                  <a:gd name="connsiteX4" fmla="*/ 2458694 w 2532842"/>
                  <a:gd name="connsiteY4" fmla="*/ 49 h 2060093"/>
                  <a:gd name="connsiteX5" fmla="*/ 2519441 w 2532842"/>
                  <a:gd name="connsiteY5" fmla="*/ 204933 h 2060093"/>
                  <a:gd name="connsiteX6" fmla="*/ 2364416 w 2532842"/>
                  <a:gd name="connsiteY6" fmla="*/ 722296 h 2060093"/>
                  <a:gd name="connsiteX7" fmla="*/ 1967961 w 2532842"/>
                  <a:gd name="connsiteY7" fmla="*/ 1528714 h 2060093"/>
                  <a:gd name="connsiteX8" fmla="*/ 1516302 w 2532842"/>
                  <a:gd name="connsiteY8" fmla="*/ 1949369 h 2060093"/>
                  <a:gd name="connsiteX9" fmla="*/ 826225 w 2532842"/>
                  <a:gd name="connsiteY9" fmla="*/ 2051034 h 2060093"/>
                  <a:gd name="connsiteX10" fmla="*/ 90468 w 2532842"/>
                  <a:gd name="connsiteY10" fmla="*/ 1773449 h 20600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532842" h="2060093">
                    <a:moveTo>
                      <a:pt x="90468" y="1773449"/>
                    </a:moveTo>
                    <a:cubicBezTo>
                      <a:pt x="-30895" y="1582463"/>
                      <a:pt x="-31897" y="1158624"/>
                      <a:pt x="98049" y="905118"/>
                    </a:cubicBezTo>
                    <a:cubicBezTo>
                      <a:pt x="227995" y="651612"/>
                      <a:pt x="469426" y="295053"/>
                      <a:pt x="1141134" y="286285"/>
                    </a:cubicBezTo>
                    <a:cubicBezTo>
                      <a:pt x="1374462" y="283239"/>
                      <a:pt x="1716587" y="234367"/>
                      <a:pt x="1936180" y="186661"/>
                    </a:cubicBezTo>
                    <a:cubicBezTo>
                      <a:pt x="2155773" y="138955"/>
                      <a:pt x="2361484" y="-2996"/>
                      <a:pt x="2458694" y="49"/>
                    </a:cubicBezTo>
                    <a:cubicBezTo>
                      <a:pt x="2555904" y="3094"/>
                      <a:pt x="2535154" y="84559"/>
                      <a:pt x="2519441" y="204933"/>
                    </a:cubicBezTo>
                    <a:cubicBezTo>
                      <a:pt x="2503728" y="325307"/>
                      <a:pt x="2432516" y="568341"/>
                      <a:pt x="2364416" y="722296"/>
                    </a:cubicBezTo>
                    <a:cubicBezTo>
                      <a:pt x="2296316" y="876251"/>
                      <a:pt x="2109313" y="1324202"/>
                      <a:pt x="1967961" y="1528714"/>
                    </a:cubicBezTo>
                    <a:cubicBezTo>
                      <a:pt x="1826609" y="1733226"/>
                      <a:pt x="1706591" y="1862316"/>
                      <a:pt x="1516302" y="1949369"/>
                    </a:cubicBezTo>
                    <a:cubicBezTo>
                      <a:pt x="1326013" y="2036422"/>
                      <a:pt x="1063864" y="2080354"/>
                      <a:pt x="826225" y="2051034"/>
                    </a:cubicBezTo>
                    <a:cubicBezTo>
                      <a:pt x="588586" y="2021714"/>
                      <a:pt x="211831" y="1964435"/>
                      <a:pt x="90468" y="1773449"/>
                    </a:cubicBezTo>
                    <a:close/>
                  </a:path>
                </a:pathLst>
              </a:custGeom>
              <a:noFill/>
              <a:ln w="28575" cap="rnd" cmpd="sng" algn="ctr">
                <a:solidFill>
                  <a:srgbClr val="B4CE82"/>
                </a:solidFill>
                <a:prstDash val="solid"/>
                <a:headEnd type="none" w="med" len="med"/>
                <a:tailEnd type="none" w="med" len="me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rgbClr val="3A3838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308" name="Freeform: Shape 307">
                <a:extLst>
                  <a:ext uri="{FF2B5EF4-FFF2-40B4-BE49-F238E27FC236}">
                    <a16:creationId xmlns:a16="http://schemas.microsoft.com/office/drawing/2014/main" id="{B54BAA25-F923-B7F8-7C6C-B1B86834733B}"/>
                  </a:ext>
                </a:extLst>
              </p:cNvPr>
              <p:cNvSpPr/>
              <p:nvPr/>
            </p:nvSpPr>
            <p:spPr>
              <a:xfrm>
                <a:off x="5085481" y="3449385"/>
                <a:ext cx="549475" cy="581891"/>
              </a:xfrm>
              <a:custGeom>
                <a:avLst/>
                <a:gdLst>
                  <a:gd name="connsiteX0" fmla="*/ 0 w 1234440"/>
                  <a:gd name="connsiteY0" fmla="*/ 1177290 h 1177290"/>
                  <a:gd name="connsiteX1" fmla="*/ 1234440 w 1234440"/>
                  <a:gd name="connsiteY1" fmla="*/ 0 h 11772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234440" h="1177290">
                    <a:moveTo>
                      <a:pt x="0" y="1177290"/>
                    </a:moveTo>
                    <a:cubicBezTo>
                      <a:pt x="114300" y="734377"/>
                      <a:pt x="228600" y="291465"/>
                      <a:pt x="1234440" y="0"/>
                    </a:cubicBezTo>
                  </a:path>
                </a:pathLst>
              </a:custGeom>
              <a:noFill/>
              <a:ln w="28575" cap="rnd" cmpd="sng" algn="ctr">
                <a:solidFill>
                  <a:srgbClr val="B4CE82"/>
                </a:solidFill>
                <a:prstDash val="solid"/>
                <a:headEnd type="none" w="med" len="med"/>
                <a:tailEnd type="none" w="med" len="me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srgbClr val="3A3838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</p:grpSp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1E89C9A4-4008-688A-A546-4F135B0EE32B}"/>
                </a:ext>
              </a:extLst>
            </p:cNvPr>
            <p:cNvGrpSpPr/>
            <p:nvPr/>
          </p:nvGrpSpPr>
          <p:grpSpPr>
            <a:xfrm>
              <a:off x="1931110" y="5963078"/>
              <a:ext cx="894853" cy="543756"/>
              <a:chOff x="1596571" y="5845041"/>
              <a:chExt cx="1006188" cy="611409"/>
            </a:xfrm>
          </p:grpSpPr>
          <p:pic>
            <p:nvPicPr>
              <p:cNvPr id="293" name="Picture 8" descr="isa">
                <a:extLst>
                  <a:ext uri="{FF2B5EF4-FFF2-40B4-BE49-F238E27FC236}">
                    <a16:creationId xmlns:a16="http://schemas.microsoft.com/office/drawing/2014/main" id="{98473BBD-F36F-A023-6398-15165FF5C151}"/>
                  </a:ext>
                </a:extLst>
              </p:cNvPr>
              <p:cNvPicPr>
                <a:picLocks noChangeAspect="1" noChangeArrowheads="1"/>
              </p:cNvPicPr>
              <p:nvPr/>
            </p:nvPicPr>
            <p:blipFill rotWithShape="1">
              <a:blip r:embed="rId2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alphaModFix amt="85000"/>
                <a:duotone>
                  <a:srgbClr val="5B9BD5">
                    <a:shade val="45000"/>
                    <a:satMod val="135000"/>
                  </a:srgbClr>
                  <a:prstClr val="white"/>
                </a:duotone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2286" t="33596" r="13656" b="27963"/>
              <a:stretch/>
            </p:blipFill>
            <p:spPr bwMode="auto">
              <a:xfrm>
                <a:off x="1611965" y="5898128"/>
                <a:ext cx="990794" cy="478979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grpSp>
            <p:nvGrpSpPr>
              <p:cNvPr id="294" name="Group 293">
                <a:extLst>
                  <a:ext uri="{FF2B5EF4-FFF2-40B4-BE49-F238E27FC236}">
                    <a16:creationId xmlns:a16="http://schemas.microsoft.com/office/drawing/2014/main" id="{2A7D7454-F424-B5D8-4D60-A660776D83E0}"/>
                  </a:ext>
                </a:extLst>
              </p:cNvPr>
              <p:cNvGrpSpPr/>
              <p:nvPr/>
            </p:nvGrpSpPr>
            <p:grpSpPr>
              <a:xfrm>
                <a:off x="1596571" y="5845041"/>
                <a:ext cx="990924" cy="611409"/>
                <a:chOff x="3797857" y="2077992"/>
                <a:chExt cx="3940810" cy="2797199"/>
              </a:xfrm>
            </p:grpSpPr>
            <p:grpSp>
              <p:nvGrpSpPr>
                <p:cNvPr id="295" name="Group 294">
                  <a:extLst>
                    <a:ext uri="{FF2B5EF4-FFF2-40B4-BE49-F238E27FC236}">
                      <a16:creationId xmlns:a16="http://schemas.microsoft.com/office/drawing/2014/main" id="{6F1C5723-28BC-03CF-F4F3-66DF5CCEB92C}"/>
                    </a:ext>
                  </a:extLst>
                </p:cNvPr>
                <p:cNvGrpSpPr/>
                <p:nvPr/>
              </p:nvGrpSpPr>
              <p:grpSpPr>
                <a:xfrm>
                  <a:off x="3797857" y="2077992"/>
                  <a:ext cx="1184950" cy="884717"/>
                  <a:chOff x="3797857" y="2077992"/>
                  <a:chExt cx="1184950" cy="884717"/>
                </a:xfrm>
              </p:grpSpPr>
              <p:sp>
                <p:nvSpPr>
                  <p:cNvPr id="304" name="Rectangle 303">
                    <a:extLst>
                      <a:ext uri="{FF2B5EF4-FFF2-40B4-BE49-F238E27FC236}">
                        <a16:creationId xmlns:a16="http://schemas.microsoft.com/office/drawing/2014/main" id="{D32FB40F-966F-BB8A-EB45-0B9DE9940261}"/>
                      </a:ext>
                    </a:extLst>
                  </p:cNvPr>
                  <p:cNvSpPr/>
                  <p:nvPr/>
                </p:nvSpPr>
                <p:spPr>
                  <a:xfrm>
                    <a:off x="3797857" y="2077992"/>
                    <a:ext cx="556260" cy="250900"/>
                  </a:xfrm>
                  <a:prstGeom prst="rect">
                    <a:avLst/>
                  </a:prstGeom>
                  <a:solidFill>
                    <a:srgbClr val="5B9BD5"/>
                  </a:solidFill>
                  <a:ln w="19050" cap="rnd" cmpd="sng" algn="ctr">
                    <a:solidFill>
                      <a:srgbClr val="5B9BD5">
                        <a:shade val="50000"/>
                      </a:srgb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1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</a:endParaRPr>
                  </a:p>
                </p:txBody>
              </p:sp>
              <p:cxnSp>
                <p:nvCxnSpPr>
                  <p:cNvPr id="305" name="Straight Connector 304">
                    <a:extLst>
                      <a:ext uri="{FF2B5EF4-FFF2-40B4-BE49-F238E27FC236}">
                        <a16:creationId xmlns:a16="http://schemas.microsoft.com/office/drawing/2014/main" id="{A556C5AC-8F82-2F96-0FE0-C93DD98ABE50}"/>
                      </a:ext>
                    </a:extLst>
                  </p:cNvPr>
                  <p:cNvCxnSpPr>
                    <a:cxnSpLocks/>
                    <a:stCxn id="304" idx="3"/>
                  </p:cNvCxnSpPr>
                  <p:nvPr/>
                </p:nvCxnSpPr>
                <p:spPr>
                  <a:xfrm>
                    <a:off x="4354117" y="2203442"/>
                    <a:ext cx="441960" cy="0"/>
                  </a:xfrm>
                  <a:prstGeom prst="line">
                    <a:avLst/>
                  </a:prstGeom>
                  <a:noFill/>
                  <a:ln w="12700" cap="rnd" cmpd="sng" algn="ctr">
                    <a:solidFill>
                      <a:srgbClr val="5B9BD5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306" name="Straight Connector 305">
                    <a:extLst>
                      <a:ext uri="{FF2B5EF4-FFF2-40B4-BE49-F238E27FC236}">
                        <a16:creationId xmlns:a16="http://schemas.microsoft.com/office/drawing/2014/main" id="{9DBDA526-70A9-9535-7833-2FE60BF44DED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4796077" y="2203442"/>
                    <a:ext cx="186730" cy="759267"/>
                  </a:xfrm>
                  <a:prstGeom prst="line">
                    <a:avLst/>
                  </a:prstGeom>
                  <a:noFill/>
                  <a:ln w="12700" cap="rnd" cmpd="sng" algn="ctr">
                    <a:solidFill>
                      <a:srgbClr val="5B9BD5"/>
                    </a:solidFill>
                    <a:prstDash val="solid"/>
                  </a:ln>
                  <a:effectLst/>
                </p:spPr>
              </p:cxnSp>
            </p:grpSp>
            <p:grpSp>
              <p:nvGrpSpPr>
                <p:cNvPr id="296" name="Group 295">
                  <a:extLst>
                    <a:ext uri="{FF2B5EF4-FFF2-40B4-BE49-F238E27FC236}">
                      <a16:creationId xmlns:a16="http://schemas.microsoft.com/office/drawing/2014/main" id="{18E56082-5677-7E5D-FCBA-A0CB26F1C845}"/>
                    </a:ext>
                  </a:extLst>
                </p:cNvPr>
                <p:cNvGrpSpPr/>
                <p:nvPr/>
              </p:nvGrpSpPr>
              <p:grpSpPr>
                <a:xfrm>
                  <a:off x="4207006" y="3990474"/>
                  <a:ext cx="1140532" cy="884717"/>
                  <a:chOff x="4207006" y="3990474"/>
                  <a:chExt cx="1140532" cy="884717"/>
                </a:xfrm>
              </p:grpSpPr>
              <p:sp>
                <p:nvSpPr>
                  <p:cNvPr id="301" name="Rectangle 300">
                    <a:extLst>
                      <a:ext uri="{FF2B5EF4-FFF2-40B4-BE49-F238E27FC236}">
                        <a16:creationId xmlns:a16="http://schemas.microsoft.com/office/drawing/2014/main" id="{65CEE54E-8629-1944-0718-31A82E47BD82}"/>
                      </a:ext>
                    </a:extLst>
                  </p:cNvPr>
                  <p:cNvSpPr/>
                  <p:nvPr/>
                </p:nvSpPr>
                <p:spPr>
                  <a:xfrm>
                    <a:off x="4207006" y="4624291"/>
                    <a:ext cx="556260" cy="250900"/>
                  </a:xfrm>
                  <a:prstGeom prst="rect">
                    <a:avLst/>
                  </a:prstGeom>
                  <a:solidFill>
                    <a:srgbClr val="5B9BD5"/>
                  </a:solidFill>
                  <a:ln w="19050" cap="rnd" cmpd="sng" algn="ctr">
                    <a:solidFill>
                      <a:srgbClr val="5B9BD5">
                        <a:shade val="50000"/>
                      </a:srgb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1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</a:endParaRPr>
                  </a:p>
                </p:txBody>
              </p:sp>
              <p:cxnSp>
                <p:nvCxnSpPr>
                  <p:cNvPr id="302" name="Straight Connector 301">
                    <a:extLst>
                      <a:ext uri="{FF2B5EF4-FFF2-40B4-BE49-F238E27FC236}">
                        <a16:creationId xmlns:a16="http://schemas.microsoft.com/office/drawing/2014/main" id="{DE1B7F29-ADB2-BFF4-28CD-5A385748F5C6}"/>
                      </a:ext>
                    </a:extLst>
                  </p:cNvPr>
                  <p:cNvCxnSpPr>
                    <a:cxnSpLocks/>
                    <a:stCxn id="301" idx="3"/>
                  </p:cNvCxnSpPr>
                  <p:nvPr/>
                </p:nvCxnSpPr>
                <p:spPr>
                  <a:xfrm>
                    <a:off x="4763266" y="4749741"/>
                    <a:ext cx="397542" cy="0"/>
                  </a:xfrm>
                  <a:prstGeom prst="line">
                    <a:avLst/>
                  </a:prstGeom>
                  <a:noFill/>
                  <a:ln w="12700" cap="rnd" cmpd="sng" algn="ctr">
                    <a:solidFill>
                      <a:srgbClr val="5B9BD5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303" name="Straight Connector 302">
                    <a:extLst>
                      <a:ext uri="{FF2B5EF4-FFF2-40B4-BE49-F238E27FC236}">
                        <a16:creationId xmlns:a16="http://schemas.microsoft.com/office/drawing/2014/main" id="{14D6C973-E14E-60FE-2910-67261CE78465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5160808" y="3990474"/>
                    <a:ext cx="186730" cy="759267"/>
                  </a:xfrm>
                  <a:prstGeom prst="line">
                    <a:avLst/>
                  </a:prstGeom>
                  <a:noFill/>
                  <a:ln w="12700" cap="rnd" cmpd="sng" algn="ctr">
                    <a:solidFill>
                      <a:srgbClr val="5B9BD5"/>
                    </a:solidFill>
                    <a:prstDash val="solid"/>
                  </a:ln>
                  <a:effectLst/>
                </p:spPr>
              </p:cxnSp>
            </p:grpSp>
            <p:grpSp>
              <p:nvGrpSpPr>
                <p:cNvPr id="297" name="Group 296">
                  <a:extLst>
                    <a:ext uri="{FF2B5EF4-FFF2-40B4-BE49-F238E27FC236}">
                      <a16:creationId xmlns:a16="http://schemas.microsoft.com/office/drawing/2014/main" id="{425DC9A6-C7B1-3E84-66D9-BE071E62EC43}"/>
                    </a:ext>
                  </a:extLst>
                </p:cNvPr>
                <p:cNvGrpSpPr/>
                <p:nvPr/>
              </p:nvGrpSpPr>
              <p:grpSpPr>
                <a:xfrm>
                  <a:off x="6065785" y="2563410"/>
                  <a:ext cx="1672882" cy="561427"/>
                  <a:chOff x="6065785" y="2563410"/>
                  <a:chExt cx="1672882" cy="561427"/>
                </a:xfrm>
              </p:grpSpPr>
              <p:sp>
                <p:nvSpPr>
                  <p:cNvPr id="298" name="Rectangle 297">
                    <a:extLst>
                      <a:ext uri="{FF2B5EF4-FFF2-40B4-BE49-F238E27FC236}">
                        <a16:creationId xmlns:a16="http://schemas.microsoft.com/office/drawing/2014/main" id="{A92A140D-17D2-2B65-F22F-0C0CB3A23B38}"/>
                      </a:ext>
                    </a:extLst>
                  </p:cNvPr>
                  <p:cNvSpPr/>
                  <p:nvPr/>
                </p:nvSpPr>
                <p:spPr>
                  <a:xfrm>
                    <a:off x="7182407" y="2563410"/>
                    <a:ext cx="556260" cy="250900"/>
                  </a:xfrm>
                  <a:prstGeom prst="rect">
                    <a:avLst/>
                  </a:prstGeom>
                  <a:solidFill>
                    <a:srgbClr val="5B9BD5"/>
                  </a:solidFill>
                  <a:ln w="19050" cap="rnd" cmpd="sng" algn="ctr">
                    <a:solidFill>
                      <a:srgbClr val="5B9BD5">
                        <a:shade val="50000"/>
                      </a:srgbClr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1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</a:endParaRPr>
                  </a:p>
                </p:txBody>
              </p:sp>
              <p:cxnSp>
                <p:nvCxnSpPr>
                  <p:cNvPr id="299" name="Straight Connector 298">
                    <a:extLst>
                      <a:ext uri="{FF2B5EF4-FFF2-40B4-BE49-F238E27FC236}">
                        <a16:creationId xmlns:a16="http://schemas.microsoft.com/office/drawing/2014/main" id="{9D8D067C-62D5-F49B-30B0-7A97001CA80F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6884417" y="2688860"/>
                    <a:ext cx="290370" cy="0"/>
                  </a:xfrm>
                  <a:prstGeom prst="line">
                    <a:avLst/>
                  </a:prstGeom>
                  <a:noFill/>
                  <a:ln w="12700" cap="rnd" cmpd="sng" algn="ctr">
                    <a:solidFill>
                      <a:srgbClr val="5B9BD5"/>
                    </a:solidFill>
                    <a:prstDash val="solid"/>
                  </a:ln>
                  <a:effectLst/>
                </p:spPr>
              </p:cxnSp>
              <p:cxnSp>
                <p:nvCxnSpPr>
                  <p:cNvPr id="300" name="Straight Connector 299">
                    <a:extLst>
                      <a:ext uri="{FF2B5EF4-FFF2-40B4-BE49-F238E27FC236}">
                        <a16:creationId xmlns:a16="http://schemas.microsoft.com/office/drawing/2014/main" id="{0AD977B5-D7B4-F6D7-AC1F-F5201DB66023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V="1">
                    <a:off x="6065785" y="2688860"/>
                    <a:ext cx="818632" cy="435977"/>
                  </a:xfrm>
                  <a:prstGeom prst="line">
                    <a:avLst/>
                  </a:prstGeom>
                  <a:noFill/>
                  <a:ln w="12700" cap="rnd" cmpd="sng" algn="ctr">
                    <a:solidFill>
                      <a:srgbClr val="5B9BD5"/>
                    </a:solidFill>
                    <a:prstDash val="solid"/>
                  </a:ln>
                  <a:effectLst/>
                </p:spPr>
              </p:cxnSp>
            </p:grpSp>
          </p:grpSp>
        </p:grpSp>
        <p:pic>
          <p:nvPicPr>
            <p:cNvPr id="8" name="Graphic 7" descr="Folder">
              <a:extLst>
                <a:ext uri="{FF2B5EF4-FFF2-40B4-BE49-F238E27FC236}">
                  <a16:creationId xmlns:a16="http://schemas.microsoft.com/office/drawing/2014/main" id="{2F45115A-22D8-03C0-8593-5B23697A8D4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1944714" y="3844651"/>
              <a:ext cx="813221" cy="706906"/>
            </a:xfrm>
            <a:prstGeom prst="rect">
              <a:avLst/>
            </a:prstGeom>
          </p:spPr>
        </p:pic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A2FF46DA-CC55-DAFE-8EF1-949B41B40ACA}"/>
                </a:ext>
              </a:extLst>
            </p:cNvPr>
            <p:cNvSpPr txBox="1"/>
            <p:nvPr/>
          </p:nvSpPr>
          <p:spPr>
            <a:xfrm>
              <a:off x="1961997" y="4389593"/>
              <a:ext cx="776461" cy="2574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3A3838"/>
                  </a:solidFill>
                  <a:effectLst/>
                  <a:uLnTx/>
                  <a:uFillTx/>
                  <a:latin typeface="Calibri" panose="020F0502020204030204"/>
                </a:rPr>
                <a:t>workflows</a:t>
              </a:r>
            </a:p>
          </p:txBody>
        </p: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F0F1BE9F-7518-EC4C-F218-314E8CC1E768}"/>
                </a:ext>
              </a:extLst>
            </p:cNvPr>
            <p:cNvGrpSpPr/>
            <p:nvPr/>
          </p:nvGrpSpPr>
          <p:grpSpPr>
            <a:xfrm>
              <a:off x="2189827" y="4095960"/>
              <a:ext cx="329287" cy="250681"/>
              <a:chOff x="5857974" y="3824529"/>
              <a:chExt cx="1442884" cy="1263650"/>
            </a:xfrm>
          </p:grpSpPr>
          <p:sp>
            <p:nvSpPr>
              <p:cNvPr id="290" name="Rectangle 289">
                <a:extLst>
                  <a:ext uri="{FF2B5EF4-FFF2-40B4-BE49-F238E27FC236}">
                    <a16:creationId xmlns:a16="http://schemas.microsoft.com/office/drawing/2014/main" id="{37C8C267-59B4-6119-2981-F373CC8F7329}"/>
                  </a:ext>
                </a:extLst>
              </p:cNvPr>
              <p:cNvSpPr/>
              <p:nvPr/>
            </p:nvSpPr>
            <p:spPr>
              <a:xfrm>
                <a:off x="5857974" y="4256754"/>
                <a:ext cx="403385" cy="831425"/>
              </a:xfrm>
              <a:prstGeom prst="rect">
                <a:avLst/>
              </a:prstGeom>
              <a:solidFill>
                <a:srgbClr val="5B9BD5"/>
              </a:solidFill>
              <a:ln w="19050" cap="rnd" cmpd="sng" algn="ctr">
                <a:solidFill>
                  <a:srgbClr val="5B9BD5">
                    <a:shade val="50000"/>
                  </a:srgb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291" name="Rectangle 290">
                <a:extLst>
                  <a:ext uri="{FF2B5EF4-FFF2-40B4-BE49-F238E27FC236}">
                    <a16:creationId xmlns:a16="http://schemas.microsoft.com/office/drawing/2014/main" id="{3ACCC955-5EA6-A716-DF89-CF05780E0DDA}"/>
                  </a:ext>
                </a:extLst>
              </p:cNvPr>
              <p:cNvSpPr/>
              <p:nvPr/>
            </p:nvSpPr>
            <p:spPr>
              <a:xfrm>
                <a:off x="6386583" y="4040852"/>
                <a:ext cx="403388" cy="1047327"/>
              </a:xfrm>
              <a:prstGeom prst="rect">
                <a:avLst/>
              </a:prstGeom>
              <a:solidFill>
                <a:srgbClr val="5B9BD5"/>
              </a:solidFill>
              <a:ln w="19050" cap="rnd" cmpd="sng" algn="ctr">
                <a:solidFill>
                  <a:srgbClr val="5B9BD5">
                    <a:shade val="50000"/>
                  </a:srgb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292" name="Rectangle 291">
                <a:extLst>
                  <a:ext uri="{FF2B5EF4-FFF2-40B4-BE49-F238E27FC236}">
                    <a16:creationId xmlns:a16="http://schemas.microsoft.com/office/drawing/2014/main" id="{EC2DDA42-428B-3715-C250-9D9CC3558EBE}"/>
                  </a:ext>
                </a:extLst>
              </p:cNvPr>
              <p:cNvSpPr/>
              <p:nvPr/>
            </p:nvSpPr>
            <p:spPr>
              <a:xfrm>
                <a:off x="6897472" y="3824529"/>
                <a:ext cx="403386" cy="1263650"/>
              </a:xfrm>
              <a:prstGeom prst="rect">
                <a:avLst/>
              </a:prstGeom>
              <a:solidFill>
                <a:srgbClr val="5B9BD5"/>
              </a:solidFill>
              <a:ln w="19050" cap="rnd" cmpd="sng" algn="ctr">
                <a:solidFill>
                  <a:srgbClr val="5B9BD5">
                    <a:shade val="50000"/>
                  </a:srgb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2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</p:grp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E93A60F4-CA48-047A-C785-6A5DE5E3629E}"/>
                </a:ext>
              </a:extLst>
            </p:cNvPr>
            <p:cNvCxnSpPr/>
            <p:nvPr/>
          </p:nvCxnSpPr>
          <p:spPr>
            <a:xfrm>
              <a:off x="1824707" y="1377393"/>
              <a:ext cx="424926" cy="0"/>
            </a:xfrm>
            <a:prstGeom prst="line">
              <a:avLst/>
            </a:prstGeom>
            <a:noFill/>
            <a:ln w="38100" cap="rnd" cmpd="sng" algn="ctr">
              <a:solidFill>
                <a:srgbClr val="5B9BD5"/>
              </a:solidFill>
              <a:prstDash val="solid"/>
            </a:ln>
            <a:effectLst/>
          </p:spPr>
        </p:cxnSp>
        <p:pic>
          <p:nvPicPr>
            <p:cNvPr id="12" name="Graphic 11" descr="Folder">
              <a:extLst>
                <a:ext uri="{FF2B5EF4-FFF2-40B4-BE49-F238E27FC236}">
                  <a16:creationId xmlns:a16="http://schemas.microsoft.com/office/drawing/2014/main" id="{91D5A493-F220-6E73-651F-CF5D93FE18B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1942938" y="1532754"/>
              <a:ext cx="813221" cy="706906"/>
            </a:xfrm>
            <a:prstGeom prst="rect">
              <a:avLst/>
            </a:prstGeom>
          </p:spPr>
        </p:pic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EAD0C7BA-37C1-8DEB-6AA6-00B80FC6909D}"/>
                </a:ext>
              </a:extLst>
            </p:cNvPr>
            <p:cNvSpPr txBox="1"/>
            <p:nvPr/>
          </p:nvSpPr>
          <p:spPr>
            <a:xfrm>
              <a:off x="2062567" y="2064124"/>
              <a:ext cx="585773" cy="2574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3A3838"/>
                  </a:solidFill>
                  <a:effectLst/>
                  <a:uLnTx/>
                  <a:uFillTx/>
                  <a:latin typeface="Calibri" panose="020F0502020204030204"/>
                </a:rPr>
                <a:t>studies</a:t>
              </a:r>
            </a:p>
          </p:txBody>
        </p: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5836A04D-BFBD-E22C-785B-339B5AAC042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363775" y="1403458"/>
              <a:ext cx="0" cy="231784"/>
            </a:xfrm>
            <a:prstGeom prst="line">
              <a:avLst/>
            </a:prstGeom>
            <a:noFill/>
            <a:ln w="38100" cap="rnd" cmpd="sng" algn="ctr">
              <a:solidFill>
                <a:srgbClr val="5B9BD5"/>
              </a:solidFill>
              <a:prstDash val="solid"/>
            </a:ln>
            <a:effectLst/>
          </p:spPr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5DA20A01-719F-3367-CDD5-3739B388572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343657" y="4648828"/>
              <a:ext cx="0" cy="231784"/>
            </a:xfrm>
            <a:prstGeom prst="line">
              <a:avLst/>
            </a:prstGeom>
            <a:noFill/>
            <a:ln w="38100" cap="rnd" cmpd="sng" algn="ctr">
              <a:solidFill>
                <a:srgbClr val="5B9BD5"/>
              </a:solidFill>
              <a:prstDash val="solid"/>
            </a:ln>
            <a:effectLst/>
          </p:spPr>
        </p:cxnSp>
        <p:pic>
          <p:nvPicPr>
            <p:cNvPr id="16" name="Graphic 15" descr="Folder">
              <a:extLst>
                <a:ext uri="{FF2B5EF4-FFF2-40B4-BE49-F238E27FC236}">
                  <a16:creationId xmlns:a16="http://schemas.microsoft.com/office/drawing/2014/main" id="{9672EC6D-869F-607F-8CB7-B79EDE1FEBA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1942452" y="4830782"/>
              <a:ext cx="813221" cy="706906"/>
            </a:xfrm>
            <a:prstGeom prst="rect">
              <a:avLst/>
            </a:prstGeom>
          </p:spPr>
        </p:pic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FE3420FC-C7C4-1BC7-D65B-A1E36252D7C3}"/>
                </a:ext>
              </a:extLst>
            </p:cNvPr>
            <p:cNvSpPr txBox="1"/>
            <p:nvPr/>
          </p:nvSpPr>
          <p:spPr>
            <a:xfrm>
              <a:off x="2134780" y="5375724"/>
              <a:ext cx="426369" cy="2574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>
                  <a:ln>
                    <a:noFill/>
                  </a:ln>
                  <a:solidFill>
                    <a:srgbClr val="3A3838"/>
                  </a:solidFill>
                  <a:effectLst/>
                  <a:uLnTx/>
                  <a:uFillTx/>
                  <a:latin typeface="Calibri" panose="020F0502020204030204"/>
                </a:rPr>
                <a:t>runs</a:t>
              </a:r>
            </a:p>
          </p:txBody>
        </p:sp>
        <p:grpSp>
          <p:nvGrpSpPr>
            <p:cNvPr id="18" name="Graphic 11" descr="Gears">
              <a:extLst>
                <a:ext uri="{FF2B5EF4-FFF2-40B4-BE49-F238E27FC236}">
                  <a16:creationId xmlns:a16="http://schemas.microsoft.com/office/drawing/2014/main" id="{32539CF7-43B6-82AC-B216-5AE11F7B23FF}"/>
                </a:ext>
              </a:extLst>
            </p:cNvPr>
            <p:cNvGrpSpPr/>
            <p:nvPr/>
          </p:nvGrpSpPr>
          <p:grpSpPr>
            <a:xfrm rot="20446813" flipH="1">
              <a:off x="2216617" y="5064410"/>
              <a:ext cx="241731" cy="292525"/>
              <a:chOff x="5986457" y="5441275"/>
              <a:chExt cx="621029" cy="751522"/>
            </a:xfrm>
            <a:solidFill>
              <a:srgbClr val="A5A5A5"/>
            </a:solidFill>
          </p:grpSpPr>
          <p:sp>
            <p:nvSpPr>
              <p:cNvPr id="288" name="Freeform: Shape 287">
                <a:extLst>
                  <a:ext uri="{FF2B5EF4-FFF2-40B4-BE49-F238E27FC236}">
                    <a16:creationId xmlns:a16="http://schemas.microsoft.com/office/drawing/2014/main" id="{EE388B79-92B4-38A2-2D1D-14BD32A6D59A}"/>
                  </a:ext>
                </a:extLst>
              </p:cNvPr>
              <p:cNvSpPr/>
              <p:nvPr/>
            </p:nvSpPr>
            <p:spPr>
              <a:xfrm>
                <a:off x="6201723" y="5441275"/>
                <a:ext cx="405764" cy="404812"/>
              </a:xfrm>
              <a:custGeom>
                <a:avLst/>
                <a:gdLst>
                  <a:gd name="connsiteX0" fmla="*/ 202883 w 405764"/>
                  <a:gd name="connsiteY0" fmla="*/ 274320 h 404812"/>
                  <a:gd name="connsiteX1" fmla="*/ 131445 w 405764"/>
                  <a:gd name="connsiteY1" fmla="*/ 202883 h 404812"/>
                  <a:gd name="connsiteX2" fmla="*/ 202883 w 405764"/>
                  <a:gd name="connsiteY2" fmla="*/ 131445 h 404812"/>
                  <a:gd name="connsiteX3" fmla="*/ 274320 w 405764"/>
                  <a:gd name="connsiteY3" fmla="*/ 202883 h 404812"/>
                  <a:gd name="connsiteX4" fmla="*/ 202883 w 405764"/>
                  <a:gd name="connsiteY4" fmla="*/ 274320 h 404812"/>
                  <a:gd name="connsiteX5" fmla="*/ 363855 w 405764"/>
                  <a:gd name="connsiteY5" fmla="*/ 158115 h 404812"/>
                  <a:gd name="connsiteX6" fmla="*/ 348615 w 405764"/>
                  <a:gd name="connsiteY6" fmla="*/ 120968 h 404812"/>
                  <a:gd name="connsiteX7" fmla="*/ 363855 w 405764"/>
                  <a:gd name="connsiteY7" fmla="*/ 76200 h 404812"/>
                  <a:gd name="connsiteX8" fmla="*/ 329565 w 405764"/>
                  <a:gd name="connsiteY8" fmla="*/ 41910 h 404812"/>
                  <a:gd name="connsiteX9" fmla="*/ 284798 w 405764"/>
                  <a:gd name="connsiteY9" fmla="*/ 57150 h 404812"/>
                  <a:gd name="connsiteX10" fmla="*/ 247650 w 405764"/>
                  <a:gd name="connsiteY10" fmla="*/ 41910 h 404812"/>
                  <a:gd name="connsiteX11" fmla="*/ 226695 w 405764"/>
                  <a:gd name="connsiteY11" fmla="*/ 0 h 404812"/>
                  <a:gd name="connsiteX12" fmla="*/ 179070 w 405764"/>
                  <a:gd name="connsiteY12" fmla="*/ 0 h 404812"/>
                  <a:gd name="connsiteX13" fmla="*/ 158115 w 405764"/>
                  <a:gd name="connsiteY13" fmla="*/ 41910 h 404812"/>
                  <a:gd name="connsiteX14" fmla="*/ 120968 w 405764"/>
                  <a:gd name="connsiteY14" fmla="*/ 57150 h 404812"/>
                  <a:gd name="connsiteX15" fmla="*/ 76200 w 405764"/>
                  <a:gd name="connsiteY15" fmla="*/ 41910 h 404812"/>
                  <a:gd name="connsiteX16" fmla="*/ 41910 w 405764"/>
                  <a:gd name="connsiteY16" fmla="*/ 76200 h 404812"/>
                  <a:gd name="connsiteX17" fmla="*/ 57150 w 405764"/>
                  <a:gd name="connsiteY17" fmla="*/ 120968 h 404812"/>
                  <a:gd name="connsiteX18" fmla="*/ 41910 w 405764"/>
                  <a:gd name="connsiteY18" fmla="*/ 158115 h 404812"/>
                  <a:gd name="connsiteX19" fmla="*/ 0 w 405764"/>
                  <a:gd name="connsiteY19" fmla="*/ 179070 h 404812"/>
                  <a:gd name="connsiteX20" fmla="*/ 0 w 405764"/>
                  <a:gd name="connsiteY20" fmla="*/ 226695 h 404812"/>
                  <a:gd name="connsiteX21" fmla="*/ 41910 w 405764"/>
                  <a:gd name="connsiteY21" fmla="*/ 247650 h 404812"/>
                  <a:gd name="connsiteX22" fmla="*/ 57150 w 405764"/>
                  <a:gd name="connsiteY22" fmla="*/ 284798 h 404812"/>
                  <a:gd name="connsiteX23" fmla="*/ 41910 w 405764"/>
                  <a:gd name="connsiteY23" fmla="*/ 329565 h 404812"/>
                  <a:gd name="connsiteX24" fmla="*/ 75248 w 405764"/>
                  <a:gd name="connsiteY24" fmla="*/ 362903 h 404812"/>
                  <a:gd name="connsiteX25" fmla="*/ 120015 w 405764"/>
                  <a:gd name="connsiteY25" fmla="*/ 347663 h 404812"/>
                  <a:gd name="connsiteX26" fmla="*/ 157163 w 405764"/>
                  <a:gd name="connsiteY26" fmla="*/ 362903 h 404812"/>
                  <a:gd name="connsiteX27" fmla="*/ 178118 w 405764"/>
                  <a:gd name="connsiteY27" fmla="*/ 404813 h 404812"/>
                  <a:gd name="connsiteX28" fmla="*/ 225743 w 405764"/>
                  <a:gd name="connsiteY28" fmla="*/ 404813 h 404812"/>
                  <a:gd name="connsiteX29" fmla="*/ 246698 w 405764"/>
                  <a:gd name="connsiteY29" fmla="*/ 362903 h 404812"/>
                  <a:gd name="connsiteX30" fmla="*/ 283845 w 405764"/>
                  <a:gd name="connsiteY30" fmla="*/ 347663 h 404812"/>
                  <a:gd name="connsiteX31" fmla="*/ 328613 w 405764"/>
                  <a:gd name="connsiteY31" fmla="*/ 362903 h 404812"/>
                  <a:gd name="connsiteX32" fmla="*/ 362903 w 405764"/>
                  <a:gd name="connsiteY32" fmla="*/ 329565 h 404812"/>
                  <a:gd name="connsiteX33" fmla="*/ 347663 w 405764"/>
                  <a:gd name="connsiteY33" fmla="*/ 284798 h 404812"/>
                  <a:gd name="connsiteX34" fmla="*/ 363855 w 405764"/>
                  <a:gd name="connsiteY34" fmla="*/ 247650 h 404812"/>
                  <a:gd name="connsiteX35" fmla="*/ 405765 w 405764"/>
                  <a:gd name="connsiteY35" fmla="*/ 226695 h 404812"/>
                  <a:gd name="connsiteX36" fmla="*/ 405765 w 405764"/>
                  <a:gd name="connsiteY36" fmla="*/ 179070 h 404812"/>
                  <a:gd name="connsiteX37" fmla="*/ 363855 w 405764"/>
                  <a:gd name="connsiteY37" fmla="*/ 158115 h 404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</a:cxnLst>
                <a:rect l="l" t="t" r="r" b="b"/>
                <a:pathLst>
                  <a:path w="405764" h="404812">
                    <a:moveTo>
                      <a:pt x="202883" y="274320"/>
                    </a:moveTo>
                    <a:cubicBezTo>
                      <a:pt x="162877" y="274320"/>
                      <a:pt x="131445" y="241935"/>
                      <a:pt x="131445" y="202883"/>
                    </a:cubicBezTo>
                    <a:cubicBezTo>
                      <a:pt x="131445" y="163830"/>
                      <a:pt x="163830" y="131445"/>
                      <a:pt x="202883" y="131445"/>
                    </a:cubicBezTo>
                    <a:cubicBezTo>
                      <a:pt x="242888" y="131445"/>
                      <a:pt x="274320" y="163830"/>
                      <a:pt x="274320" y="202883"/>
                    </a:cubicBezTo>
                    <a:cubicBezTo>
                      <a:pt x="274320" y="241935"/>
                      <a:pt x="241935" y="274320"/>
                      <a:pt x="202883" y="274320"/>
                    </a:cubicBezTo>
                    <a:close/>
                    <a:moveTo>
                      <a:pt x="363855" y="158115"/>
                    </a:moveTo>
                    <a:cubicBezTo>
                      <a:pt x="360045" y="144780"/>
                      <a:pt x="355283" y="132398"/>
                      <a:pt x="348615" y="120968"/>
                    </a:cubicBezTo>
                    <a:lnTo>
                      <a:pt x="363855" y="76200"/>
                    </a:lnTo>
                    <a:lnTo>
                      <a:pt x="329565" y="41910"/>
                    </a:lnTo>
                    <a:lnTo>
                      <a:pt x="284798" y="57150"/>
                    </a:lnTo>
                    <a:cubicBezTo>
                      <a:pt x="273367" y="50483"/>
                      <a:pt x="260985" y="45720"/>
                      <a:pt x="247650" y="41910"/>
                    </a:cubicBezTo>
                    <a:lnTo>
                      <a:pt x="226695" y="0"/>
                    </a:lnTo>
                    <a:lnTo>
                      <a:pt x="179070" y="0"/>
                    </a:lnTo>
                    <a:lnTo>
                      <a:pt x="158115" y="41910"/>
                    </a:lnTo>
                    <a:cubicBezTo>
                      <a:pt x="144780" y="45720"/>
                      <a:pt x="132398" y="50483"/>
                      <a:pt x="120968" y="57150"/>
                    </a:cubicBezTo>
                    <a:lnTo>
                      <a:pt x="76200" y="41910"/>
                    </a:lnTo>
                    <a:lnTo>
                      <a:pt x="41910" y="76200"/>
                    </a:lnTo>
                    <a:lnTo>
                      <a:pt x="57150" y="120968"/>
                    </a:lnTo>
                    <a:cubicBezTo>
                      <a:pt x="50482" y="132398"/>
                      <a:pt x="45720" y="144780"/>
                      <a:pt x="41910" y="158115"/>
                    </a:cubicBezTo>
                    <a:lnTo>
                      <a:pt x="0" y="179070"/>
                    </a:lnTo>
                    <a:lnTo>
                      <a:pt x="0" y="226695"/>
                    </a:lnTo>
                    <a:lnTo>
                      <a:pt x="41910" y="247650"/>
                    </a:lnTo>
                    <a:cubicBezTo>
                      <a:pt x="45720" y="260985"/>
                      <a:pt x="50482" y="273368"/>
                      <a:pt x="57150" y="284798"/>
                    </a:cubicBezTo>
                    <a:lnTo>
                      <a:pt x="41910" y="329565"/>
                    </a:lnTo>
                    <a:lnTo>
                      <a:pt x="75248" y="362903"/>
                    </a:lnTo>
                    <a:lnTo>
                      <a:pt x="120015" y="347663"/>
                    </a:lnTo>
                    <a:cubicBezTo>
                      <a:pt x="131445" y="354330"/>
                      <a:pt x="143827" y="359093"/>
                      <a:pt x="157163" y="362903"/>
                    </a:cubicBezTo>
                    <a:lnTo>
                      <a:pt x="178118" y="404813"/>
                    </a:lnTo>
                    <a:lnTo>
                      <a:pt x="225743" y="404813"/>
                    </a:lnTo>
                    <a:lnTo>
                      <a:pt x="246698" y="362903"/>
                    </a:lnTo>
                    <a:cubicBezTo>
                      <a:pt x="260033" y="359093"/>
                      <a:pt x="272415" y="354330"/>
                      <a:pt x="283845" y="347663"/>
                    </a:cubicBezTo>
                    <a:lnTo>
                      <a:pt x="328613" y="362903"/>
                    </a:lnTo>
                    <a:lnTo>
                      <a:pt x="362903" y="329565"/>
                    </a:lnTo>
                    <a:lnTo>
                      <a:pt x="347663" y="284798"/>
                    </a:lnTo>
                    <a:cubicBezTo>
                      <a:pt x="354330" y="273368"/>
                      <a:pt x="360045" y="260033"/>
                      <a:pt x="363855" y="247650"/>
                    </a:cubicBezTo>
                    <a:lnTo>
                      <a:pt x="405765" y="226695"/>
                    </a:lnTo>
                    <a:lnTo>
                      <a:pt x="405765" y="179070"/>
                    </a:lnTo>
                    <a:lnTo>
                      <a:pt x="363855" y="158115"/>
                    </a:lnTo>
                    <a:close/>
                  </a:path>
                </a:pathLst>
              </a:custGeom>
              <a:solidFill>
                <a:srgbClr val="A5A5A5"/>
              </a:solidFill>
              <a:ln w="19050" cap="rnd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289" name="Freeform: Shape 288">
                <a:extLst>
                  <a:ext uri="{FF2B5EF4-FFF2-40B4-BE49-F238E27FC236}">
                    <a16:creationId xmlns:a16="http://schemas.microsoft.com/office/drawing/2014/main" id="{0999475E-6990-6176-C544-924F06A26D4B}"/>
                  </a:ext>
                </a:extLst>
              </p:cNvPr>
              <p:cNvSpPr/>
              <p:nvPr/>
            </p:nvSpPr>
            <p:spPr>
              <a:xfrm>
                <a:off x="5986457" y="5787985"/>
                <a:ext cx="405765" cy="404812"/>
              </a:xfrm>
              <a:custGeom>
                <a:avLst/>
                <a:gdLst>
                  <a:gd name="connsiteX0" fmla="*/ 202883 w 405765"/>
                  <a:gd name="connsiteY0" fmla="*/ 274320 h 404812"/>
                  <a:gd name="connsiteX1" fmla="*/ 131445 w 405765"/>
                  <a:gd name="connsiteY1" fmla="*/ 202882 h 404812"/>
                  <a:gd name="connsiteX2" fmla="*/ 202883 w 405765"/>
                  <a:gd name="connsiteY2" fmla="*/ 131445 h 404812"/>
                  <a:gd name="connsiteX3" fmla="*/ 274320 w 405765"/>
                  <a:gd name="connsiteY3" fmla="*/ 202882 h 404812"/>
                  <a:gd name="connsiteX4" fmla="*/ 202883 w 405765"/>
                  <a:gd name="connsiteY4" fmla="*/ 274320 h 404812"/>
                  <a:gd name="connsiteX5" fmla="*/ 202883 w 405765"/>
                  <a:gd name="connsiteY5" fmla="*/ 274320 h 404812"/>
                  <a:gd name="connsiteX6" fmla="*/ 348615 w 405765"/>
                  <a:gd name="connsiteY6" fmla="*/ 120967 h 404812"/>
                  <a:gd name="connsiteX7" fmla="*/ 363855 w 405765"/>
                  <a:gd name="connsiteY7" fmla="*/ 76200 h 404812"/>
                  <a:gd name="connsiteX8" fmla="*/ 329565 w 405765"/>
                  <a:gd name="connsiteY8" fmla="*/ 41910 h 404812"/>
                  <a:gd name="connsiteX9" fmla="*/ 284798 w 405765"/>
                  <a:gd name="connsiteY9" fmla="*/ 57150 h 404812"/>
                  <a:gd name="connsiteX10" fmla="*/ 247650 w 405765"/>
                  <a:gd name="connsiteY10" fmla="*/ 41910 h 404812"/>
                  <a:gd name="connsiteX11" fmla="*/ 226695 w 405765"/>
                  <a:gd name="connsiteY11" fmla="*/ 0 h 404812"/>
                  <a:gd name="connsiteX12" fmla="*/ 179070 w 405765"/>
                  <a:gd name="connsiteY12" fmla="*/ 0 h 404812"/>
                  <a:gd name="connsiteX13" fmla="*/ 158115 w 405765"/>
                  <a:gd name="connsiteY13" fmla="*/ 41910 h 404812"/>
                  <a:gd name="connsiteX14" fmla="*/ 120968 w 405765"/>
                  <a:gd name="connsiteY14" fmla="*/ 57150 h 404812"/>
                  <a:gd name="connsiteX15" fmla="*/ 76200 w 405765"/>
                  <a:gd name="connsiteY15" fmla="*/ 41910 h 404812"/>
                  <a:gd name="connsiteX16" fmla="*/ 42863 w 405765"/>
                  <a:gd name="connsiteY16" fmla="*/ 75247 h 404812"/>
                  <a:gd name="connsiteX17" fmla="*/ 57150 w 405765"/>
                  <a:gd name="connsiteY17" fmla="*/ 120015 h 404812"/>
                  <a:gd name="connsiteX18" fmla="*/ 41910 w 405765"/>
                  <a:gd name="connsiteY18" fmla="*/ 157163 h 404812"/>
                  <a:gd name="connsiteX19" fmla="*/ 0 w 405765"/>
                  <a:gd name="connsiteY19" fmla="*/ 178117 h 404812"/>
                  <a:gd name="connsiteX20" fmla="*/ 0 w 405765"/>
                  <a:gd name="connsiteY20" fmla="*/ 225742 h 404812"/>
                  <a:gd name="connsiteX21" fmla="*/ 41910 w 405765"/>
                  <a:gd name="connsiteY21" fmla="*/ 246698 h 404812"/>
                  <a:gd name="connsiteX22" fmla="*/ 57150 w 405765"/>
                  <a:gd name="connsiteY22" fmla="*/ 283845 h 404812"/>
                  <a:gd name="connsiteX23" fmla="*/ 42863 w 405765"/>
                  <a:gd name="connsiteY23" fmla="*/ 328613 h 404812"/>
                  <a:gd name="connsiteX24" fmla="*/ 76200 w 405765"/>
                  <a:gd name="connsiteY24" fmla="*/ 361950 h 404812"/>
                  <a:gd name="connsiteX25" fmla="*/ 120968 w 405765"/>
                  <a:gd name="connsiteY25" fmla="*/ 347663 h 404812"/>
                  <a:gd name="connsiteX26" fmla="*/ 158115 w 405765"/>
                  <a:gd name="connsiteY26" fmla="*/ 362903 h 404812"/>
                  <a:gd name="connsiteX27" fmla="*/ 179070 w 405765"/>
                  <a:gd name="connsiteY27" fmla="*/ 404813 h 404812"/>
                  <a:gd name="connsiteX28" fmla="*/ 226695 w 405765"/>
                  <a:gd name="connsiteY28" fmla="*/ 404813 h 404812"/>
                  <a:gd name="connsiteX29" fmla="*/ 247650 w 405765"/>
                  <a:gd name="connsiteY29" fmla="*/ 362903 h 404812"/>
                  <a:gd name="connsiteX30" fmla="*/ 284798 w 405765"/>
                  <a:gd name="connsiteY30" fmla="*/ 347663 h 404812"/>
                  <a:gd name="connsiteX31" fmla="*/ 329565 w 405765"/>
                  <a:gd name="connsiteY31" fmla="*/ 362903 h 404812"/>
                  <a:gd name="connsiteX32" fmla="*/ 362903 w 405765"/>
                  <a:gd name="connsiteY32" fmla="*/ 328613 h 404812"/>
                  <a:gd name="connsiteX33" fmla="*/ 348615 w 405765"/>
                  <a:gd name="connsiteY33" fmla="*/ 284798 h 404812"/>
                  <a:gd name="connsiteX34" fmla="*/ 363855 w 405765"/>
                  <a:gd name="connsiteY34" fmla="*/ 247650 h 404812"/>
                  <a:gd name="connsiteX35" fmla="*/ 405765 w 405765"/>
                  <a:gd name="connsiteY35" fmla="*/ 226695 h 404812"/>
                  <a:gd name="connsiteX36" fmla="*/ 405765 w 405765"/>
                  <a:gd name="connsiteY36" fmla="*/ 179070 h 404812"/>
                  <a:gd name="connsiteX37" fmla="*/ 363855 w 405765"/>
                  <a:gd name="connsiteY37" fmla="*/ 158115 h 404812"/>
                  <a:gd name="connsiteX38" fmla="*/ 348615 w 405765"/>
                  <a:gd name="connsiteY38" fmla="*/ 120967 h 404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405765" h="404812">
                    <a:moveTo>
                      <a:pt x="202883" y="274320"/>
                    </a:moveTo>
                    <a:cubicBezTo>
                      <a:pt x="162878" y="274320"/>
                      <a:pt x="131445" y="241935"/>
                      <a:pt x="131445" y="202882"/>
                    </a:cubicBezTo>
                    <a:cubicBezTo>
                      <a:pt x="131445" y="162877"/>
                      <a:pt x="163830" y="131445"/>
                      <a:pt x="202883" y="131445"/>
                    </a:cubicBezTo>
                    <a:cubicBezTo>
                      <a:pt x="242888" y="131445"/>
                      <a:pt x="274320" y="163830"/>
                      <a:pt x="274320" y="202882"/>
                    </a:cubicBezTo>
                    <a:cubicBezTo>
                      <a:pt x="274320" y="241935"/>
                      <a:pt x="242888" y="274320"/>
                      <a:pt x="202883" y="274320"/>
                    </a:cubicBezTo>
                    <a:lnTo>
                      <a:pt x="202883" y="274320"/>
                    </a:lnTo>
                    <a:close/>
                    <a:moveTo>
                      <a:pt x="348615" y="120967"/>
                    </a:moveTo>
                    <a:lnTo>
                      <a:pt x="363855" y="76200"/>
                    </a:lnTo>
                    <a:lnTo>
                      <a:pt x="329565" y="41910"/>
                    </a:lnTo>
                    <a:lnTo>
                      <a:pt x="284798" y="57150"/>
                    </a:lnTo>
                    <a:cubicBezTo>
                      <a:pt x="273368" y="50482"/>
                      <a:pt x="260033" y="45720"/>
                      <a:pt x="247650" y="41910"/>
                    </a:cubicBezTo>
                    <a:lnTo>
                      <a:pt x="226695" y="0"/>
                    </a:lnTo>
                    <a:lnTo>
                      <a:pt x="179070" y="0"/>
                    </a:lnTo>
                    <a:lnTo>
                      <a:pt x="158115" y="41910"/>
                    </a:lnTo>
                    <a:cubicBezTo>
                      <a:pt x="144780" y="45720"/>
                      <a:pt x="132398" y="50482"/>
                      <a:pt x="120968" y="57150"/>
                    </a:cubicBezTo>
                    <a:lnTo>
                      <a:pt x="76200" y="41910"/>
                    </a:lnTo>
                    <a:lnTo>
                      <a:pt x="42863" y="75247"/>
                    </a:lnTo>
                    <a:lnTo>
                      <a:pt x="57150" y="120015"/>
                    </a:lnTo>
                    <a:cubicBezTo>
                      <a:pt x="50483" y="131445"/>
                      <a:pt x="45720" y="144780"/>
                      <a:pt x="41910" y="157163"/>
                    </a:cubicBezTo>
                    <a:lnTo>
                      <a:pt x="0" y="178117"/>
                    </a:lnTo>
                    <a:lnTo>
                      <a:pt x="0" y="225742"/>
                    </a:lnTo>
                    <a:lnTo>
                      <a:pt x="41910" y="246698"/>
                    </a:lnTo>
                    <a:cubicBezTo>
                      <a:pt x="45720" y="260032"/>
                      <a:pt x="50483" y="272415"/>
                      <a:pt x="57150" y="283845"/>
                    </a:cubicBezTo>
                    <a:lnTo>
                      <a:pt x="42863" y="328613"/>
                    </a:lnTo>
                    <a:lnTo>
                      <a:pt x="76200" y="361950"/>
                    </a:lnTo>
                    <a:lnTo>
                      <a:pt x="120968" y="347663"/>
                    </a:lnTo>
                    <a:cubicBezTo>
                      <a:pt x="132398" y="354330"/>
                      <a:pt x="144780" y="359092"/>
                      <a:pt x="158115" y="362903"/>
                    </a:cubicBezTo>
                    <a:lnTo>
                      <a:pt x="179070" y="404813"/>
                    </a:lnTo>
                    <a:lnTo>
                      <a:pt x="226695" y="404813"/>
                    </a:lnTo>
                    <a:lnTo>
                      <a:pt x="247650" y="362903"/>
                    </a:lnTo>
                    <a:cubicBezTo>
                      <a:pt x="260985" y="359092"/>
                      <a:pt x="273368" y="354330"/>
                      <a:pt x="284798" y="347663"/>
                    </a:cubicBezTo>
                    <a:lnTo>
                      <a:pt x="329565" y="362903"/>
                    </a:lnTo>
                    <a:lnTo>
                      <a:pt x="362903" y="328613"/>
                    </a:lnTo>
                    <a:lnTo>
                      <a:pt x="348615" y="284798"/>
                    </a:lnTo>
                    <a:cubicBezTo>
                      <a:pt x="355283" y="273367"/>
                      <a:pt x="360045" y="260985"/>
                      <a:pt x="363855" y="247650"/>
                    </a:cubicBezTo>
                    <a:lnTo>
                      <a:pt x="405765" y="226695"/>
                    </a:lnTo>
                    <a:lnTo>
                      <a:pt x="405765" y="179070"/>
                    </a:lnTo>
                    <a:lnTo>
                      <a:pt x="363855" y="158115"/>
                    </a:lnTo>
                    <a:cubicBezTo>
                      <a:pt x="360045" y="144780"/>
                      <a:pt x="355283" y="132397"/>
                      <a:pt x="348615" y="120967"/>
                    </a:cubicBezTo>
                    <a:close/>
                  </a:path>
                </a:pathLst>
              </a:custGeom>
              <a:solidFill>
                <a:srgbClr val="A5A5A5"/>
              </a:solidFill>
              <a:ln w="19050" cap="rnd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</p:grpSp>
        <p:pic>
          <p:nvPicPr>
            <p:cNvPr id="19" name="Graphic 18" descr="Folder">
              <a:extLst>
                <a:ext uri="{FF2B5EF4-FFF2-40B4-BE49-F238E27FC236}">
                  <a16:creationId xmlns:a16="http://schemas.microsoft.com/office/drawing/2014/main" id="{67148E04-B87B-D1A8-70A9-0EC5389CB642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1935412" y="2728806"/>
              <a:ext cx="813221" cy="706905"/>
            </a:xfrm>
            <a:prstGeom prst="rect">
              <a:avLst/>
            </a:prstGeom>
          </p:spPr>
        </p:pic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3B6E2B0F-7343-884B-DBC6-58239D385890}"/>
                </a:ext>
              </a:extLst>
            </p:cNvPr>
            <p:cNvGrpSpPr/>
            <p:nvPr/>
          </p:nvGrpSpPr>
          <p:grpSpPr>
            <a:xfrm>
              <a:off x="2131618" y="2967752"/>
              <a:ext cx="408337" cy="257430"/>
              <a:chOff x="2846189" y="2844264"/>
              <a:chExt cx="616235" cy="388496"/>
            </a:xfrm>
          </p:grpSpPr>
          <p:sp>
            <p:nvSpPr>
              <p:cNvPr id="285" name="Freeform: Shape 284">
                <a:extLst>
                  <a:ext uri="{FF2B5EF4-FFF2-40B4-BE49-F238E27FC236}">
                    <a16:creationId xmlns:a16="http://schemas.microsoft.com/office/drawing/2014/main" id="{E9932127-D481-215A-71C2-A74BC77F1B40}"/>
                  </a:ext>
                </a:extLst>
              </p:cNvPr>
              <p:cNvSpPr/>
              <p:nvPr/>
            </p:nvSpPr>
            <p:spPr>
              <a:xfrm>
                <a:off x="2913171" y="2897850"/>
                <a:ext cx="227739" cy="133964"/>
              </a:xfrm>
              <a:custGeom>
                <a:avLst/>
                <a:gdLst>
                  <a:gd name="connsiteX0" fmla="*/ 113870 w 227739"/>
                  <a:gd name="connsiteY0" fmla="*/ 133964 h 133964"/>
                  <a:gd name="connsiteX1" fmla="*/ 227739 w 227739"/>
                  <a:gd name="connsiteY1" fmla="*/ 66982 h 133964"/>
                  <a:gd name="connsiteX2" fmla="*/ 113870 w 227739"/>
                  <a:gd name="connsiteY2" fmla="*/ 0 h 133964"/>
                  <a:gd name="connsiteX3" fmla="*/ 0 w 227739"/>
                  <a:gd name="connsiteY3" fmla="*/ 66982 h 133964"/>
                  <a:gd name="connsiteX4" fmla="*/ 113870 w 227739"/>
                  <a:gd name="connsiteY4" fmla="*/ 133964 h 133964"/>
                  <a:gd name="connsiteX5" fmla="*/ 113870 w 227739"/>
                  <a:gd name="connsiteY5" fmla="*/ 26793 h 133964"/>
                  <a:gd name="connsiteX6" fmla="*/ 200946 w 227739"/>
                  <a:gd name="connsiteY6" fmla="*/ 66982 h 133964"/>
                  <a:gd name="connsiteX7" fmla="*/ 113870 w 227739"/>
                  <a:gd name="connsiteY7" fmla="*/ 107171 h 133964"/>
                  <a:gd name="connsiteX8" fmla="*/ 26793 w 227739"/>
                  <a:gd name="connsiteY8" fmla="*/ 66982 h 133964"/>
                  <a:gd name="connsiteX9" fmla="*/ 113870 w 227739"/>
                  <a:gd name="connsiteY9" fmla="*/ 26793 h 1339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27739" h="133964">
                    <a:moveTo>
                      <a:pt x="113870" y="133964"/>
                    </a:moveTo>
                    <a:cubicBezTo>
                      <a:pt x="177717" y="133964"/>
                      <a:pt x="227739" y="104539"/>
                      <a:pt x="227739" y="66982"/>
                    </a:cubicBezTo>
                    <a:cubicBezTo>
                      <a:pt x="227739" y="29425"/>
                      <a:pt x="177717" y="0"/>
                      <a:pt x="113870" y="0"/>
                    </a:cubicBezTo>
                    <a:cubicBezTo>
                      <a:pt x="50022" y="0"/>
                      <a:pt x="0" y="29425"/>
                      <a:pt x="0" y="66982"/>
                    </a:cubicBezTo>
                    <a:cubicBezTo>
                      <a:pt x="0" y="104539"/>
                      <a:pt x="50022" y="133964"/>
                      <a:pt x="113870" y="133964"/>
                    </a:cubicBezTo>
                    <a:close/>
                    <a:moveTo>
                      <a:pt x="113870" y="26793"/>
                    </a:moveTo>
                    <a:cubicBezTo>
                      <a:pt x="165185" y="26793"/>
                      <a:pt x="200946" y="47973"/>
                      <a:pt x="200946" y="66982"/>
                    </a:cubicBezTo>
                    <a:cubicBezTo>
                      <a:pt x="200946" y="85992"/>
                      <a:pt x="165185" y="107171"/>
                      <a:pt x="113870" y="107171"/>
                    </a:cubicBezTo>
                    <a:cubicBezTo>
                      <a:pt x="62555" y="107171"/>
                      <a:pt x="26793" y="85992"/>
                      <a:pt x="26793" y="66982"/>
                    </a:cubicBezTo>
                    <a:cubicBezTo>
                      <a:pt x="26793" y="47973"/>
                      <a:pt x="62555" y="26793"/>
                      <a:pt x="113870" y="26793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rgbClr val="FFC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595959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86" name="Freeform: Shape 285">
                <a:extLst>
                  <a:ext uri="{FF2B5EF4-FFF2-40B4-BE49-F238E27FC236}">
                    <a16:creationId xmlns:a16="http://schemas.microsoft.com/office/drawing/2014/main" id="{A54B5E9E-C049-193F-40DA-23AE1877E344}"/>
                  </a:ext>
                </a:extLst>
              </p:cNvPr>
              <p:cNvSpPr/>
              <p:nvPr/>
            </p:nvSpPr>
            <p:spPr>
              <a:xfrm>
                <a:off x="2966757" y="2938039"/>
                <a:ext cx="120567" cy="53585"/>
              </a:xfrm>
              <a:custGeom>
                <a:avLst/>
                <a:gdLst>
                  <a:gd name="connsiteX0" fmla="*/ 120568 w 120567"/>
                  <a:gd name="connsiteY0" fmla="*/ 26793 h 53585"/>
                  <a:gd name="connsiteX1" fmla="*/ 60284 w 120567"/>
                  <a:gd name="connsiteY1" fmla="*/ 53586 h 53585"/>
                  <a:gd name="connsiteX2" fmla="*/ 0 w 120567"/>
                  <a:gd name="connsiteY2" fmla="*/ 26793 h 53585"/>
                  <a:gd name="connsiteX3" fmla="*/ 60284 w 120567"/>
                  <a:gd name="connsiteY3" fmla="*/ 0 h 53585"/>
                  <a:gd name="connsiteX4" fmla="*/ 120568 w 120567"/>
                  <a:gd name="connsiteY4" fmla="*/ 26793 h 535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0567" h="53585">
                    <a:moveTo>
                      <a:pt x="120568" y="26793"/>
                    </a:moveTo>
                    <a:cubicBezTo>
                      <a:pt x="120568" y="41590"/>
                      <a:pt x="93578" y="53586"/>
                      <a:pt x="60284" y="53586"/>
                    </a:cubicBezTo>
                    <a:cubicBezTo>
                      <a:pt x="26990" y="53586"/>
                      <a:pt x="0" y="41590"/>
                      <a:pt x="0" y="26793"/>
                    </a:cubicBezTo>
                    <a:cubicBezTo>
                      <a:pt x="0" y="11996"/>
                      <a:pt x="26990" y="0"/>
                      <a:pt x="60284" y="0"/>
                    </a:cubicBezTo>
                    <a:cubicBezTo>
                      <a:pt x="93578" y="0"/>
                      <a:pt x="120568" y="11996"/>
                      <a:pt x="120568" y="26793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rgbClr val="FFC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595959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87" name="Freeform: Shape 286">
                <a:extLst>
                  <a:ext uri="{FF2B5EF4-FFF2-40B4-BE49-F238E27FC236}">
                    <a16:creationId xmlns:a16="http://schemas.microsoft.com/office/drawing/2014/main" id="{4098EBA1-8D17-DF7A-D994-3D5ACF03FBB6}"/>
                  </a:ext>
                </a:extLst>
              </p:cNvPr>
              <p:cNvSpPr/>
              <p:nvPr/>
            </p:nvSpPr>
            <p:spPr>
              <a:xfrm>
                <a:off x="2846189" y="2844264"/>
                <a:ext cx="616235" cy="388496"/>
              </a:xfrm>
              <a:custGeom>
                <a:avLst/>
                <a:gdLst>
                  <a:gd name="connsiteX0" fmla="*/ 587178 w 616235"/>
                  <a:gd name="connsiteY0" fmla="*/ 139242 h 388496"/>
                  <a:gd name="connsiteX1" fmla="*/ 359366 w 616235"/>
                  <a:gd name="connsiteY1" fmla="*/ 140287 h 388496"/>
                  <a:gd name="connsiteX2" fmla="*/ 361703 w 616235"/>
                  <a:gd name="connsiteY2" fmla="*/ 120568 h 388496"/>
                  <a:gd name="connsiteX3" fmla="*/ 180852 w 616235"/>
                  <a:gd name="connsiteY3" fmla="*/ 0 h 388496"/>
                  <a:gd name="connsiteX4" fmla="*/ 0 w 616235"/>
                  <a:gd name="connsiteY4" fmla="*/ 120568 h 388496"/>
                  <a:gd name="connsiteX5" fmla="*/ 0 w 616235"/>
                  <a:gd name="connsiteY5" fmla="*/ 259180 h 388496"/>
                  <a:gd name="connsiteX6" fmla="*/ 188615 w 616235"/>
                  <a:gd name="connsiteY6" fmla="*/ 388496 h 388496"/>
                  <a:gd name="connsiteX7" fmla="*/ 353786 w 616235"/>
                  <a:gd name="connsiteY7" fmla="*/ 334837 h 388496"/>
                  <a:gd name="connsiteX8" fmla="*/ 570674 w 616235"/>
                  <a:gd name="connsiteY8" fmla="*/ 323242 h 388496"/>
                  <a:gd name="connsiteX9" fmla="*/ 616235 w 616235"/>
                  <a:gd name="connsiteY9" fmla="*/ 343772 h 388496"/>
                  <a:gd name="connsiteX10" fmla="*/ 616235 w 616235"/>
                  <a:gd name="connsiteY10" fmla="*/ 152331 h 388496"/>
                  <a:gd name="connsiteX11" fmla="*/ 395194 w 616235"/>
                  <a:gd name="connsiteY11" fmla="*/ 169224 h 388496"/>
                  <a:gd name="connsiteX12" fmla="*/ 421987 w 616235"/>
                  <a:gd name="connsiteY12" fmla="*/ 161333 h 388496"/>
                  <a:gd name="connsiteX13" fmla="*/ 421987 w 616235"/>
                  <a:gd name="connsiteY13" fmla="*/ 247834 h 388496"/>
                  <a:gd name="connsiteX14" fmla="*/ 395194 w 616235"/>
                  <a:gd name="connsiteY14" fmla="*/ 247834 h 388496"/>
                  <a:gd name="connsiteX15" fmla="*/ 60284 w 616235"/>
                  <a:gd name="connsiteY15" fmla="*/ 214343 h 388496"/>
                  <a:gd name="connsiteX16" fmla="*/ 65964 w 616235"/>
                  <a:gd name="connsiteY16" fmla="*/ 214343 h 388496"/>
                  <a:gd name="connsiteX17" fmla="*/ 87077 w 616235"/>
                  <a:gd name="connsiteY17" fmla="*/ 224176 h 388496"/>
                  <a:gd name="connsiteX18" fmla="*/ 87077 w 616235"/>
                  <a:gd name="connsiteY18" fmla="*/ 261230 h 388496"/>
                  <a:gd name="connsiteX19" fmla="*/ 60284 w 616235"/>
                  <a:gd name="connsiteY19" fmla="*/ 261230 h 388496"/>
                  <a:gd name="connsiteX20" fmla="*/ 194248 w 616235"/>
                  <a:gd name="connsiteY20" fmla="*/ 240787 h 388496"/>
                  <a:gd name="connsiteX21" fmla="*/ 221041 w 616235"/>
                  <a:gd name="connsiteY21" fmla="*/ 238235 h 388496"/>
                  <a:gd name="connsiteX22" fmla="*/ 221041 w 616235"/>
                  <a:gd name="connsiteY22" fmla="*/ 281325 h 388496"/>
                  <a:gd name="connsiteX23" fmla="*/ 194248 w 616235"/>
                  <a:gd name="connsiteY23" fmla="*/ 281325 h 388496"/>
                  <a:gd name="connsiteX24" fmla="*/ 261230 w 616235"/>
                  <a:gd name="connsiteY24" fmla="*/ 228978 h 388496"/>
                  <a:gd name="connsiteX25" fmla="*/ 288023 w 616235"/>
                  <a:gd name="connsiteY25" fmla="*/ 218261 h 388496"/>
                  <a:gd name="connsiteX26" fmla="*/ 288023 w 616235"/>
                  <a:gd name="connsiteY26" fmla="*/ 301419 h 388496"/>
                  <a:gd name="connsiteX27" fmla="*/ 261230 w 616235"/>
                  <a:gd name="connsiteY27" fmla="*/ 301419 h 388496"/>
                  <a:gd name="connsiteX28" fmla="*/ 328212 w 616235"/>
                  <a:gd name="connsiteY28" fmla="*/ 199801 h 388496"/>
                  <a:gd name="connsiteX29" fmla="*/ 353786 w 616235"/>
                  <a:gd name="connsiteY29" fmla="*/ 187476 h 388496"/>
                  <a:gd name="connsiteX30" fmla="*/ 355005 w 616235"/>
                  <a:gd name="connsiteY30" fmla="*/ 186867 h 388496"/>
                  <a:gd name="connsiteX31" fmla="*/ 355005 w 616235"/>
                  <a:gd name="connsiteY31" fmla="*/ 234437 h 388496"/>
                  <a:gd name="connsiteX32" fmla="*/ 328212 w 616235"/>
                  <a:gd name="connsiteY32" fmla="*/ 234437 h 388496"/>
                  <a:gd name="connsiteX33" fmla="*/ 154059 w 616235"/>
                  <a:gd name="connsiteY33" fmla="*/ 314816 h 388496"/>
                  <a:gd name="connsiteX34" fmla="*/ 127266 w 616235"/>
                  <a:gd name="connsiteY34" fmla="*/ 314816 h 388496"/>
                  <a:gd name="connsiteX35" fmla="*/ 127266 w 616235"/>
                  <a:gd name="connsiteY35" fmla="*/ 235944 h 388496"/>
                  <a:gd name="connsiteX36" fmla="*/ 154059 w 616235"/>
                  <a:gd name="connsiteY36" fmla="*/ 239863 h 388496"/>
                  <a:gd name="connsiteX37" fmla="*/ 462176 w 616235"/>
                  <a:gd name="connsiteY37" fmla="*/ 200946 h 388496"/>
                  <a:gd name="connsiteX38" fmla="*/ 462176 w 616235"/>
                  <a:gd name="connsiteY38" fmla="*/ 155345 h 388496"/>
                  <a:gd name="connsiteX39" fmla="*/ 488969 w 616235"/>
                  <a:gd name="connsiteY39" fmla="*/ 155345 h 388496"/>
                  <a:gd name="connsiteX40" fmla="*/ 488969 w 616235"/>
                  <a:gd name="connsiteY40" fmla="*/ 200946 h 388496"/>
                  <a:gd name="connsiteX41" fmla="*/ 180852 w 616235"/>
                  <a:gd name="connsiteY41" fmla="*/ 40189 h 388496"/>
                  <a:gd name="connsiteX42" fmla="*/ 321514 w 616235"/>
                  <a:gd name="connsiteY42" fmla="*/ 120568 h 388496"/>
                  <a:gd name="connsiteX43" fmla="*/ 180852 w 616235"/>
                  <a:gd name="connsiteY43" fmla="*/ 200946 h 388496"/>
                  <a:gd name="connsiteX44" fmla="*/ 40189 w 616235"/>
                  <a:gd name="connsiteY44" fmla="*/ 120568 h 388496"/>
                  <a:gd name="connsiteX45" fmla="*/ 180852 w 616235"/>
                  <a:gd name="connsiteY45" fmla="*/ 40189 h 388496"/>
                  <a:gd name="connsiteX46" fmla="*/ 576046 w 616235"/>
                  <a:gd name="connsiteY46" fmla="*/ 281847 h 388496"/>
                  <a:gd name="connsiteX47" fmla="*/ 534216 w 616235"/>
                  <a:gd name="connsiteY47" fmla="*/ 268658 h 388496"/>
                  <a:gd name="connsiteX48" fmla="*/ 522460 w 616235"/>
                  <a:gd name="connsiteY48" fmla="*/ 217390 h 388496"/>
                  <a:gd name="connsiteX49" fmla="*/ 538536 w 616235"/>
                  <a:gd name="connsiteY49" fmla="*/ 164066 h 388496"/>
                  <a:gd name="connsiteX50" fmla="*/ 570687 w 616235"/>
                  <a:gd name="connsiteY50" fmla="*/ 175882 h 388496"/>
                  <a:gd name="connsiteX51" fmla="*/ 576046 w 616235"/>
                  <a:gd name="connsiteY51" fmla="*/ 178300 h 3884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616235" h="388496">
                    <a:moveTo>
                      <a:pt x="587178" y="139242"/>
                    </a:moveTo>
                    <a:cubicBezTo>
                      <a:pt x="513210" y="105932"/>
                      <a:pt x="436683" y="106421"/>
                      <a:pt x="359366" y="140287"/>
                    </a:cubicBezTo>
                    <a:cubicBezTo>
                      <a:pt x="360908" y="133827"/>
                      <a:pt x="361693" y="127210"/>
                      <a:pt x="361703" y="120568"/>
                    </a:cubicBezTo>
                    <a:cubicBezTo>
                      <a:pt x="361703" y="52963"/>
                      <a:pt x="282269" y="0"/>
                      <a:pt x="180852" y="0"/>
                    </a:cubicBezTo>
                    <a:cubicBezTo>
                      <a:pt x="79434" y="0"/>
                      <a:pt x="0" y="52963"/>
                      <a:pt x="0" y="120568"/>
                    </a:cubicBezTo>
                    <a:lnTo>
                      <a:pt x="0" y="259180"/>
                    </a:lnTo>
                    <a:cubicBezTo>
                      <a:pt x="0" y="331695"/>
                      <a:pt x="82850" y="388496"/>
                      <a:pt x="188615" y="388496"/>
                    </a:cubicBezTo>
                    <a:cubicBezTo>
                      <a:pt x="252248" y="388496"/>
                      <a:pt x="318306" y="353592"/>
                      <a:pt x="353786" y="334837"/>
                    </a:cubicBezTo>
                    <a:cubicBezTo>
                      <a:pt x="427848" y="295692"/>
                      <a:pt x="500825" y="291787"/>
                      <a:pt x="570674" y="323242"/>
                    </a:cubicBezTo>
                    <a:lnTo>
                      <a:pt x="616235" y="343772"/>
                    </a:lnTo>
                    <a:lnTo>
                      <a:pt x="616235" y="152331"/>
                    </a:lnTo>
                    <a:close/>
                    <a:moveTo>
                      <a:pt x="395194" y="169224"/>
                    </a:moveTo>
                    <a:cubicBezTo>
                      <a:pt x="403979" y="166121"/>
                      <a:pt x="412922" y="163487"/>
                      <a:pt x="421987" y="161333"/>
                    </a:cubicBezTo>
                    <a:lnTo>
                      <a:pt x="421987" y="247834"/>
                    </a:lnTo>
                    <a:lnTo>
                      <a:pt x="395194" y="247834"/>
                    </a:lnTo>
                    <a:close/>
                    <a:moveTo>
                      <a:pt x="60284" y="214343"/>
                    </a:moveTo>
                    <a:lnTo>
                      <a:pt x="65964" y="214343"/>
                    </a:lnTo>
                    <a:cubicBezTo>
                      <a:pt x="72800" y="218036"/>
                      <a:pt x="79851" y="221320"/>
                      <a:pt x="87077" y="224176"/>
                    </a:cubicBezTo>
                    <a:lnTo>
                      <a:pt x="87077" y="261230"/>
                    </a:lnTo>
                    <a:lnTo>
                      <a:pt x="60284" y="261230"/>
                    </a:lnTo>
                    <a:close/>
                    <a:moveTo>
                      <a:pt x="194248" y="240787"/>
                    </a:moveTo>
                    <a:cubicBezTo>
                      <a:pt x="203402" y="240340"/>
                      <a:pt x="212333" y="239490"/>
                      <a:pt x="221041" y="238235"/>
                    </a:cubicBezTo>
                    <a:lnTo>
                      <a:pt x="221041" y="281325"/>
                    </a:lnTo>
                    <a:lnTo>
                      <a:pt x="194248" y="281325"/>
                    </a:lnTo>
                    <a:close/>
                    <a:moveTo>
                      <a:pt x="261230" y="228978"/>
                    </a:moveTo>
                    <a:cubicBezTo>
                      <a:pt x="270397" y="226025"/>
                      <a:pt x="279349" y="222444"/>
                      <a:pt x="288023" y="218261"/>
                    </a:cubicBezTo>
                    <a:lnTo>
                      <a:pt x="288023" y="301419"/>
                    </a:lnTo>
                    <a:lnTo>
                      <a:pt x="261230" y="301419"/>
                    </a:lnTo>
                    <a:close/>
                    <a:moveTo>
                      <a:pt x="328212" y="199801"/>
                    </a:moveTo>
                    <a:cubicBezTo>
                      <a:pt x="337824" y="195548"/>
                      <a:pt x="346485" y="191334"/>
                      <a:pt x="353786" y="187476"/>
                    </a:cubicBezTo>
                    <a:cubicBezTo>
                      <a:pt x="354195" y="187262"/>
                      <a:pt x="354596" y="187081"/>
                      <a:pt x="355005" y="186867"/>
                    </a:cubicBezTo>
                    <a:lnTo>
                      <a:pt x="355005" y="234437"/>
                    </a:lnTo>
                    <a:lnTo>
                      <a:pt x="328212" y="234437"/>
                    </a:lnTo>
                    <a:close/>
                    <a:moveTo>
                      <a:pt x="154059" y="314816"/>
                    </a:moveTo>
                    <a:lnTo>
                      <a:pt x="127266" y="314816"/>
                    </a:lnTo>
                    <a:lnTo>
                      <a:pt x="127266" y="235944"/>
                    </a:lnTo>
                    <a:cubicBezTo>
                      <a:pt x="136124" y="237705"/>
                      <a:pt x="145067" y="239012"/>
                      <a:pt x="154059" y="239863"/>
                    </a:cubicBezTo>
                    <a:close/>
                    <a:moveTo>
                      <a:pt x="462176" y="200946"/>
                    </a:moveTo>
                    <a:lnTo>
                      <a:pt x="462176" y="155345"/>
                    </a:lnTo>
                    <a:cubicBezTo>
                      <a:pt x="471099" y="154802"/>
                      <a:pt x="480047" y="154802"/>
                      <a:pt x="488969" y="155345"/>
                    </a:cubicBezTo>
                    <a:lnTo>
                      <a:pt x="488969" y="200946"/>
                    </a:lnTo>
                    <a:close/>
                    <a:moveTo>
                      <a:pt x="180852" y="40189"/>
                    </a:moveTo>
                    <a:cubicBezTo>
                      <a:pt x="257097" y="40189"/>
                      <a:pt x="321514" y="77029"/>
                      <a:pt x="321514" y="120568"/>
                    </a:cubicBezTo>
                    <a:cubicBezTo>
                      <a:pt x="321514" y="164106"/>
                      <a:pt x="257097" y="200946"/>
                      <a:pt x="180852" y="200946"/>
                    </a:cubicBezTo>
                    <a:cubicBezTo>
                      <a:pt x="104606" y="200946"/>
                      <a:pt x="40189" y="164140"/>
                      <a:pt x="40189" y="120568"/>
                    </a:cubicBezTo>
                    <a:cubicBezTo>
                      <a:pt x="40189" y="76996"/>
                      <a:pt x="104606" y="40189"/>
                      <a:pt x="180852" y="40189"/>
                    </a:cubicBezTo>
                    <a:close/>
                    <a:moveTo>
                      <a:pt x="576046" y="281847"/>
                    </a:moveTo>
                    <a:cubicBezTo>
                      <a:pt x="562467" y="276370"/>
                      <a:pt x="548481" y="271961"/>
                      <a:pt x="534216" y="268658"/>
                    </a:cubicBezTo>
                    <a:cubicBezTo>
                      <a:pt x="526890" y="252533"/>
                      <a:pt x="522892" y="235096"/>
                      <a:pt x="522460" y="217390"/>
                    </a:cubicBezTo>
                    <a:cubicBezTo>
                      <a:pt x="522723" y="198461"/>
                      <a:pt x="528292" y="179986"/>
                      <a:pt x="538536" y="164066"/>
                    </a:cubicBezTo>
                    <a:cubicBezTo>
                      <a:pt x="549513" y="167257"/>
                      <a:pt x="560256" y="171205"/>
                      <a:pt x="570687" y="175882"/>
                    </a:cubicBezTo>
                    <a:lnTo>
                      <a:pt x="576046" y="178300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rgbClr val="FFC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595959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D2287BBA-5B56-706E-2353-CFCFEB8D8D2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324249" y="5685928"/>
              <a:ext cx="0" cy="231784"/>
            </a:xfrm>
            <a:prstGeom prst="line">
              <a:avLst/>
            </a:prstGeom>
            <a:noFill/>
            <a:ln w="38100" cap="rnd" cmpd="sng" algn="ctr">
              <a:solidFill>
                <a:srgbClr val="5B9BD5"/>
              </a:solidFill>
              <a:prstDash val="solid"/>
            </a:ln>
            <a:effectLst/>
          </p:spPr>
        </p:cxn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9920C820-85D1-2092-0877-BFD418581EA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335265" y="3650546"/>
              <a:ext cx="0" cy="231784"/>
            </a:xfrm>
            <a:prstGeom prst="line">
              <a:avLst/>
            </a:prstGeom>
            <a:noFill/>
            <a:ln w="38100" cap="rnd" cmpd="sng" algn="ctr">
              <a:solidFill>
                <a:srgbClr val="5B9BD5"/>
              </a:solidFill>
              <a:prstDash val="solid"/>
            </a:ln>
            <a:effectLst/>
          </p:spPr>
        </p:cxn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383193E8-3180-C554-BC17-9EA11792C9D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350227" y="2482146"/>
              <a:ext cx="0" cy="231784"/>
            </a:xfrm>
            <a:prstGeom prst="line">
              <a:avLst/>
            </a:prstGeom>
            <a:noFill/>
            <a:ln w="38100" cap="rnd" cmpd="sng" algn="ctr">
              <a:solidFill>
                <a:srgbClr val="5B9BD5"/>
              </a:solidFill>
              <a:prstDash val="solid"/>
            </a:ln>
            <a:effectLst/>
          </p:spPr>
        </p:cxnSp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D18EAED4-A482-4ED0-D50F-84625A48D19F}"/>
                </a:ext>
              </a:extLst>
            </p:cNvPr>
            <p:cNvGrpSpPr/>
            <p:nvPr/>
          </p:nvGrpSpPr>
          <p:grpSpPr>
            <a:xfrm>
              <a:off x="3904395" y="1280162"/>
              <a:ext cx="4051774" cy="996481"/>
              <a:chOff x="3749658" y="1246183"/>
              <a:chExt cx="4754341" cy="1169268"/>
            </a:xfrm>
          </p:grpSpPr>
          <p:pic>
            <p:nvPicPr>
              <p:cNvPr id="219" name="Picture 218">
                <a:extLst>
                  <a:ext uri="{FF2B5EF4-FFF2-40B4-BE49-F238E27FC236}">
                    <a16:creationId xmlns:a16="http://schemas.microsoft.com/office/drawing/2014/main" id="{B0D9DC81-7CB2-9147-8255-58819FCAE08C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7267695" y="1329565"/>
                <a:ext cx="895359" cy="637894"/>
              </a:xfrm>
              <a:prstGeom prst="rect">
                <a:avLst/>
              </a:prstGeom>
            </p:spPr>
          </p:pic>
          <p:sp>
            <p:nvSpPr>
              <p:cNvPr id="220" name="Rectangle: Rounded Corners 219">
                <a:extLst>
                  <a:ext uri="{FF2B5EF4-FFF2-40B4-BE49-F238E27FC236}">
                    <a16:creationId xmlns:a16="http://schemas.microsoft.com/office/drawing/2014/main" id="{DCACE9E6-5375-DA10-0479-27FE8DE46423}"/>
                  </a:ext>
                </a:extLst>
              </p:cNvPr>
              <p:cNvSpPr/>
              <p:nvPr/>
            </p:nvSpPr>
            <p:spPr>
              <a:xfrm>
                <a:off x="7113990" y="1551663"/>
                <a:ext cx="629043" cy="706397"/>
              </a:xfrm>
              <a:prstGeom prst="roundRect">
                <a:avLst>
                  <a:gd name="adj" fmla="val 9819"/>
                </a:avLst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6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grpSp>
            <p:nvGrpSpPr>
              <p:cNvPr id="221" name="Group 220">
                <a:extLst>
                  <a:ext uri="{FF2B5EF4-FFF2-40B4-BE49-F238E27FC236}">
                    <a16:creationId xmlns:a16="http://schemas.microsoft.com/office/drawing/2014/main" id="{F99BAC00-B5C5-BB95-B47A-A75FAB967315}"/>
                  </a:ext>
                </a:extLst>
              </p:cNvPr>
              <p:cNvGrpSpPr/>
              <p:nvPr/>
            </p:nvGrpSpPr>
            <p:grpSpPr>
              <a:xfrm>
                <a:off x="4236101" y="1246183"/>
                <a:ext cx="689565" cy="568415"/>
                <a:chOff x="5657916" y="3095789"/>
                <a:chExt cx="876515" cy="666586"/>
              </a:xfrm>
            </p:grpSpPr>
            <p:sp>
              <p:nvSpPr>
                <p:cNvPr id="283" name="Freeform: Shape 282">
                  <a:extLst>
                    <a:ext uri="{FF2B5EF4-FFF2-40B4-BE49-F238E27FC236}">
                      <a16:creationId xmlns:a16="http://schemas.microsoft.com/office/drawing/2014/main" id="{643AF56B-DFCE-FE0A-9E72-53EE25094201}"/>
                    </a:ext>
                  </a:extLst>
                </p:cNvPr>
                <p:cNvSpPr/>
                <p:nvPr/>
              </p:nvSpPr>
              <p:spPr>
                <a:xfrm>
                  <a:off x="5895975" y="3305175"/>
                  <a:ext cx="390525" cy="457200"/>
                </a:xfrm>
                <a:custGeom>
                  <a:avLst/>
                  <a:gdLst>
                    <a:gd name="connsiteX0" fmla="*/ 271463 w 390525"/>
                    <a:gd name="connsiteY0" fmla="*/ 0 h 457200"/>
                    <a:gd name="connsiteX1" fmla="*/ 119063 w 390525"/>
                    <a:gd name="connsiteY1" fmla="*/ 0 h 457200"/>
                    <a:gd name="connsiteX2" fmla="*/ 119063 w 390525"/>
                    <a:gd name="connsiteY2" fmla="*/ 228600 h 457200"/>
                    <a:gd name="connsiteX3" fmla="*/ 0 w 390525"/>
                    <a:gd name="connsiteY3" fmla="*/ 228600 h 457200"/>
                    <a:gd name="connsiteX4" fmla="*/ 195263 w 390525"/>
                    <a:gd name="connsiteY4" fmla="*/ 457200 h 457200"/>
                    <a:gd name="connsiteX5" fmla="*/ 390525 w 390525"/>
                    <a:gd name="connsiteY5" fmla="*/ 228600 h 457200"/>
                    <a:gd name="connsiteX6" fmla="*/ 271463 w 390525"/>
                    <a:gd name="connsiteY6" fmla="*/ 228600 h 457200"/>
                    <a:gd name="connsiteX7" fmla="*/ 271463 w 390525"/>
                    <a:gd name="connsiteY7" fmla="*/ 0 h 4572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90525" h="457200" fill="none" extrusionOk="0">
                      <a:moveTo>
                        <a:pt x="271463" y="0"/>
                      </a:moveTo>
                      <a:cubicBezTo>
                        <a:pt x="203262" y="17648"/>
                        <a:pt x="176255" y="-8518"/>
                        <a:pt x="119063" y="0"/>
                      </a:cubicBezTo>
                      <a:cubicBezTo>
                        <a:pt x="130410" y="76516"/>
                        <a:pt x="96198" y="161827"/>
                        <a:pt x="119063" y="228600"/>
                      </a:cubicBezTo>
                      <a:cubicBezTo>
                        <a:pt x="60409" y="237382"/>
                        <a:pt x="57985" y="222656"/>
                        <a:pt x="0" y="228600"/>
                      </a:cubicBezTo>
                      <a:cubicBezTo>
                        <a:pt x="56925" y="294969"/>
                        <a:pt x="99909" y="354240"/>
                        <a:pt x="195263" y="457200"/>
                      </a:cubicBezTo>
                      <a:cubicBezTo>
                        <a:pt x="249604" y="347473"/>
                        <a:pt x="356346" y="323221"/>
                        <a:pt x="390525" y="228600"/>
                      </a:cubicBezTo>
                      <a:cubicBezTo>
                        <a:pt x="331863" y="239958"/>
                        <a:pt x="300964" y="228054"/>
                        <a:pt x="271463" y="228600"/>
                      </a:cubicBezTo>
                      <a:cubicBezTo>
                        <a:pt x="249559" y="127234"/>
                        <a:pt x="291597" y="59416"/>
                        <a:pt x="271463" y="0"/>
                      </a:cubicBezTo>
                      <a:close/>
                    </a:path>
                    <a:path w="390525" h="457200" stroke="0" extrusionOk="0">
                      <a:moveTo>
                        <a:pt x="271463" y="0"/>
                      </a:moveTo>
                      <a:cubicBezTo>
                        <a:pt x="230180" y="12983"/>
                        <a:pt x="168357" y="-16862"/>
                        <a:pt x="119063" y="0"/>
                      </a:cubicBezTo>
                      <a:cubicBezTo>
                        <a:pt x="141852" y="46588"/>
                        <a:pt x="118141" y="167658"/>
                        <a:pt x="119063" y="228600"/>
                      </a:cubicBezTo>
                      <a:cubicBezTo>
                        <a:pt x="65032" y="236395"/>
                        <a:pt x="58707" y="225907"/>
                        <a:pt x="0" y="228600"/>
                      </a:cubicBezTo>
                      <a:cubicBezTo>
                        <a:pt x="64579" y="281238"/>
                        <a:pt x="103276" y="356084"/>
                        <a:pt x="195263" y="457200"/>
                      </a:cubicBezTo>
                      <a:cubicBezTo>
                        <a:pt x="233770" y="390527"/>
                        <a:pt x="330653" y="328771"/>
                        <a:pt x="390525" y="228600"/>
                      </a:cubicBezTo>
                      <a:cubicBezTo>
                        <a:pt x="355623" y="233517"/>
                        <a:pt x="316695" y="224574"/>
                        <a:pt x="271463" y="228600"/>
                      </a:cubicBezTo>
                      <a:cubicBezTo>
                        <a:pt x="248837" y="138797"/>
                        <a:pt x="283831" y="76561"/>
                        <a:pt x="271463" y="0"/>
                      </a:cubicBezTo>
                      <a:close/>
                    </a:path>
                  </a:pathLst>
                </a:custGeom>
                <a:solidFill>
                  <a:srgbClr val="2981BE">
                    <a:lumMod val="20000"/>
                    <a:lumOff val="80000"/>
                  </a:srgbClr>
                </a:solidFill>
                <a:ln w="9525" cap="flat">
                  <a:solidFill>
                    <a:srgbClr val="595959"/>
                  </a:solidFill>
                  <a:prstDash val="solid"/>
                  <a:miter/>
                  <a:extLst>
                    <a:ext uri="{C807C97D-BFC1-408E-A445-0C87EB9F89A2}">
                      <ask:lineSketchStyleProps xmlns:ask="http://schemas.microsoft.com/office/drawing/2018/sketchyshapes" sd="760662881">
                        <a:custGeom>
                          <a:avLst/>
                          <a:gdLst>
                            <a:gd name="connsiteX0" fmla="*/ 271463 w 390525"/>
                            <a:gd name="connsiteY0" fmla="*/ 0 h 457200"/>
                            <a:gd name="connsiteX1" fmla="*/ 119063 w 390525"/>
                            <a:gd name="connsiteY1" fmla="*/ 0 h 457200"/>
                            <a:gd name="connsiteX2" fmla="*/ 119063 w 390525"/>
                            <a:gd name="connsiteY2" fmla="*/ 228600 h 457200"/>
                            <a:gd name="connsiteX3" fmla="*/ 0 w 390525"/>
                            <a:gd name="connsiteY3" fmla="*/ 228600 h 457200"/>
                            <a:gd name="connsiteX4" fmla="*/ 195263 w 390525"/>
                            <a:gd name="connsiteY4" fmla="*/ 457200 h 457200"/>
                            <a:gd name="connsiteX5" fmla="*/ 390525 w 390525"/>
                            <a:gd name="connsiteY5" fmla="*/ 228600 h 457200"/>
                            <a:gd name="connsiteX6" fmla="*/ 271463 w 390525"/>
                            <a:gd name="connsiteY6" fmla="*/ 228600 h 457200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</a:cxnLst>
                          <a:rect l="l" t="t" r="r" b="b"/>
                          <a:pathLst>
                            <a:path w="390525" h="457200">
                              <a:moveTo>
                                <a:pt x="271463" y="0"/>
                              </a:moveTo>
                              <a:lnTo>
                                <a:pt x="119063" y="0"/>
                              </a:lnTo>
                              <a:lnTo>
                                <a:pt x="119063" y="228600"/>
                              </a:lnTo>
                              <a:lnTo>
                                <a:pt x="0" y="228600"/>
                              </a:lnTo>
                              <a:lnTo>
                                <a:pt x="195263" y="457200"/>
                              </a:lnTo>
                              <a:lnTo>
                                <a:pt x="390525" y="228600"/>
                              </a:lnTo>
                              <a:lnTo>
                                <a:pt x="271463" y="228600"/>
                              </a:lnTo>
                              <a:close/>
                            </a:path>
                          </a:pathLst>
                        </a:custGeom>
                        <ask:type>
                          <ask:lineSketchScribble/>
                        </ask:type>
                      </ask:lineSketchStyleProps>
                    </a:ext>
                  </a:extLst>
                </a:ln>
              </p:spPr>
              <p:txBody>
                <a:bodyPr rtlCol="0" anchor="ctr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600" b="0" i="0" u="none" strike="noStrike" kern="0" cap="none" spc="0" normalizeH="0" baseline="0" noProof="0">
                    <a:ln>
                      <a:noFill/>
                    </a:ln>
                    <a:solidFill>
                      <a:srgbClr val="595959"/>
                    </a:solidFill>
                    <a:effectLst/>
                    <a:uLnTx/>
                    <a:uFillTx/>
                    <a:latin typeface="Calibri" panose="020F0502020204030204"/>
                  </a:endParaRPr>
                </a:p>
              </p:txBody>
            </p:sp>
            <p:sp>
              <p:nvSpPr>
                <p:cNvPr id="284" name="Freeform: Shape 283">
                  <a:extLst>
                    <a:ext uri="{FF2B5EF4-FFF2-40B4-BE49-F238E27FC236}">
                      <a16:creationId xmlns:a16="http://schemas.microsoft.com/office/drawing/2014/main" id="{BEBF82F3-5E09-ACBA-F367-B8FB6E575C2F}"/>
                    </a:ext>
                  </a:extLst>
                </p:cNvPr>
                <p:cNvSpPr/>
                <p:nvPr/>
              </p:nvSpPr>
              <p:spPr>
                <a:xfrm>
                  <a:off x="5657916" y="3095789"/>
                  <a:ext cx="876515" cy="533235"/>
                </a:xfrm>
                <a:custGeom>
                  <a:avLst/>
                  <a:gdLst>
                    <a:gd name="connsiteX0" fmla="*/ 748599 w 876515"/>
                    <a:gd name="connsiteY0" fmla="*/ 237008 h 533235"/>
                    <a:gd name="connsiteX1" fmla="*/ 677161 w 876515"/>
                    <a:gd name="connsiteY1" fmla="*/ 120803 h 533235"/>
                    <a:gd name="connsiteX2" fmla="*/ 540954 w 876515"/>
                    <a:gd name="connsiteY2" fmla="*/ 92228 h 533235"/>
                    <a:gd name="connsiteX3" fmla="*/ 324736 w 876515"/>
                    <a:gd name="connsiteY3" fmla="*/ 5550 h 533235"/>
                    <a:gd name="connsiteX4" fmla="*/ 170431 w 876515"/>
                    <a:gd name="connsiteY4" fmla="*/ 177000 h 533235"/>
                    <a:gd name="connsiteX5" fmla="*/ 34224 w 876515"/>
                    <a:gd name="connsiteY5" fmla="*/ 247485 h 533235"/>
                    <a:gd name="connsiteX6" fmla="*/ 16126 w 876515"/>
                    <a:gd name="connsiteY6" fmla="*/ 430365 h 533235"/>
                    <a:gd name="connsiteX7" fmla="*/ 165669 w 876515"/>
                    <a:gd name="connsiteY7" fmla="*/ 532283 h 533235"/>
                    <a:gd name="connsiteX8" fmla="*/ 235201 w 876515"/>
                    <a:gd name="connsiteY8" fmla="*/ 532283 h 533235"/>
                    <a:gd name="connsiteX9" fmla="*/ 209484 w 876515"/>
                    <a:gd name="connsiteY9" fmla="*/ 500850 h 533235"/>
                    <a:gd name="connsiteX10" fmla="*/ 185671 w 876515"/>
                    <a:gd name="connsiteY10" fmla="*/ 473228 h 533235"/>
                    <a:gd name="connsiteX11" fmla="*/ 168526 w 876515"/>
                    <a:gd name="connsiteY11" fmla="*/ 473228 h 533235"/>
                    <a:gd name="connsiteX12" fmla="*/ 68514 w 876515"/>
                    <a:gd name="connsiteY12" fmla="*/ 405600 h 533235"/>
                    <a:gd name="connsiteX13" fmla="*/ 80896 w 876515"/>
                    <a:gd name="connsiteY13" fmla="*/ 283680 h 533235"/>
                    <a:gd name="connsiteX14" fmla="*/ 193291 w 876515"/>
                    <a:gd name="connsiteY14" fmla="*/ 237960 h 533235"/>
                    <a:gd name="connsiteX15" fmla="*/ 226629 w 876515"/>
                    <a:gd name="connsiteY15" fmla="*/ 243675 h 533235"/>
                    <a:gd name="connsiteX16" fmla="*/ 226629 w 876515"/>
                    <a:gd name="connsiteY16" fmla="*/ 206528 h 533235"/>
                    <a:gd name="connsiteX17" fmla="*/ 338071 w 876515"/>
                    <a:gd name="connsiteY17" fmla="*/ 63653 h 533235"/>
                    <a:gd name="connsiteX18" fmla="*/ 501901 w 876515"/>
                    <a:gd name="connsiteY18" fmla="*/ 139853 h 533235"/>
                    <a:gd name="connsiteX19" fmla="*/ 513331 w 876515"/>
                    <a:gd name="connsiteY19" fmla="*/ 162713 h 533235"/>
                    <a:gd name="connsiteX20" fmla="*/ 537144 w 876515"/>
                    <a:gd name="connsiteY20" fmla="*/ 154140 h 533235"/>
                    <a:gd name="connsiteX21" fmla="*/ 643824 w 876515"/>
                    <a:gd name="connsiteY21" fmla="*/ 169380 h 533235"/>
                    <a:gd name="connsiteX22" fmla="*/ 693354 w 876515"/>
                    <a:gd name="connsiteY22" fmla="*/ 265583 h 533235"/>
                    <a:gd name="connsiteX23" fmla="*/ 693354 w 876515"/>
                    <a:gd name="connsiteY23" fmla="*/ 295110 h 533235"/>
                    <a:gd name="connsiteX24" fmla="*/ 732406 w 876515"/>
                    <a:gd name="connsiteY24" fmla="*/ 295110 h 533235"/>
                    <a:gd name="connsiteX25" fmla="*/ 818131 w 876515"/>
                    <a:gd name="connsiteY25" fmla="*/ 384645 h 533235"/>
                    <a:gd name="connsiteX26" fmla="*/ 731454 w 876515"/>
                    <a:gd name="connsiteY26" fmla="*/ 473228 h 533235"/>
                    <a:gd name="connsiteX27" fmla="*/ 681924 w 876515"/>
                    <a:gd name="connsiteY27" fmla="*/ 473228 h 533235"/>
                    <a:gd name="connsiteX28" fmla="*/ 657159 w 876515"/>
                    <a:gd name="connsiteY28" fmla="*/ 500850 h 533235"/>
                    <a:gd name="connsiteX29" fmla="*/ 630489 w 876515"/>
                    <a:gd name="connsiteY29" fmla="*/ 533235 h 533235"/>
                    <a:gd name="connsiteX30" fmla="*/ 731454 w 876515"/>
                    <a:gd name="connsiteY30" fmla="*/ 533235 h 533235"/>
                    <a:gd name="connsiteX31" fmla="*/ 876234 w 876515"/>
                    <a:gd name="connsiteY31" fmla="*/ 393218 h 533235"/>
                    <a:gd name="connsiteX32" fmla="*/ 748599 w 876515"/>
                    <a:gd name="connsiteY32" fmla="*/ 237008 h 53323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</a:cxnLst>
                  <a:rect l="l" t="t" r="r" b="b"/>
                  <a:pathLst>
                    <a:path w="876515" h="533235" fill="none" extrusionOk="0">
                      <a:moveTo>
                        <a:pt x="748599" y="237008"/>
                      </a:moveTo>
                      <a:cubicBezTo>
                        <a:pt x="728861" y="187421"/>
                        <a:pt x="708280" y="149712"/>
                        <a:pt x="677161" y="120803"/>
                      </a:cubicBezTo>
                      <a:cubicBezTo>
                        <a:pt x="632131" y="93794"/>
                        <a:pt x="587330" y="71674"/>
                        <a:pt x="540954" y="92228"/>
                      </a:cubicBezTo>
                      <a:cubicBezTo>
                        <a:pt x="492430" y="22646"/>
                        <a:pt x="408990" y="-13112"/>
                        <a:pt x="324736" y="5550"/>
                      </a:cubicBezTo>
                      <a:cubicBezTo>
                        <a:pt x="262498" y="12024"/>
                        <a:pt x="191861" y="88610"/>
                        <a:pt x="170431" y="177000"/>
                      </a:cubicBezTo>
                      <a:cubicBezTo>
                        <a:pt x="116229" y="185923"/>
                        <a:pt x="62217" y="216944"/>
                        <a:pt x="34224" y="247485"/>
                      </a:cubicBezTo>
                      <a:cubicBezTo>
                        <a:pt x="1247" y="295215"/>
                        <a:pt x="-19945" y="383770"/>
                        <a:pt x="16126" y="430365"/>
                      </a:cubicBezTo>
                      <a:cubicBezTo>
                        <a:pt x="44329" y="483678"/>
                        <a:pt x="97720" y="511620"/>
                        <a:pt x="165669" y="532283"/>
                      </a:cubicBezTo>
                      <a:cubicBezTo>
                        <a:pt x="199815" y="529084"/>
                        <a:pt x="208638" y="539560"/>
                        <a:pt x="235201" y="532283"/>
                      </a:cubicBezTo>
                      <a:cubicBezTo>
                        <a:pt x="223340" y="518024"/>
                        <a:pt x="220495" y="510552"/>
                        <a:pt x="209484" y="500850"/>
                      </a:cubicBezTo>
                      <a:cubicBezTo>
                        <a:pt x="196946" y="492747"/>
                        <a:pt x="193602" y="481288"/>
                        <a:pt x="185671" y="473228"/>
                      </a:cubicBezTo>
                      <a:cubicBezTo>
                        <a:pt x="180743" y="475060"/>
                        <a:pt x="175615" y="472780"/>
                        <a:pt x="168526" y="473228"/>
                      </a:cubicBezTo>
                      <a:cubicBezTo>
                        <a:pt x="113747" y="467415"/>
                        <a:pt x="91200" y="451222"/>
                        <a:pt x="68514" y="405600"/>
                      </a:cubicBezTo>
                      <a:cubicBezTo>
                        <a:pt x="41171" y="366621"/>
                        <a:pt x="51760" y="313348"/>
                        <a:pt x="80896" y="283680"/>
                      </a:cubicBezTo>
                      <a:cubicBezTo>
                        <a:pt x="115772" y="247621"/>
                        <a:pt x="150223" y="242667"/>
                        <a:pt x="193291" y="237960"/>
                      </a:cubicBezTo>
                      <a:cubicBezTo>
                        <a:pt x="204940" y="238168"/>
                        <a:pt x="216879" y="246073"/>
                        <a:pt x="226629" y="243675"/>
                      </a:cubicBezTo>
                      <a:cubicBezTo>
                        <a:pt x="225956" y="234822"/>
                        <a:pt x="229929" y="219055"/>
                        <a:pt x="226629" y="206528"/>
                      </a:cubicBezTo>
                      <a:cubicBezTo>
                        <a:pt x="223303" y="158557"/>
                        <a:pt x="258753" y="66262"/>
                        <a:pt x="338071" y="63653"/>
                      </a:cubicBezTo>
                      <a:cubicBezTo>
                        <a:pt x="409921" y="38256"/>
                        <a:pt x="478461" y="74633"/>
                        <a:pt x="501901" y="139853"/>
                      </a:cubicBezTo>
                      <a:cubicBezTo>
                        <a:pt x="504641" y="144792"/>
                        <a:pt x="509825" y="157684"/>
                        <a:pt x="513331" y="162713"/>
                      </a:cubicBezTo>
                      <a:cubicBezTo>
                        <a:pt x="522408" y="156930"/>
                        <a:pt x="527141" y="159096"/>
                        <a:pt x="537144" y="154140"/>
                      </a:cubicBezTo>
                      <a:cubicBezTo>
                        <a:pt x="580477" y="149609"/>
                        <a:pt x="608156" y="145176"/>
                        <a:pt x="643824" y="169380"/>
                      </a:cubicBezTo>
                      <a:cubicBezTo>
                        <a:pt x="674028" y="182850"/>
                        <a:pt x="686490" y="227463"/>
                        <a:pt x="693354" y="265583"/>
                      </a:cubicBezTo>
                      <a:cubicBezTo>
                        <a:pt x="696745" y="272715"/>
                        <a:pt x="690878" y="283082"/>
                        <a:pt x="693354" y="295110"/>
                      </a:cubicBezTo>
                      <a:cubicBezTo>
                        <a:pt x="707564" y="292476"/>
                        <a:pt x="719158" y="298626"/>
                        <a:pt x="732406" y="295110"/>
                      </a:cubicBezTo>
                      <a:cubicBezTo>
                        <a:pt x="781507" y="286688"/>
                        <a:pt x="814093" y="342053"/>
                        <a:pt x="818131" y="384645"/>
                      </a:cubicBezTo>
                      <a:cubicBezTo>
                        <a:pt x="818963" y="434186"/>
                        <a:pt x="780689" y="464213"/>
                        <a:pt x="731454" y="473228"/>
                      </a:cubicBezTo>
                      <a:cubicBezTo>
                        <a:pt x="713385" y="475954"/>
                        <a:pt x="697842" y="469075"/>
                        <a:pt x="681924" y="473228"/>
                      </a:cubicBezTo>
                      <a:cubicBezTo>
                        <a:pt x="679307" y="481208"/>
                        <a:pt x="659981" y="492186"/>
                        <a:pt x="657159" y="500850"/>
                      </a:cubicBezTo>
                      <a:cubicBezTo>
                        <a:pt x="648411" y="514259"/>
                        <a:pt x="637835" y="522733"/>
                        <a:pt x="630489" y="533235"/>
                      </a:cubicBezTo>
                      <a:cubicBezTo>
                        <a:pt x="661480" y="529169"/>
                        <a:pt x="698814" y="536933"/>
                        <a:pt x="731454" y="533235"/>
                      </a:cubicBezTo>
                      <a:cubicBezTo>
                        <a:pt x="818249" y="524511"/>
                        <a:pt x="885139" y="485536"/>
                        <a:pt x="876234" y="393218"/>
                      </a:cubicBezTo>
                      <a:cubicBezTo>
                        <a:pt x="880643" y="314005"/>
                        <a:pt x="819050" y="269554"/>
                        <a:pt x="748599" y="237008"/>
                      </a:cubicBezTo>
                      <a:close/>
                    </a:path>
                    <a:path w="876515" h="533235" stroke="0" extrusionOk="0">
                      <a:moveTo>
                        <a:pt x="748599" y="237008"/>
                      </a:moveTo>
                      <a:cubicBezTo>
                        <a:pt x="738059" y="198404"/>
                        <a:pt x="718507" y="150873"/>
                        <a:pt x="677161" y="120803"/>
                      </a:cubicBezTo>
                      <a:cubicBezTo>
                        <a:pt x="643749" y="94915"/>
                        <a:pt x="593848" y="82070"/>
                        <a:pt x="540954" y="92228"/>
                      </a:cubicBezTo>
                      <a:cubicBezTo>
                        <a:pt x="494055" y="14492"/>
                        <a:pt x="432244" y="-15758"/>
                        <a:pt x="324736" y="5550"/>
                      </a:cubicBezTo>
                      <a:cubicBezTo>
                        <a:pt x="253114" y="14765"/>
                        <a:pt x="204985" y="93617"/>
                        <a:pt x="170431" y="177000"/>
                      </a:cubicBezTo>
                      <a:cubicBezTo>
                        <a:pt x="116386" y="180121"/>
                        <a:pt x="75694" y="198056"/>
                        <a:pt x="34224" y="247485"/>
                      </a:cubicBezTo>
                      <a:cubicBezTo>
                        <a:pt x="-6336" y="301487"/>
                        <a:pt x="-11847" y="368329"/>
                        <a:pt x="16126" y="430365"/>
                      </a:cubicBezTo>
                      <a:cubicBezTo>
                        <a:pt x="35363" y="478634"/>
                        <a:pt x="108998" y="519097"/>
                        <a:pt x="165669" y="532283"/>
                      </a:cubicBezTo>
                      <a:cubicBezTo>
                        <a:pt x="188676" y="529416"/>
                        <a:pt x="207500" y="538903"/>
                        <a:pt x="235201" y="532283"/>
                      </a:cubicBezTo>
                      <a:cubicBezTo>
                        <a:pt x="219986" y="520066"/>
                        <a:pt x="222629" y="510010"/>
                        <a:pt x="209484" y="500850"/>
                      </a:cubicBezTo>
                      <a:cubicBezTo>
                        <a:pt x="202265" y="494719"/>
                        <a:pt x="199258" y="484130"/>
                        <a:pt x="185671" y="473228"/>
                      </a:cubicBezTo>
                      <a:cubicBezTo>
                        <a:pt x="177119" y="474724"/>
                        <a:pt x="175645" y="472719"/>
                        <a:pt x="168526" y="473228"/>
                      </a:cubicBezTo>
                      <a:cubicBezTo>
                        <a:pt x="135776" y="463531"/>
                        <a:pt x="81263" y="445490"/>
                        <a:pt x="68514" y="405600"/>
                      </a:cubicBezTo>
                      <a:cubicBezTo>
                        <a:pt x="57480" y="373219"/>
                        <a:pt x="48852" y="326653"/>
                        <a:pt x="80896" y="283680"/>
                      </a:cubicBezTo>
                      <a:cubicBezTo>
                        <a:pt x="108665" y="248533"/>
                        <a:pt x="151917" y="231398"/>
                        <a:pt x="193291" y="237960"/>
                      </a:cubicBezTo>
                      <a:cubicBezTo>
                        <a:pt x="209975" y="237718"/>
                        <a:pt x="218729" y="243728"/>
                        <a:pt x="226629" y="243675"/>
                      </a:cubicBezTo>
                      <a:cubicBezTo>
                        <a:pt x="226082" y="227720"/>
                        <a:pt x="227748" y="224787"/>
                        <a:pt x="226629" y="206528"/>
                      </a:cubicBezTo>
                      <a:cubicBezTo>
                        <a:pt x="231508" y="143299"/>
                        <a:pt x="280459" y="69678"/>
                        <a:pt x="338071" y="63653"/>
                      </a:cubicBezTo>
                      <a:cubicBezTo>
                        <a:pt x="414593" y="44299"/>
                        <a:pt x="462647" y="67509"/>
                        <a:pt x="501901" y="139853"/>
                      </a:cubicBezTo>
                      <a:cubicBezTo>
                        <a:pt x="507410" y="144086"/>
                        <a:pt x="505095" y="153002"/>
                        <a:pt x="513331" y="162713"/>
                      </a:cubicBezTo>
                      <a:cubicBezTo>
                        <a:pt x="517993" y="159433"/>
                        <a:pt x="528143" y="158035"/>
                        <a:pt x="537144" y="154140"/>
                      </a:cubicBezTo>
                      <a:cubicBezTo>
                        <a:pt x="573882" y="144227"/>
                        <a:pt x="605426" y="144556"/>
                        <a:pt x="643824" y="169380"/>
                      </a:cubicBezTo>
                      <a:cubicBezTo>
                        <a:pt x="672741" y="192443"/>
                        <a:pt x="691390" y="225523"/>
                        <a:pt x="693354" y="265583"/>
                      </a:cubicBezTo>
                      <a:cubicBezTo>
                        <a:pt x="695414" y="272341"/>
                        <a:pt x="690507" y="284129"/>
                        <a:pt x="693354" y="295110"/>
                      </a:cubicBezTo>
                      <a:cubicBezTo>
                        <a:pt x="703289" y="292388"/>
                        <a:pt x="717858" y="299532"/>
                        <a:pt x="732406" y="295110"/>
                      </a:cubicBezTo>
                      <a:cubicBezTo>
                        <a:pt x="787897" y="295372"/>
                        <a:pt x="820040" y="333290"/>
                        <a:pt x="818131" y="384645"/>
                      </a:cubicBezTo>
                      <a:cubicBezTo>
                        <a:pt x="815390" y="430501"/>
                        <a:pt x="783387" y="470503"/>
                        <a:pt x="731454" y="473228"/>
                      </a:cubicBezTo>
                      <a:cubicBezTo>
                        <a:pt x="711365" y="478113"/>
                        <a:pt x="698020" y="468916"/>
                        <a:pt x="681924" y="473228"/>
                      </a:cubicBezTo>
                      <a:cubicBezTo>
                        <a:pt x="673957" y="485365"/>
                        <a:pt x="662648" y="489393"/>
                        <a:pt x="657159" y="500850"/>
                      </a:cubicBezTo>
                      <a:cubicBezTo>
                        <a:pt x="647017" y="516487"/>
                        <a:pt x="639466" y="519727"/>
                        <a:pt x="630489" y="533235"/>
                      </a:cubicBezTo>
                      <a:cubicBezTo>
                        <a:pt x="671911" y="527476"/>
                        <a:pt x="704483" y="537290"/>
                        <a:pt x="731454" y="533235"/>
                      </a:cubicBezTo>
                      <a:cubicBezTo>
                        <a:pt x="817965" y="514898"/>
                        <a:pt x="872107" y="448290"/>
                        <a:pt x="876234" y="393218"/>
                      </a:cubicBezTo>
                      <a:cubicBezTo>
                        <a:pt x="868332" y="307575"/>
                        <a:pt x="828637" y="262755"/>
                        <a:pt x="748599" y="237008"/>
                      </a:cubicBezTo>
                      <a:close/>
                    </a:path>
                  </a:pathLst>
                </a:custGeom>
                <a:solidFill>
                  <a:srgbClr val="FFC000">
                    <a:lumMod val="20000"/>
                    <a:lumOff val="80000"/>
                  </a:srgbClr>
                </a:solidFill>
                <a:ln w="9525" cap="flat">
                  <a:solidFill>
                    <a:srgbClr val="595959"/>
                  </a:solidFill>
                  <a:prstDash val="solid"/>
                  <a:miter/>
                  <a:extLst>
                    <a:ext uri="{C807C97D-BFC1-408E-A445-0C87EB9F89A2}">
                      <ask:lineSketchStyleProps xmlns:ask="http://schemas.microsoft.com/office/drawing/2018/sketchyshapes" sd="853487591">
                        <a:custGeom>
                          <a:avLst/>
                          <a:gdLst>
                            <a:gd name="connsiteX0" fmla="*/ 748599 w 876515"/>
                            <a:gd name="connsiteY0" fmla="*/ 237008 h 533235"/>
                            <a:gd name="connsiteX1" fmla="*/ 677161 w 876515"/>
                            <a:gd name="connsiteY1" fmla="*/ 120803 h 533235"/>
                            <a:gd name="connsiteX2" fmla="*/ 540954 w 876515"/>
                            <a:gd name="connsiteY2" fmla="*/ 92228 h 533235"/>
                            <a:gd name="connsiteX3" fmla="*/ 324736 w 876515"/>
                            <a:gd name="connsiteY3" fmla="*/ 5550 h 533235"/>
                            <a:gd name="connsiteX4" fmla="*/ 170431 w 876515"/>
                            <a:gd name="connsiteY4" fmla="*/ 177000 h 533235"/>
                            <a:gd name="connsiteX5" fmla="*/ 34224 w 876515"/>
                            <a:gd name="connsiteY5" fmla="*/ 247485 h 533235"/>
                            <a:gd name="connsiteX6" fmla="*/ 16126 w 876515"/>
                            <a:gd name="connsiteY6" fmla="*/ 430365 h 533235"/>
                            <a:gd name="connsiteX7" fmla="*/ 165669 w 876515"/>
                            <a:gd name="connsiteY7" fmla="*/ 532283 h 533235"/>
                            <a:gd name="connsiteX8" fmla="*/ 235201 w 876515"/>
                            <a:gd name="connsiteY8" fmla="*/ 532283 h 533235"/>
                            <a:gd name="connsiteX9" fmla="*/ 209484 w 876515"/>
                            <a:gd name="connsiteY9" fmla="*/ 500850 h 533235"/>
                            <a:gd name="connsiteX10" fmla="*/ 185671 w 876515"/>
                            <a:gd name="connsiteY10" fmla="*/ 473228 h 533235"/>
                            <a:gd name="connsiteX11" fmla="*/ 168526 w 876515"/>
                            <a:gd name="connsiteY11" fmla="*/ 473228 h 533235"/>
                            <a:gd name="connsiteX12" fmla="*/ 68514 w 876515"/>
                            <a:gd name="connsiteY12" fmla="*/ 405600 h 533235"/>
                            <a:gd name="connsiteX13" fmla="*/ 80896 w 876515"/>
                            <a:gd name="connsiteY13" fmla="*/ 283680 h 533235"/>
                            <a:gd name="connsiteX14" fmla="*/ 193291 w 876515"/>
                            <a:gd name="connsiteY14" fmla="*/ 237960 h 533235"/>
                            <a:gd name="connsiteX15" fmla="*/ 226629 w 876515"/>
                            <a:gd name="connsiteY15" fmla="*/ 243675 h 533235"/>
                            <a:gd name="connsiteX16" fmla="*/ 226629 w 876515"/>
                            <a:gd name="connsiteY16" fmla="*/ 206528 h 533235"/>
                            <a:gd name="connsiteX17" fmla="*/ 338071 w 876515"/>
                            <a:gd name="connsiteY17" fmla="*/ 63653 h 533235"/>
                            <a:gd name="connsiteX18" fmla="*/ 501901 w 876515"/>
                            <a:gd name="connsiteY18" fmla="*/ 139853 h 533235"/>
                            <a:gd name="connsiteX19" fmla="*/ 513331 w 876515"/>
                            <a:gd name="connsiteY19" fmla="*/ 162713 h 533235"/>
                            <a:gd name="connsiteX20" fmla="*/ 537144 w 876515"/>
                            <a:gd name="connsiteY20" fmla="*/ 154140 h 533235"/>
                            <a:gd name="connsiteX21" fmla="*/ 643824 w 876515"/>
                            <a:gd name="connsiteY21" fmla="*/ 169380 h 533235"/>
                            <a:gd name="connsiteX22" fmla="*/ 693354 w 876515"/>
                            <a:gd name="connsiteY22" fmla="*/ 265583 h 533235"/>
                            <a:gd name="connsiteX23" fmla="*/ 693354 w 876515"/>
                            <a:gd name="connsiteY23" fmla="*/ 295110 h 533235"/>
                            <a:gd name="connsiteX24" fmla="*/ 732406 w 876515"/>
                            <a:gd name="connsiteY24" fmla="*/ 295110 h 533235"/>
                            <a:gd name="connsiteX25" fmla="*/ 818131 w 876515"/>
                            <a:gd name="connsiteY25" fmla="*/ 384645 h 533235"/>
                            <a:gd name="connsiteX26" fmla="*/ 731454 w 876515"/>
                            <a:gd name="connsiteY26" fmla="*/ 473228 h 533235"/>
                            <a:gd name="connsiteX27" fmla="*/ 681924 w 876515"/>
                            <a:gd name="connsiteY27" fmla="*/ 473228 h 533235"/>
                            <a:gd name="connsiteX28" fmla="*/ 657159 w 876515"/>
                            <a:gd name="connsiteY28" fmla="*/ 500850 h 533235"/>
                            <a:gd name="connsiteX29" fmla="*/ 630489 w 876515"/>
                            <a:gd name="connsiteY29" fmla="*/ 533235 h 533235"/>
                            <a:gd name="connsiteX30" fmla="*/ 731454 w 876515"/>
                            <a:gd name="connsiteY30" fmla="*/ 533235 h 533235"/>
                            <a:gd name="connsiteX31" fmla="*/ 876234 w 876515"/>
                            <a:gd name="connsiteY31" fmla="*/ 393218 h 533235"/>
                            <a:gd name="connsiteX32" fmla="*/ 748599 w 876515"/>
                            <a:gd name="connsiteY32" fmla="*/ 237008 h 533235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  <a:cxn ang="0">
                              <a:pos x="connsiteX8" y="connsiteY8"/>
                            </a:cxn>
                            <a:cxn ang="0">
                              <a:pos x="connsiteX9" y="connsiteY9"/>
                            </a:cxn>
                            <a:cxn ang="0">
                              <a:pos x="connsiteX10" y="connsiteY10"/>
                            </a:cxn>
                            <a:cxn ang="0">
                              <a:pos x="connsiteX11" y="connsiteY11"/>
                            </a:cxn>
                            <a:cxn ang="0">
                              <a:pos x="connsiteX12" y="connsiteY12"/>
                            </a:cxn>
                            <a:cxn ang="0">
                              <a:pos x="connsiteX13" y="connsiteY13"/>
                            </a:cxn>
                            <a:cxn ang="0">
                              <a:pos x="connsiteX14" y="connsiteY14"/>
                            </a:cxn>
                            <a:cxn ang="0">
                              <a:pos x="connsiteX15" y="connsiteY15"/>
                            </a:cxn>
                            <a:cxn ang="0">
                              <a:pos x="connsiteX16" y="connsiteY16"/>
                            </a:cxn>
                            <a:cxn ang="0">
                              <a:pos x="connsiteX17" y="connsiteY17"/>
                            </a:cxn>
                            <a:cxn ang="0">
                              <a:pos x="connsiteX18" y="connsiteY18"/>
                            </a:cxn>
                            <a:cxn ang="0">
                              <a:pos x="connsiteX19" y="connsiteY19"/>
                            </a:cxn>
                            <a:cxn ang="0">
                              <a:pos x="connsiteX20" y="connsiteY20"/>
                            </a:cxn>
                            <a:cxn ang="0">
                              <a:pos x="connsiteX21" y="connsiteY21"/>
                            </a:cxn>
                            <a:cxn ang="0">
                              <a:pos x="connsiteX22" y="connsiteY22"/>
                            </a:cxn>
                            <a:cxn ang="0">
                              <a:pos x="connsiteX23" y="connsiteY23"/>
                            </a:cxn>
                            <a:cxn ang="0">
                              <a:pos x="connsiteX24" y="connsiteY24"/>
                            </a:cxn>
                            <a:cxn ang="0">
                              <a:pos x="connsiteX25" y="connsiteY25"/>
                            </a:cxn>
                            <a:cxn ang="0">
                              <a:pos x="connsiteX26" y="connsiteY26"/>
                            </a:cxn>
                            <a:cxn ang="0">
                              <a:pos x="connsiteX27" y="connsiteY27"/>
                            </a:cxn>
                            <a:cxn ang="0">
                              <a:pos x="connsiteX28" y="connsiteY28"/>
                            </a:cxn>
                            <a:cxn ang="0">
                              <a:pos x="connsiteX29" y="connsiteY29"/>
                            </a:cxn>
                            <a:cxn ang="0">
                              <a:pos x="connsiteX30" y="connsiteY30"/>
                            </a:cxn>
                            <a:cxn ang="0">
                              <a:pos x="connsiteX31" y="connsiteY31"/>
                            </a:cxn>
                            <a:cxn ang="0">
                              <a:pos x="connsiteX32" y="connsiteY32"/>
                            </a:cxn>
                          </a:cxnLst>
                          <a:rect l="l" t="t" r="r" b="b"/>
                          <a:pathLst>
                            <a:path w="876515" h="533235">
                              <a:moveTo>
                                <a:pt x="748599" y="237008"/>
                              </a:moveTo>
                              <a:cubicBezTo>
                                <a:pt x="740979" y="190335"/>
                                <a:pt x="715261" y="148425"/>
                                <a:pt x="677161" y="120803"/>
                              </a:cubicBezTo>
                              <a:cubicBezTo>
                                <a:pt x="638109" y="93180"/>
                                <a:pt x="588579" y="82703"/>
                                <a:pt x="540954" y="92228"/>
                              </a:cubicBezTo>
                              <a:cubicBezTo>
                                <a:pt x="494281" y="20790"/>
                                <a:pt x="407604" y="-14452"/>
                                <a:pt x="324736" y="5550"/>
                              </a:cubicBezTo>
                              <a:cubicBezTo>
                                <a:pt x="243774" y="26505"/>
                                <a:pt x="182814" y="94133"/>
                                <a:pt x="170431" y="177000"/>
                              </a:cubicBezTo>
                              <a:cubicBezTo>
                                <a:pt x="117091" y="178905"/>
                                <a:pt x="66609" y="204623"/>
                                <a:pt x="34224" y="247485"/>
                              </a:cubicBezTo>
                              <a:cubicBezTo>
                                <a:pt x="-3876" y="300825"/>
                                <a:pt x="-10544" y="370358"/>
                                <a:pt x="16126" y="430365"/>
                              </a:cubicBezTo>
                              <a:cubicBezTo>
                                <a:pt x="43749" y="489420"/>
                                <a:pt x="100899" y="528473"/>
                                <a:pt x="165669" y="532283"/>
                              </a:cubicBezTo>
                              <a:lnTo>
                                <a:pt x="235201" y="532283"/>
                              </a:lnTo>
                              <a:lnTo>
                                <a:pt x="209484" y="500850"/>
                              </a:lnTo>
                              <a:lnTo>
                                <a:pt x="185671" y="473228"/>
                              </a:lnTo>
                              <a:lnTo>
                                <a:pt x="168526" y="473228"/>
                              </a:lnTo>
                              <a:cubicBezTo>
                                <a:pt x="125664" y="470370"/>
                                <a:pt x="87564" y="444653"/>
                                <a:pt x="68514" y="405600"/>
                              </a:cubicBezTo>
                              <a:cubicBezTo>
                                <a:pt x="50416" y="365595"/>
                                <a:pt x="55179" y="319875"/>
                                <a:pt x="80896" y="283680"/>
                              </a:cubicBezTo>
                              <a:cubicBezTo>
                                <a:pt x="106614" y="248438"/>
                                <a:pt x="149476" y="231293"/>
                                <a:pt x="193291" y="237960"/>
                              </a:cubicBezTo>
                              <a:lnTo>
                                <a:pt x="226629" y="243675"/>
                              </a:lnTo>
                              <a:lnTo>
                                <a:pt x="226629" y="206528"/>
                              </a:lnTo>
                              <a:cubicBezTo>
                                <a:pt x="226629" y="138900"/>
                                <a:pt x="272349" y="79845"/>
                                <a:pt x="338071" y="63653"/>
                              </a:cubicBezTo>
                              <a:cubicBezTo>
                                <a:pt x="403794" y="47460"/>
                                <a:pt x="471421" y="79845"/>
                                <a:pt x="501901" y="139853"/>
                              </a:cubicBezTo>
                              <a:lnTo>
                                <a:pt x="513331" y="162713"/>
                              </a:lnTo>
                              <a:lnTo>
                                <a:pt x="537144" y="154140"/>
                              </a:lnTo>
                              <a:cubicBezTo>
                                <a:pt x="573339" y="141758"/>
                                <a:pt x="612391" y="147473"/>
                                <a:pt x="643824" y="169380"/>
                              </a:cubicBezTo>
                              <a:cubicBezTo>
                                <a:pt x="674304" y="192240"/>
                                <a:pt x="692401" y="227483"/>
                                <a:pt x="693354" y="265583"/>
                              </a:cubicBezTo>
                              <a:lnTo>
                                <a:pt x="693354" y="295110"/>
                              </a:lnTo>
                              <a:lnTo>
                                <a:pt x="732406" y="295110"/>
                              </a:lnTo>
                              <a:cubicBezTo>
                                <a:pt x="780984" y="297015"/>
                                <a:pt x="819084" y="337020"/>
                                <a:pt x="818131" y="384645"/>
                              </a:cubicBezTo>
                              <a:cubicBezTo>
                                <a:pt x="818131" y="433223"/>
                                <a:pt x="779079" y="472275"/>
                                <a:pt x="731454" y="473228"/>
                              </a:cubicBezTo>
                              <a:lnTo>
                                <a:pt x="681924" y="473228"/>
                              </a:lnTo>
                              <a:lnTo>
                                <a:pt x="657159" y="500850"/>
                              </a:lnTo>
                              <a:lnTo>
                                <a:pt x="630489" y="533235"/>
                              </a:lnTo>
                              <a:lnTo>
                                <a:pt x="731454" y="533235"/>
                              </a:lnTo>
                              <a:cubicBezTo>
                                <a:pt x="808606" y="531330"/>
                                <a:pt x="871471" y="470370"/>
                                <a:pt x="876234" y="393218"/>
                              </a:cubicBezTo>
                              <a:cubicBezTo>
                                <a:pt x="880996" y="316065"/>
                                <a:pt x="824799" y="248438"/>
                                <a:pt x="748599" y="237008"/>
                              </a:cubicBezTo>
                              <a:close/>
                            </a:path>
                          </a:pathLst>
                        </a:custGeom>
                        <ask:type>
                          <ask:lineSketchScribble/>
                        </ask:type>
                      </ask:lineSketchStyleProps>
                    </a:ext>
                  </a:extLst>
                </a:ln>
              </p:spPr>
              <p:txBody>
                <a:bodyPr rtlCol="0" anchor="ctr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600" b="0" i="0" u="none" strike="noStrike" kern="0" cap="none" spc="0" normalizeH="0" baseline="0" noProof="0">
                    <a:ln>
                      <a:noFill/>
                    </a:ln>
                    <a:solidFill>
                      <a:srgbClr val="595959"/>
                    </a:solidFill>
                    <a:effectLst/>
                    <a:uLnTx/>
                    <a:uFillTx/>
                    <a:latin typeface="Calibri" panose="020F0502020204030204"/>
                  </a:endParaRPr>
                </a:p>
              </p:txBody>
            </p:sp>
          </p:grpSp>
          <p:grpSp>
            <p:nvGrpSpPr>
              <p:cNvPr id="222" name="Group 221">
                <a:extLst>
                  <a:ext uri="{FF2B5EF4-FFF2-40B4-BE49-F238E27FC236}">
                    <a16:creationId xmlns:a16="http://schemas.microsoft.com/office/drawing/2014/main" id="{9099971C-C54A-4549-26F5-8269F930970D}"/>
                  </a:ext>
                </a:extLst>
              </p:cNvPr>
              <p:cNvGrpSpPr/>
              <p:nvPr/>
            </p:nvGrpSpPr>
            <p:grpSpPr>
              <a:xfrm>
                <a:off x="3749658" y="1594527"/>
                <a:ext cx="805894" cy="520256"/>
                <a:chOff x="2052118" y="2964701"/>
                <a:chExt cx="950411" cy="613551"/>
              </a:xfrm>
            </p:grpSpPr>
            <p:sp>
              <p:nvSpPr>
                <p:cNvPr id="276" name="Freeform: Shape 275">
                  <a:extLst>
                    <a:ext uri="{FF2B5EF4-FFF2-40B4-BE49-F238E27FC236}">
                      <a16:creationId xmlns:a16="http://schemas.microsoft.com/office/drawing/2014/main" id="{FE591628-9B42-DB26-DC23-12A3623EB13D}"/>
                    </a:ext>
                  </a:extLst>
                </p:cNvPr>
                <p:cNvSpPr/>
                <p:nvPr/>
              </p:nvSpPr>
              <p:spPr>
                <a:xfrm rot="3600000">
                  <a:off x="2494773" y="3013537"/>
                  <a:ext cx="546639" cy="468872"/>
                </a:xfrm>
                <a:custGeom>
                  <a:avLst/>
                  <a:gdLst>
                    <a:gd name="connsiteX0" fmla="*/ 678216 w 2604523"/>
                    <a:gd name="connsiteY0" fmla="*/ 1289261 h 2233997"/>
                    <a:gd name="connsiteX1" fmla="*/ 593710 w 2604523"/>
                    <a:gd name="connsiteY1" fmla="*/ 1232924 h 2233997"/>
                    <a:gd name="connsiteX2" fmla="*/ 418197 w 2604523"/>
                    <a:gd name="connsiteY2" fmla="*/ 1204755 h 2233997"/>
                    <a:gd name="connsiteX3" fmla="*/ 169012 w 2604523"/>
                    <a:gd name="connsiteY3" fmla="*/ 1076912 h 2233997"/>
                    <a:gd name="connsiteX4" fmla="*/ 67172 w 2604523"/>
                    <a:gd name="connsiteY4" fmla="*/ 946903 h 2233997"/>
                    <a:gd name="connsiteX5" fmla="*/ 0 w 2604523"/>
                    <a:gd name="connsiteY5" fmla="*/ 693384 h 2233997"/>
                    <a:gd name="connsiteX6" fmla="*/ 26002 w 2604523"/>
                    <a:gd name="connsiteY6" fmla="*/ 446366 h 2233997"/>
                    <a:gd name="connsiteX7" fmla="*/ 104008 w 2604523"/>
                    <a:gd name="connsiteY7" fmla="*/ 270854 h 2233997"/>
                    <a:gd name="connsiteX8" fmla="*/ 221016 w 2604523"/>
                    <a:gd name="connsiteY8" fmla="*/ 106175 h 2233997"/>
                    <a:gd name="connsiteX9" fmla="*/ 331524 w 2604523"/>
                    <a:gd name="connsiteY9" fmla="*/ 34670 h 2233997"/>
                    <a:gd name="connsiteX10" fmla="*/ 472368 w 2604523"/>
                    <a:gd name="connsiteY10" fmla="*/ 0 h 2233997"/>
                    <a:gd name="connsiteX11" fmla="*/ 660881 w 2604523"/>
                    <a:gd name="connsiteY11" fmla="*/ 4334 h 2233997"/>
                    <a:gd name="connsiteX12" fmla="*/ 860229 w 2604523"/>
                    <a:gd name="connsiteY12" fmla="*/ 101841 h 2233997"/>
                    <a:gd name="connsiteX13" fmla="*/ 1027075 w 2604523"/>
                    <a:gd name="connsiteY13" fmla="*/ 225350 h 2233997"/>
                    <a:gd name="connsiteX14" fmla="*/ 1126749 w 2604523"/>
                    <a:gd name="connsiteY14" fmla="*/ 322857 h 2233997"/>
                    <a:gd name="connsiteX15" fmla="*/ 1189587 w 2604523"/>
                    <a:gd name="connsiteY15" fmla="*/ 455034 h 2233997"/>
                    <a:gd name="connsiteX16" fmla="*/ 1241590 w 2604523"/>
                    <a:gd name="connsiteY16" fmla="*/ 602378 h 2233997"/>
                    <a:gd name="connsiteX17" fmla="*/ 1265426 w 2604523"/>
                    <a:gd name="connsiteY17" fmla="*/ 704219 h 2233997"/>
                    <a:gd name="connsiteX18" fmla="*/ 1235090 w 2604523"/>
                    <a:gd name="connsiteY18" fmla="*/ 838562 h 2233997"/>
                    <a:gd name="connsiteX19" fmla="*/ 1135416 w 2604523"/>
                    <a:gd name="connsiteY19" fmla="*/ 979405 h 2233997"/>
                    <a:gd name="connsiteX20" fmla="*/ 1024908 w 2604523"/>
                    <a:gd name="connsiteY20" fmla="*/ 1100747 h 2233997"/>
                    <a:gd name="connsiteX21" fmla="*/ 931735 w 2604523"/>
                    <a:gd name="connsiteY21" fmla="*/ 1180920 h 2233997"/>
                    <a:gd name="connsiteX22" fmla="*/ 912233 w 2604523"/>
                    <a:gd name="connsiteY22" fmla="*/ 1304429 h 2233997"/>
                    <a:gd name="connsiteX23" fmla="*/ 916567 w 2604523"/>
                    <a:gd name="connsiteY23" fmla="*/ 1417104 h 2233997"/>
                    <a:gd name="connsiteX24" fmla="*/ 983738 w 2604523"/>
                    <a:gd name="connsiteY24" fmla="*/ 1705291 h 2233997"/>
                    <a:gd name="connsiteX25" fmla="*/ 1040076 w 2604523"/>
                    <a:gd name="connsiteY25" fmla="*/ 1989146 h 2233997"/>
                    <a:gd name="connsiteX26" fmla="*/ 1068245 w 2604523"/>
                    <a:gd name="connsiteY26" fmla="*/ 2153824 h 2233997"/>
                    <a:gd name="connsiteX27" fmla="*/ 1391101 w 2604523"/>
                    <a:gd name="connsiteY27" fmla="*/ 1668455 h 2233997"/>
                    <a:gd name="connsiteX28" fmla="*/ 1408436 w 2604523"/>
                    <a:gd name="connsiteY28" fmla="*/ 1596950 h 2233997"/>
                    <a:gd name="connsiteX29" fmla="*/ 1375934 w 2604523"/>
                    <a:gd name="connsiteY29" fmla="*/ 1503777 h 2233997"/>
                    <a:gd name="connsiteX30" fmla="*/ 1326097 w 2604523"/>
                    <a:gd name="connsiteY30" fmla="*/ 1404103 h 2233997"/>
                    <a:gd name="connsiteX31" fmla="*/ 1313096 w 2604523"/>
                    <a:gd name="connsiteY31" fmla="*/ 1280594 h 2233997"/>
                    <a:gd name="connsiteX32" fmla="*/ 1319596 w 2604523"/>
                    <a:gd name="connsiteY32" fmla="*/ 1191754 h 2233997"/>
                    <a:gd name="connsiteX33" fmla="*/ 1354265 w 2604523"/>
                    <a:gd name="connsiteY33" fmla="*/ 1087746 h 2233997"/>
                    <a:gd name="connsiteX34" fmla="*/ 1432271 w 2604523"/>
                    <a:gd name="connsiteY34" fmla="*/ 1001073 h 2233997"/>
                    <a:gd name="connsiteX35" fmla="*/ 1492942 w 2604523"/>
                    <a:gd name="connsiteY35" fmla="*/ 888399 h 2233997"/>
                    <a:gd name="connsiteX36" fmla="*/ 1631619 w 2604523"/>
                    <a:gd name="connsiteY36" fmla="*/ 751889 h 2233997"/>
                    <a:gd name="connsiteX37" fmla="*/ 1722626 w 2604523"/>
                    <a:gd name="connsiteY37" fmla="*/ 680383 h 2233997"/>
                    <a:gd name="connsiteX38" fmla="*/ 1781130 w 2604523"/>
                    <a:gd name="connsiteY38" fmla="*/ 650048 h 2233997"/>
                    <a:gd name="connsiteX39" fmla="*/ 1835300 w 2604523"/>
                    <a:gd name="connsiteY39" fmla="*/ 632713 h 2233997"/>
                    <a:gd name="connsiteX40" fmla="*/ 1934974 w 2604523"/>
                    <a:gd name="connsiteY40" fmla="*/ 585043 h 2233997"/>
                    <a:gd name="connsiteX41" fmla="*/ 2017314 w 2604523"/>
                    <a:gd name="connsiteY41" fmla="*/ 546040 h 2233997"/>
                    <a:gd name="connsiteX42" fmla="*/ 2093153 w 2604523"/>
                    <a:gd name="connsiteY42" fmla="*/ 528706 h 2233997"/>
                    <a:gd name="connsiteX43" fmla="*/ 2181992 w 2604523"/>
                    <a:gd name="connsiteY43" fmla="*/ 526539 h 2233997"/>
                    <a:gd name="connsiteX44" fmla="*/ 2242663 w 2604523"/>
                    <a:gd name="connsiteY44" fmla="*/ 546040 h 2233997"/>
                    <a:gd name="connsiteX45" fmla="*/ 2353172 w 2604523"/>
                    <a:gd name="connsiteY45" fmla="*/ 580709 h 2233997"/>
                    <a:gd name="connsiteX46" fmla="*/ 2446345 w 2604523"/>
                    <a:gd name="connsiteY46" fmla="*/ 634880 h 2233997"/>
                    <a:gd name="connsiteX47" fmla="*/ 2511350 w 2604523"/>
                    <a:gd name="connsiteY47" fmla="*/ 695551 h 2233997"/>
                    <a:gd name="connsiteX48" fmla="*/ 2576354 w 2604523"/>
                    <a:gd name="connsiteY48" fmla="*/ 810393 h 2233997"/>
                    <a:gd name="connsiteX49" fmla="*/ 2604523 w 2604523"/>
                    <a:gd name="connsiteY49" fmla="*/ 890565 h 2233997"/>
                    <a:gd name="connsiteX50" fmla="*/ 2591522 w 2604523"/>
                    <a:gd name="connsiteY50" fmla="*/ 1068245 h 2233997"/>
                    <a:gd name="connsiteX51" fmla="*/ 2539518 w 2604523"/>
                    <a:gd name="connsiteY51" fmla="*/ 1261092 h 2233997"/>
                    <a:gd name="connsiteX52" fmla="*/ 2457179 w 2604523"/>
                    <a:gd name="connsiteY52" fmla="*/ 1436605 h 2233997"/>
                    <a:gd name="connsiteX53" fmla="*/ 2364006 w 2604523"/>
                    <a:gd name="connsiteY53" fmla="*/ 1536279 h 2233997"/>
                    <a:gd name="connsiteX54" fmla="*/ 2251331 w 2604523"/>
                    <a:gd name="connsiteY54" fmla="*/ 1629453 h 2233997"/>
                    <a:gd name="connsiteX55" fmla="*/ 2153824 w 2604523"/>
                    <a:gd name="connsiteY55" fmla="*/ 1683623 h 2233997"/>
                    <a:gd name="connsiteX56" fmla="*/ 2036815 w 2604523"/>
                    <a:gd name="connsiteY56" fmla="*/ 1778964 h 2233997"/>
                    <a:gd name="connsiteX57" fmla="*/ 1915473 w 2604523"/>
                    <a:gd name="connsiteY57" fmla="*/ 1811466 h 2233997"/>
                    <a:gd name="connsiteX58" fmla="*/ 1804965 w 2604523"/>
                    <a:gd name="connsiteY58" fmla="*/ 1809299 h 2233997"/>
                    <a:gd name="connsiteX59" fmla="*/ 1685790 w 2604523"/>
                    <a:gd name="connsiteY59" fmla="*/ 1781130 h 2233997"/>
                    <a:gd name="connsiteX60" fmla="*/ 1633786 w 2604523"/>
                    <a:gd name="connsiteY60" fmla="*/ 1755128 h 2233997"/>
                    <a:gd name="connsiteX61" fmla="*/ 1573115 w 2604523"/>
                    <a:gd name="connsiteY61" fmla="*/ 1707458 h 2233997"/>
                    <a:gd name="connsiteX62" fmla="*/ 1534112 w 2604523"/>
                    <a:gd name="connsiteY62" fmla="*/ 1707458 h 2233997"/>
                    <a:gd name="connsiteX63" fmla="*/ 1152751 w 2604523"/>
                    <a:gd name="connsiteY63" fmla="*/ 2231830 h 2233997"/>
                    <a:gd name="connsiteX64" fmla="*/ 1263259 w 2604523"/>
                    <a:gd name="connsiteY64" fmla="*/ 2233997 h 2233997"/>
                    <a:gd name="connsiteX65" fmla="*/ 1243757 w 2604523"/>
                    <a:gd name="connsiteY65" fmla="*/ 2223163 h 2233997"/>
                    <a:gd name="connsiteX66" fmla="*/ 1150584 w 2604523"/>
                    <a:gd name="connsiteY66" fmla="*/ 2227496 h 2233997"/>
                    <a:gd name="connsiteX67" fmla="*/ 1059577 w 2604523"/>
                    <a:gd name="connsiteY67" fmla="*/ 2188493 h 2233997"/>
                    <a:gd name="connsiteX68" fmla="*/ 1057410 w 2604523"/>
                    <a:gd name="connsiteY68" fmla="*/ 2119155 h 2233997"/>
                    <a:gd name="connsiteX69" fmla="*/ 1046576 w 2604523"/>
                    <a:gd name="connsiteY69" fmla="*/ 2069318 h 2233997"/>
                    <a:gd name="connsiteX70" fmla="*/ 1035742 w 2604523"/>
                    <a:gd name="connsiteY70" fmla="*/ 2023815 h 2233997"/>
                    <a:gd name="connsiteX71" fmla="*/ 1014074 w 2604523"/>
                    <a:gd name="connsiteY71" fmla="*/ 1989146 h 2233997"/>
                    <a:gd name="connsiteX72" fmla="*/ 990239 w 2604523"/>
                    <a:gd name="connsiteY72" fmla="*/ 1967477 h 2233997"/>
                    <a:gd name="connsiteX73" fmla="*/ 942569 w 2604523"/>
                    <a:gd name="connsiteY73" fmla="*/ 1945809 h 2233997"/>
                    <a:gd name="connsiteX74" fmla="*/ 910066 w 2604523"/>
                    <a:gd name="connsiteY74" fmla="*/ 1947976 h 2233997"/>
                    <a:gd name="connsiteX75" fmla="*/ 903566 w 2604523"/>
                    <a:gd name="connsiteY75" fmla="*/ 1835301 h 2233997"/>
                    <a:gd name="connsiteX76" fmla="*/ 860229 w 2604523"/>
                    <a:gd name="connsiteY76" fmla="*/ 1690124 h 2233997"/>
                    <a:gd name="connsiteX77" fmla="*/ 832061 w 2604523"/>
                    <a:gd name="connsiteY77" fmla="*/ 1531946 h 2233997"/>
                    <a:gd name="connsiteX78" fmla="*/ 803892 w 2604523"/>
                    <a:gd name="connsiteY78" fmla="*/ 1449606 h 2233997"/>
                    <a:gd name="connsiteX79" fmla="*/ 751888 w 2604523"/>
                    <a:gd name="connsiteY79" fmla="*/ 1334764 h 2233997"/>
                    <a:gd name="connsiteX80" fmla="*/ 678216 w 2604523"/>
                    <a:gd name="connsiteY80" fmla="*/ 1289261 h 22339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</a:cxnLst>
                  <a:rect l="l" t="t" r="r" b="b"/>
                  <a:pathLst>
                    <a:path w="2604523" h="2233997">
                      <a:moveTo>
                        <a:pt x="678216" y="1289261"/>
                      </a:moveTo>
                      <a:lnTo>
                        <a:pt x="593710" y="1232924"/>
                      </a:lnTo>
                      <a:lnTo>
                        <a:pt x="418197" y="1204755"/>
                      </a:lnTo>
                      <a:lnTo>
                        <a:pt x="169012" y="1076912"/>
                      </a:lnTo>
                      <a:lnTo>
                        <a:pt x="67172" y="946903"/>
                      </a:lnTo>
                      <a:lnTo>
                        <a:pt x="0" y="693384"/>
                      </a:lnTo>
                      <a:lnTo>
                        <a:pt x="26002" y="446366"/>
                      </a:lnTo>
                      <a:lnTo>
                        <a:pt x="104008" y="270854"/>
                      </a:lnTo>
                      <a:lnTo>
                        <a:pt x="221016" y="106175"/>
                      </a:lnTo>
                      <a:lnTo>
                        <a:pt x="331524" y="34670"/>
                      </a:lnTo>
                      <a:lnTo>
                        <a:pt x="472368" y="0"/>
                      </a:lnTo>
                      <a:lnTo>
                        <a:pt x="660881" y="4334"/>
                      </a:lnTo>
                      <a:lnTo>
                        <a:pt x="860229" y="101841"/>
                      </a:lnTo>
                      <a:lnTo>
                        <a:pt x="1027075" y="225350"/>
                      </a:lnTo>
                      <a:lnTo>
                        <a:pt x="1126749" y="322857"/>
                      </a:lnTo>
                      <a:lnTo>
                        <a:pt x="1189587" y="455034"/>
                      </a:lnTo>
                      <a:lnTo>
                        <a:pt x="1241590" y="602378"/>
                      </a:lnTo>
                      <a:lnTo>
                        <a:pt x="1265426" y="704219"/>
                      </a:lnTo>
                      <a:lnTo>
                        <a:pt x="1235090" y="838562"/>
                      </a:lnTo>
                      <a:lnTo>
                        <a:pt x="1135416" y="979405"/>
                      </a:lnTo>
                      <a:lnTo>
                        <a:pt x="1024908" y="1100747"/>
                      </a:lnTo>
                      <a:lnTo>
                        <a:pt x="931735" y="1180920"/>
                      </a:lnTo>
                      <a:lnTo>
                        <a:pt x="912233" y="1304429"/>
                      </a:lnTo>
                      <a:lnTo>
                        <a:pt x="916567" y="1417104"/>
                      </a:lnTo>
                      <a:lnTo>
                        <a:pt x="983738" y="1705291"/>
                      </a:lnTo>
                      <a:lnTo>
                        <a:pt x="1040076" y="1989146"/>
                      </a:lnTo>
                      <a:lnTo>
                        <a:pt x="1068245" y="2153824"/>
                      </a:lnTo>
                      <a:lnTo>
                        <a:pt x="1391101" y="1668455"/>
                      </a:lnTo>
                      <a:lnTo>
                        <a:pt x="1408436" y="1596950"/>
                      </a:lnTo>
                      <a:lnTo>
                        <a:pt x="1375934" y="1503777"/>
                      </a:lnTo>
                      <a:lnTo>
                        <a:pt x="1326097" y="1404103"/>
                      </a:lnTo>
                      <a:lnTo>
                        <a:pt x="1313096" y="1280594"/>
                      </a:lnTo>
                      <a:lnTo>
                        <a:pt x="1319596" y="1191754"/>
                      </a:lnTo>
                      <a:lnTo>
                        <a:pt x="1354265" y="1087746"/>
                      </a:lnTo>
                      <a:lnTo>
                        <a:pt x="1432271" y="1001073"/>
                      </a:lnTo>
                      <a:lnTo>
                        <a:pt x="1492942" y="888399"/>
                      </a:lnTo>
                      <a:lnTo>
                        <a:pt x="1631619" y="751889"/>
                      </a:lnTo>
                      <a:lnTo>
                        <a:pt x="1722626" y="680383"/>
                      </a:lnTo>
                      <a:lnTo>
                        <a:pt x="1781130" y="650048"/>
                      </a:lnTo>
                      <a:lnTo>
                        <a:pt x="1835300" y="632713"/>
                      </a:lnTo>
                      <a:lnTo>
                        <a:pt x="1934974" y="585043"/>
                      </a:lnTo>
                      <a:lnTo>
                        <a:pt x="2017314" y="546040"/>
                      </a:lnTo>
                      <a:lnTo>
                        <a:pt x="2093153" y="528706"/>
                      </a:lnTo>
                      <a:lnTo>
                        <a:pt x="2181992" y="526539"/>
                      </a:lnTo>
                      <a:lnTo>
                        <a:pt x="2242663" y="546040"/>
                      </a:lnTo>
                      <a:lnTo>
                        <a:pt x="2353172" y="580709"/>
                      </a:lnTo>
                      <a:lnTo>
                        <a:pt x="2446345" y="634880"/>
                      </a:lnTo>
                      <a:lnTo>
                        <a:pt x="2511350" y="695551"/>
                      </a:lnTo>
                      <a:lnTo>
                        <a:pt x="2576354" y="810393"/>
                      </a:lnTo>
                      <a:lnTo>
                        <a:pt x="2604523" y="890565"/>
                      </a:lnTo>
                      <a:lnTo>
                        <a:pt x="2591522" y="1068245"/>
                      </a:lnTo>
                      <a:lnTo>
                        <a:pt x="2539518" y="1261092"/>
                      </a:lnTo>
                      <a:lnTo>
                        <a:pt x="2457179" y="1436605"/>
                      </a:lnTo>
                      <a:lnTo>
                        <a:pt x="2364006" y="1536279"/>
                      </a:lnTo>
                      <a:lnTo>
                        <a:pt x="2251331" y="1629453"/>
                      </a:lnTo>
                      <a:lnTo>
                        <a:pt x="2153824" y="1683623"/>
                      </a:lnTo>
                      <a:lnTo>
                        <a:pt x="2036815" y="1778964"/>
                      </a:lnTo>
                      <a:lnTo>
                        <a:pt x="1915473" y="1811466"/>
                      </a:lnTo>
                      <a:lnTo>
                        <a:pt x="1804965" y="1809299"/>
                      </a:lnTo>
                      <a:lnTo>
                        <a:pt x="1685790" y="1781130"/>
                      </a:lnTo>
                      <a:lnTo>
                        <a:pt x="1633786" y="1755128"/>
                      </a:lnTo>
                      <a:lnTo>
                        <a:pt x="1573115" y="1707458"/>
                      </a:lnTo>
                      <a:lnTo>
                        <a:pt x="1534112" y="1707458"/>
                      </a:lnTo>
                      <a:lnTo>
                        <a:pt x="1152751" y="2231830"/>
                      </a:lnTo>
                      <a:lnTo>
                        <a:pt x="1263259" y="2233997"/>
                      </a:lnTo>
                      <a:lnTo>
                        <a:pt x="1243757" y="2223163"/>
                      </a:lnTo>
                      <a:lnTo>
                        <a:pt x="1150584" y="2227496"/>
                      </a:lnTo>
                      <a:lnTo>
                        <a:pt x="1059577" y="2188493"/>
                      </a:lnTo>
                      <a:cubicBezTo>
                        <a:pt x="1058855" y="2165380"/>
                        <a:pt x="1058132" y="2142268"/>
                        <a:pt x="1057410" y="2119155"/>
                      </a:cubicBezTo>
                      <a:lnTo>
                        <a:pt x="1046576" y="2069318"/>
                      </a:lnTo>
                      <a:lnTo>
                        <a:pt x="1035742" y="2023815"/>
                      </a:lnTo>
                      <a:lnTo>
                        <a:pt x="1014074" y="1989146"/>
                      </a:lnTo>
                      <a:lnTo>
                        <a:pt x="990239" y="1967477"/>
                      </a:lnTo>
                      <a:lnTo>
                        <a:pt x="942569" y="1945809"/>
                      </a:lnTo>
                      <a:lnTo>
                        <a:pt x="910066" y="1947976"/>
                      </a:lnTo>
                      <a:lnTo>
                        <a:pt x="903566" y="1835301"/>
                      </a:lnTo>
                      <a:lnTo>
                        <a:pt x="860229" y="1690124"/>
                      </a:lnTo>
                      <a:lnTo>
                        <a:pt x="832061" y="1531946"/>
                      </a:lnTo>
                      <a:lnTo>
                        <a:pt x="803892" y="1449606"/>
                      </a:lnTo>
                      <a:lnTo>
                        <a:pt x="751888" y="1334764"/>
                      </a:lnTo>
                      <a:lnTo>
                        <a:pt x="678216" y="1289261"/>
                      </a:lnTo>
                      <a:close/>
                    </a:path>
                  </a:pathLst>
                </a:custGeom>
                <a:solidFill>
                  <a:srgbClr val="70AD47">
                    <a:lumMod val="20000"/>
                    <a:lumOff val="80000"/>
                  </a:srgbClr>
                </a:solidFill>
                <a:ln w="3175" cap="flat" cmpd="sng" algn="ctr">
                  <a:solidFill>
                    <a:srgbClr val="E7E6E6">
                      <a:lumMod val="50000"/>
                    </a:srgbClr>
                  </a:solidFill>
                  <a:prstDash val="solid"/>
                  <a:miter lim="800000"/>
                  <a:extLst>
                    <a:ext uri="{C807C97D-BFC1-408E-A445-0C87EB9F89A2}">
                      <ask:lineSketchStyleProps xmlns:ask="http://schemas.microsoft.com/office/drawing/2018/sketchyshapes" sd="3462852119">
                        <a:custGeom>
                          <a:avLst/>
                          <a:gdLst>
                            <a:gd name="connsiteX0" fmla="*/ 678216 w 2604523"/>
                            <a:gd name="connsiteY0" fmla="*/ 1289261 h 2233997"/>
                            <a:gd name="connsiteX1" fmla="*/ 593710 w 2604523"/>
                            <a:gd name="connsiteY1" fmla="*/ 1232924 h 2233997"/>
                            <a:gd name="connsiteX2" fmla="*/ 418197 w 2604523"/>
                            <a:gd name="connsiteY2" fmla="*/ 1204755 h 2233997"/>
                            <a:gd name="connsiteX3" fmla="*/ 169012 w 2604523"/>
                            <a:gd name="connsiteY3" fmla="*/ 1076912 h 2233997"/>
                            <a:gd name="connsiteX4" fmla="*/ 67172 w 2604523"/>
                            <a:gd name="connsiteY4" fmla="*/ 946903 h 2233997"/>
                            <a:gd name="connsiteX5" fmla="*/ 0 w 2604523"/>
                            <a:gd name="connsiteY5" fmla="*/ 693384 h 2233997"/>
                            <a:gd name="connsiteX6" fmla="*/ 26002 w 2604523"/>
                            <a:gd name="connsiteY6" fmla="*/ 446366 h 2233997"/>
                            <a:gd name="connsiteX7" fmla="*/ 104008 w 2604523"/>
                            <a:gd name="connsiteY7" fmla="*/ 270854 h 2233997"/>
                            <a:gd name="connsiteX8" fmla="*/ 221016 w 2604523"/>
                            <a:gd name="connsiteY8" fmla="*/ 106175 h 2233997"/>
                            <a:gd name="connsiteX9" fmla="*/ 331524 w 2604523"/>
                            <a:gd name="connsiteY9" fmla="*/ 34670 h 2233997"/>
                            <a:gd name="connsiteX10" fmla="*/ 472368 w 2604523"/>
                            <a:gd name="connsiteY10" fmla="*/ 0 h 2233997"/>
                            <a:gd name="connsiteX11" fmla="*/ 660881 w 2604523"/>
                            <a:gd name="connsiteY11" fmla="*/ 4334 h 2233997"/>
                            <a:gd name="connsiteX12" fmla="*/ 860229 w 2604523"/>
                            <a:gd name="connsiteY12" fmla="*/ 101841 h 2233997"/>
                            <a:gd name="connsiteX13" fmla="*/ 1027075 w 2604523"/>
                            <a:gd name="connsiteY13" fmla="*/ 225350 h 2233997"/>
                            <a:gd name="connsiteX14" fmla="*/ 1126749 w 2604523"/>
                            <a:gd name="connsiteY14" fmla="*/ 322857 h 2233997"/>
                            <a:gd name="connsiteX15" fmla="*/ 1189587 w 2604523"/>
                            <a:gd name="connsiteY15" fmla="*/ 455034 h 2233997"/>
                            <a:gd name="connsiteX16" fmla="*/ 1241590 w 2604523"/>
                            <a:gd name="connsiteY16" fmla="*/ 602378 h 2233997"/>
                            <a:gd name="connsiteX17" fmla="*/ 1265426 w 2604523"/>
                            <a:gd name="connsiteY17" fmla="*/ 704219 h 2233997"/>
                            <a:gd name="connsiteX18" fmla="*/ 1235090 w 2604523"/>
                            <a:gd name="connsiteY18" fmla="*/ 838562 h 2233997"/>
                            <a:gd name="connsiteX19" fmla="*/ 1135416 w 2604523"/>
                            <a:gd name="connsiteY19" fmla="*/ 979405 h 2233997"/>
                            <a:gd name="connsiteX20" fmla="*/ 1024908 w 2604523"/>
                            <a:gd name="connsiteY20" fmla="*/ 1100747 h 2233997"/>
                            <a:gd name="connsiteX21" fmla="*/ 931735 w 2604523"/>
                            <a:gd name="connsiteY21" fmla="*/ 1180920 h 2233997"/>
                            <a:gd name="connsiteX22" fmla="*/ 912233 w 2604523"/>
                            <a:gd name="connsiteY22" fmla="*/ 1304429 h 2233997"/>
                            <a:gd name="connsiteX23" fmla="*/ 916567 w 2604523"/>
                            <a:gd name="connsiteY23" fmla="*/ 1417104 h 2233997"/>
                            <a:gd name="connsiteX24" fmla="*/ 983738 w 2604523"/>
                            <a:gd name="connsiteY24" fmla="*/ 1705291 h 2233997"/>
                            <a:gd name="connsiteX25" fmla="*/ 1040076 w 2604523"/>
                            <a:gd name="connsiteY25" fmla="*/ 1989146 h 2233997"/>
                            <a:gd name="connsiteX26" fmla="*/ 1068245 w 2604523"/>
                            <a:gd name="connsiteY26" fmla="*/ 2153824 h 2233997"/>
                            <a:gd name="connsiteX27" fmla="*/ 1391101 w 2604523"/>
                            <a:gd name="connsiteY27" fmla="*/ 1668455 h 2233997"/>
                            <a:gd name="connsiteX28" fmla="*/ 1408436 w 2604523"/>
                            <a:gd name="connsiteY28" fmla="*/ 1596950 h 2233997"/>
                            <a:gd name="connsiteX29" fmla="*/ 1375934 w 2604523"/>
                            <a:gd name="connsiteY29" fmla="*/ 1503777 h 2233997"/>
                            <a:gd name="connsiteX30" fmla="*/ 1326097 w 2604523"/>
                            <a:gd name="connsiteY30" fmla="*/ 1404103 h 2233997"/>
                            <a:gd name="connsiteX31" fmla="*/ 1313096 w 2604523"/>
                            <a:gd name="connsiteY31" fmla="*/ 1280594 h 2233997"/>
                            <a:gd name="connsiteX32" fmla="*/ 1319596 w 2604523"/>
                            <a:gd name="connsiteY32" fmla="*/ 1191754 h 2233997"/>
                            <a:gd name="connsiteX33" fmla="*/ 1354265 w 2604523"/>
                            <a:gd name="connsiteY33" fmla="*/ 1087746 h 2233997"/>
                            <a:gd name="connsiteX34" fmla="*/ 1432271 w 2604523"/>
                            <a:gd name="connsiteY34" fmla="*/ 1001073 h 2233997"/>
                            <a:gd name="connsiteX35" fmla="*/ 1492942 w 2604523"/>
                            <a:gd name="connsiteY35" fmla="*/ 888399 h 2233997"/>
                            <a:gd name="connsiteX36" fmla="*/ 1631619 w 2604523"/>
                            <a:gd name="connsiteY36" fmla="*/ 751889 h 2233997"/>
                            <a:gd name="connsiteX37" fmla="*/ 1722626 w 2604523"/>
                            <a:gd name="connsiteY37" fmla="*/ 680383 h 2233997"/>
                            <a:gd name="connsiteX38" fmla="*/ 1781130 w 2604523"/>
                            <a:gd name="connsiteY38" fmla="*/ 650048 h 2233997"/>
                            <a:gd name="connsiteX39" fmla="*/ 1835300 w 2604523"/>
                            <a:gd name="connsiteY39" fmla="*/ 632713 h 2233997"/>
                            <a:gd name="connsiteX40" fmla="*/ 1934974 w 2604523"/>
                            <a:gd name="connsiteY40" fmla="*/ 585043 h 2233997"/>
                            <a:gd name="connsiteX41" fmla="*/ 2017314 w 2604523"/>
                            <a:gd name="connsiteY41" fmla="*/ 546040 h 2233997"/>
                            <a:gd name="connsiteX42" fmla="*/ 2093153 w 2604523"/>
                            <a:gd name="connsiteY42" fmla="*/ 528706 h 2233997"/>
                            <a:gd name="connsiteX43" fmla="*/ 2181992 w 2604523"/>
                            <a:gd name="connsiteY43" fmla="*/ 526539 h 2233997"/>
                            <a:gd name="connsiteX44" fmla="*/ 2242663 w 2604523"/>
                            <a:gd name="connsiteY44" fmla="*/ 546040 h 2233997"/>
                            <a:gd name="connsiteX45" fmla="*/ 2353172 w 2604523"/>
                            <a:gd name="connsiteY45" fmla="*/ 580709 h 2233997"/>
                            <a:gd name="connsiteX46" fmla="*/ 2446345 w 2604523"/>
                            <a:gd name="connsiteY46" fmla="*/ 634880 h 2233997"/>
                            <a:gd name="connsiteX47" fmla="*/ 2511350 w 2604523"/>
                            <a:gd name="connsiteY47" fmla="*/ 695551 h 2233997"/>
                            <a:gd name="connsiteX48" fmla="*/ 2576354 w 2604523"/>
                            <a:gd name="connsiteY48" fmla="*/ 810393 h 2233997"/>
                            <a:gd name="connsiteX49" fmla="*/ 2604523 w 2604523"/>
                            <a:gd name="connsiteY49" fmla="*/ 890565 h 2233997"/>
                            <a:gd name="connsiteX50" fmla="*/ 2591522 w 2604523"/>
                            <a:gd name="connsiteY50" fmla="*/ 1068245 h 2233997"/>
                            <a:gd name="connsiteX51" fmla="*/ 2539518 w 2604523"/>
                            <a:gd name="connsiteY51" fmla="*/ 1261092 h 2233997"/>
                            <a:gd name="connsiteX52" fmla="*/ 2457179 w 2604523"/>
                            <a:gd name="connsiteY52" fmla="*/ 1436605 h 2233997"/>
                            <a:gd name="connsiteX53" fmla="*/ 2364006 w 2604523"/>
                            <a:gd name="connsiteY53" fmla="*/ 1536279 h 2233997"/>
                            <a:gd name="connsiteX54" fmla="*/ 2251331 w 2604523"/>
                            <a:gd name="connsiteY54" fmla="*/ 1629453 h 2233997"/>
                            <a:gd name="connsiteX55" fmla="*/ 2153824 w 2604523"/>
                            <a:gd name="connsiteY55" fmla="*/ 1683623 h 2233997"/>
                            <a:gd name="connsiteX56" fmla="*/ 2036815 w 2604523"/>
                            <a:gd name="connsiteY56" fmla="*/ 1778964 h 2233997"/>
                            <a:gd name="connsiteX57" fmla="*/ 1915473 w 2604523"/>
                            <a:gd name="connsiteY57" fmla="*/ 1811466 h 2233997"/>
                            <a:gd name="connsiteX58" fmla="*/ 1804965 w 2604523"/>
                            <a:gd name="connsiteY58" fmla="*/ 1809299 h 2233997"/>
                            <a:gd name="connsiteX59" fmla="*/ 1685790 w 2604523"/>
                            <a:gd name="connsiteY59" fmla="*/ 1781130 h 2233997"/>
                            <a:gd name="connsiteX60" fmla="*/ 1633786 w 2604523"/>
                            <a:gd name="connsiteY60" fmla="*/ 1755128 h 2233997"/>
                            <a:gd name="connsiteX61" fmla="*/ 1573115 w 2604523"/>
                            <a:gd name="connsiteY61" fmla="*/ 1707458 h 2233997"/>
                            <a:gd name="connsiteX62" fmla="*/ 1534112 w 2604523"/>
                            <a:gd name="connsiteY62" fmla="*/ 1707458 h 2233997"/>
                            <a:gd name="connsiteX63" fmla="*/ 1152751 w 2604523"/>
                            <a:gd name="connsiteY63" fmla="*/ 2231830 h 2233997"/>
                            <a:gd name="connsiteX64" fmla="*/ 1263259 w 2604523"/>
                            <a:gd name="connsiteY64" fmla="*/ 2233997 h 2233997"/>
                            <a:gd name="connsiteX65" fmla="*/ 1243757 w 2604523"/>
                            <a:gd name="connsiteY65" fmla="*/ 2223163 h 2233997"/>
                            <a:gd name="connsiteX66" fmla="*/ 1150584 w 2604523"/>
                            <a:gd name="connsiteY66" fmla="*/ 2227496 h 2233997"/>
                            <a:gd name="connsiteX67" fmla="*/ 1059577 w 2604523"/>
                            <a:gd name="connsiteY67" fmla="*/ 2188493 h 2233997"/>
                            <a:gd name="connsiteX68" fmla="*/ 1057410 w 2604523"/>
                            <a:gd name="connsiteY68" fmla="*/ 2119155 h 2233997"/>
                            <a:gd name="connsiteX69" fmla="*/ 1046576 w 2604523"/>
                            <a:gd name="connsiteY69" fmla="*/ 2069318 h 2233997"/>
                            <a:gd name="connsiteX70" fmla="*/ 1035742 w 2604523"/>
                            <a:gd name="connsiteY70" fmla="*/ 2023815 h 2233997"/>
                            <a:gd name="connsiteX71" fmla="*/ 1014074 w 2604523"/>
                            <a:gd name="connsiteY71" fmla="*/ 1989146 h 2233997"/>
                            <a:gd name="connsiteX72" fmla="*/ 990239 w 2604523"/>
                            <a:gd name="connsiteY72" fmla="*/ 1967477 h 2233997"/>
                            <a:gd name="connsiteX73" fmla="*/ 942569 w 2604523"/>
                            <a:gd name="connsiteY73" fmla="*/ 1945809 h 2233997"/>
                            <a:gd name="connsiteX74" fmla="*/ 910066 w 2604523"/>
                            <a:gd name="connsiteY74" fmla="*/ 1947976 h 2233997"/>
                            <a:gd name="connsiteX75" fmla="*/ 903566 w 2604523"/>
                            <a:gd name="connsiteY75" fmla="*/ 1835301 h 2233997"/>
                            <a:gd name="connsiteX76" fmla="*/ 860229 w 2604523"/>
                            <a:gd name="connsiteY76" fmla="*/ 1690124 h 2233997"/>
                            <a:gd name="connsiteX77" fmla="*/ 832061 w 2604523"/>
                            <a:gd name="connsiteY77" fmla="*/ 1531946 h 2233997"/>
                            <a:gd name="connsiteX78" fmla="*/ 803892 w 2604523"/>
                            <a:gd name="connsiteY78" fmla="*/ 1449606 h 2233997"/>
                            <a:gd name="connsiteX79" fmla="*/ 751888 w 2604523"/>
                            <a:gd name="connsiteY79" fmla="*/ 1334764 h 2233997"/>
                            <a:gd name="connsiteX80" fmla="*/ 678216 w 2604523"/>
                            <a:gd name="connsiteY80" fmla="*/ 1289261 h 2233997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  <a:cxn ang="0">
                              <a:pos x="connsiteX8" y="connsiteY8"/>
                            </a:cxn>
                            <a:cxn ang="0">
                              <a:pos x="connsiteX9" y="connsiteY9"/>
                            </a:cxn>
                            <a:cxn ang="0">
                              <a:pos x="connsiteX10" y="connsiteY10"/>
                            </a:cxn>
                            <a:cxn ang="0">
                              <a:pos x="connsiteX11" y="connsiteY11"/>
                            </a:cxn>
                            <a:cxn ang="0">
                              <a:pos x="connsiteX12" y="connsiteY12"/>
                            </a:cxn>
                            <a:cxn ang="0">
                              <a:pos x="connsiteX13" y="connsiteY13"/>
                            </a:cxn>
                            <a:cxn ang="0">
                              <a:pos x="connsiteX14" y="connsiteY14"/>
                            </a:cxn>
                            <a:cxn ang="0">
                              <a:pos x="connsiteX15" y="connsiteY15"/>
                            </a:cxn>
                            <a:cxn ang="0">
                              <a:pos x="connsiteX16" y="connsiteY16"/>
                            </a:cxn>
                            <a:cxn ang="0">
                              <a:pos x="connsiteX17" y="connsiteY17"/>
                            </a:cxn>
                            <a:cxn ang="0">
                              <a:pos x="connsiteX18" y="connsiteY18"/>
                            </a:cxn>
                            <a:cxn ang="0">
                              <a:pos x="connsiteX19" y="connsiteY19"/>
                            </a:cxn>
                            <a:cxn ang="0">
                              <a:pos x="connsiteX20" y="connsiteY20"/>
                            </a:cxn>
                            <a:cxn ang="0">
                              <a:pos x="connsiteX21" y="connsiteY21"/>
                            </a:cxn>
                            <a:cxn ang="0">
                              <a:pos x="connsiteX22" y="connsiteY22"/>
                            </a:cxn>
                            <a:cxn ang="0">
                              <a:pos x="connsiteX23" y="connsiteY23"/>
                            </a:cxn>
                            <a:cxn ang="0">
                              <a:pos x="connsiteX24" y="connsiteY24"/>
                            </a:cxn>
                            <a:cxn ang="0">
                              <a:pos x="connsiteX25" y="connsiteY25"/>
                            </a:cxn>
                            <a:cxn ang="0">
                              <a:pos x="connsiteX26" y="connsiteY26"/>
                            </a:cxn>
                            <a:cxn ang="0">
                              <a:pos x="connsiteX27" y="connsiteY27"/>
                            </a:cxn>
                            <a:cxn ang="0">
                              <a:pos x="connsiteX28" y="connsiteY28"/>
                            </a:cxn>
                            <a:cxn ang="0">
                              <a:pos x="connsiteX29" y="connsiteY29"/>
                            </a:cxn>
                            <a:cxn ang="0">
                              <a:pos x="connsiteX30" y="connsiteY30"/>
                            </a:cxn>
                            <a:cxn ang="0">
                              <a:pos x="connsiteX31" y="connsiteY31"/>
                            </a:cxn>
                            <a:cxn ang="0">
                              <a:pos x="connsiteX32" y="connsiteY32"/>
                            </a:cxn>
                            <a:cxn ang="0">
                              <a:pos x="connsiteX33" y="connsiteY33"/>
                            </a:cxn>
                            <a:cxn ang="0">
                              <a:pos x="connsiteX34" y="connsiteY34"/>
                            </a:cxn>
                            <a:cxn ang="0">
                              <a:pos x="connsiteX35" y="connsiteY35"/>
                            </a:cxn>
                            <a:cxn ang="0">
                              <a:pos x="connsiteX36" y="connsiteY36"/>
                            </a:cxn>
                            <a:cxn ang="0">
                              <a:pos x="connsiteX37" y="connsiteY37"/>
                            </a:cxn>
                            <a:cxn ang="0">
                              <a:pos x="connsiteX38" y="connsiteY38"/>
                            </a:cxn>
                            <a:cxn ang="0">
                              <a:pos x="connsiteX39" y="connsiteY39"/>
                            </a:cxn>
                            <a:cxn ang="0">
                              <a:pos x="connsiteX40" y="connsiteY40"/>
                            </a:cxn>
                            <a:cxn ang="0">
                              <a:pos x="connsiteX41" y="connsiteY41"/>
                            </a:cxn>
                            <a:cxn ang="0">
                              <a:pos x="connsiteX42" y="connsiteY42"/>
                            </a:cxn>
                            <a:cxn ang="0">
                              <a:pos x="connsiteX43" y="connsiteY43"/>
                            </a:cxn>
                            <a:cxn ang="0">
                              <a:pos x="connsiteX44" y="connsiteY44"/>
                            </a:cxn>
                            <a:cxn ang="0">
                              <a:pos x="connsiteX45" y="connsiteY45"/>
                            </a:cxn>
                            <a:cxn ang="0">
                              <a:pos x="connsiteX46" y="connsiteY46"/>
                            </a:cxn>
                            <a:cxn ang="0">
                              <a:pos x="connsiteX47" y="connsiteY47"/>
                            </a:cxn>
                            <a:cxn ang="0">
                              <a:pos x="connsiteX48" y="connsiteY48"/>
                            </a:cxn>
                            <a:cxn ang="0">
                              <a:pos x="connsiteX49" y="connsiteY49"/>
                            </a:cxn>
                            <a:cxn ang="0">
                              <a:pos x="connsiteX50" y="connsiteY50"/>
                            </a:cxn>
                            <a:cxn ang="0">
                              <a:pos x="connsiteX51" y="connsiteY51"/>
                            </a:cxn>
                            <a:cxn ang="0">
                              <a:pos x="connsiteX52" y="connsiteY52"/>
                            </a:cxn>
                            <a:cxn ang="0">
                              <a:pos x="connsiteX53" y="connsiteY53"/>
                            </a:cxn>
                            <a:cxn ang="0">
                              <a:pos x="connsiteX54" y="connsiteY54"/>
                            </a:cxn>
                            <a:cxn ang="0">
                              <a:pos x="connsiteX55" y="connsiteY55"/>
                            </a:cxn>
                            <a:cxn ang="0">
                              <a:pos x="connsiteX56" y="connsiteY56"/>
                            </a:cxn>
                            <a:cxn ang="0">
                              <a:pos x="connsiteX57" y="connsiteY57"/>
                            </a:cxn>
                            <a:cxn ang="0">
                              <a:pos x="connsiteX58" y="connsiteY58"/>
                            </a:cxn>
                            <a:cxn ang="0">
                              <a:pos x="connsiteX59" y="connsiteY59"/>
                            </a:cxn>
                            <a:cxn ang="0">
                              <a:pos x="connsiteX60" y="connsiteY60"/>
                            </a:cxn>
                            <a:cxn ang="0">
                              <a:pos x="connsiteX61" y="connsiteY61"/>
                            </a:cxn>
                            <a:cxn ang="0">
                              <a:pos x="connsiteX62" y="connsiteY62"/>
                            </a:cxn>
                            <a:cxn ang="0">
                              <a:pos x="connsiteX63" y="connsiteY63"/>
                            </a:cxn>
                            <a:cxn ang="0">
                              <a:pos x="connsiteX64" y="connsiteY64"/>
                            </a:cxn>
                            <a:cxn ang="0">
                              <a:pos x="connsiteX65" y="connsiteY65"/>
                            </a:cxn>
                            <a:cxn ang="0">
                              <a:pos x="connsiteX66" y="connsiteY66"/>
                            </a:cxn>
                            <a:cxn ang="0">
                              <a:pos x="connsiteX67" y="connsiteY67"/>
                            </a:cxn>
                            <a:cxn ang="0">
                              <a:pos x="connsiteX68" y="connsiteY68"/>
                            </a:cxn>
                            <a:cxn ang="0">
                              <a:pos x="connsiteX69" y="connsiteY69"/>
                            </a:cxn>
                            <a:cxn ang="0">
                              <a:pos x="connsiteX70" y="connsiteY70"/>
                            </a:cxn>
                            <a:cxn ang="0">
                              <a:pos x="connsiteX71" y="connsiteY71"/>
                            </a:cxn>
                            <a:cxn ang="0">
                              <a:pos x="connsiteX72" y="connsiteY72"/>
                            </a:cxn>
                            <a:cxn ang="0">
                              <a:pos x="connsiteX73" y="connsiteY73"/>
                            </a:cxn>
                            <a:cxn ang="0">
                              <a:pos x="connsiteX74" y="connsiteY74"/>
                            </a:cxn>
                            <a:cxn ang="0">
                              <a:pos x="connsiteX75" y="connsiteY75"/>
                            </a:cxn>
                            <a:cxn ang="0">
                              <a:pos x="connsiteX76" y="connsiteY76"/>
                            </a:cxn>
                            <a:cxn ang="0">
                              <a:pos x="connsiteX77" y="connsiteY77"/>
                            </a:cxn>
                            <a:cxn ang="0">
                              <a:pos x="connsiteX78" y="connsiteY78"/>
                            </a:cxn>
                            <a:cxn ang="0">
                              <a:pos x="connsiteX79" y="connsiteY79"/>
                            </a:cxn>
                            <a:cxn ang="0">
                              <a:pos x="connsiteX80" y="connsiteY80"/>
                            </a:cxn>
                          </a:cxnLst>
                          <a:rect l="l" t="t" r="r" b="b"/>
                          <a:pathLst>
                            <a:path w="2604523" h="2233997" fill="none" extrusionOk="0">
                              <a:moveTo>
                                <a:pt x="678216" y="1289261"/>
                              </a:moveTo>
                              <a:cubicBezTo>
                                <a:pt x="660147" y="1270970"/>
                                <a:pt x="612224" y="1239611"/>
                                <a:pt x="593710" y="1232924"/>
                              </a:cubicBezTo>
                              <a:cubicBezTo>
                                <a:pt x="530950" y="1215688"/>
                                <a:pt x="442831" y="1216111"/>
                                <a:pt x="418197" y="1204755"/>
                              </a:cubicBezTo>
                              <a:cubicBezTo>
                                <a:pt x="373809" y="1182682"/>
                                <a:pt x="244327" y="1096288"/>
                                <a:pt x="169012" y="1076912"/>
                              </a:cubicBezTo>
                              <a:cubicBezTo>
                                <a:pt x="169057" y="1053229"/>
                                <a:pt x="114556" y="1005924"/>
                                <a:pt x="67172" y="946903"/>
                              </a:cubicBezTo>
                              <a:cubicBezTo>
                                <a:pt x="38547" y="927006"/>
                                <a:pt x="3312" y="783126"/>
                                <a:pt x="0" y="693384"/>
                              </a:cubicBezTo>
                              <a:cubicBezTo>
                                <a:pt x="19703" y="574331"/>
                                <a:pt x="26508" y="505710"/>
                                <a:pt x="26002" y="446366"/>
                              </a:cubicBezTo>
                              <a:cubicBezTo>
                                <a:pt x="42213" y="426547"/>
                                <a:pt x="67390" y="314469"/>
                                <a:pt x="104008" y="270854"/>
                              </a:cubicBezTo>
                              <a:cubicBezTo>
                                <a:pt x="128650" y="258351"/>
                                <a:pt x="173988" y="174520"/>
                                <a:pt x="221016" y="106175"/>
                              </a:cubicBezTo>
                              <a:cubicBezTo>
                                <a:pt x="249836" y="80876"/>
                                <a:pt x="313871" y="56732"/>
                                <a:pt x="331524" y="34670"/>
                              </a:cubicBezTo>
                              <a:cubicBezTo>
                                <a:pt x="389853" y="10694"/>
                                <a:pt x="418539" y="23610"/>
                                <a:pt x="472368" y="0"/>
                              </a:cubicBezTo>
                              <a:cubicBezTo>
                                <a:pt x="562829" y="11195"/>
                                <a:pt x="606560" y="16279"/>
                                <a:pt x="660881" y="4334"/>
                              </a:cubicBezTo>
                              <a:cubicBezTo>
                                <a:pt x="683442" y="25164"/>
                                <a:pt x="818434" y="88619"/>
                                <a:pt x="860229" y="101841"/>
                              </a:cubicBezTo>
                              <a:cubicBezTo>
                                <a:pt x="880639" y="124011"/>
                                <a:pt x="976073" y="179991"/>
                                <a:pt x="1027075" y="225350"/>
                              </a:cubicBezTo>
                              <a:cubicBezTo>
                                <a:pt x="1041403" y="237474"/>
                                <a:pt x="1104602" y="314858"/>
                                <a:pt x="1126749" y="322857"/>
                              </a:cubicBezTo>
                              <a:cubicBezTo>
                                <a:pt x="1133658" y="343737"/>
                                <a:pt x="1162914" y="387584"/>
                                <a:pt x="1189587" y="455034"/>
                              </a:cubicBezTo>
                              <a:cubicBezTo>
                                <a:pt x="1220621" y="515403"/>
                                <a:pt x="1207540" y="537199"/>
                                <a:pt x="1241590" y="602378"/>
                              </a:cubicBezTo>
                              <a:cubicBezTo>
                                <a:pt x="1241164" y="622879"/>
                                <a:pt x="1258195" y="664902"/>
                                <a:pt x="1265426" y="704219"/>
                              </a:cubicBezTo>
                              <a:cubicBezTo>
                                <a:pt x="1269484" y="739365"/>
                                <a:pt x="1245468" y="770493"/>
                                <a:pt x="1235090" y="838562"/>
                              </a:cubicBezTo>
                              <a:cubicBezTo>
                                <a:pt x="1212332" y="848581"/>
                                <a:pt x="1159568" y="951456"/>
                                <a:pt x="1135416" y="979405"/>
                              </a:cubicBezTo>
                              <a:cubicBezTo>
                                <a:pt x="1089280" y="1021021"/>
                                <a:pt x="1052563" y="1075180"/>
                                <a:pt x="1024908" y="1100747"/>
                              </a:cubicBezTo>
                              <a:cubicBezTo>
                                <a:pt x="990941" y="1133255"/>
                                <a:pt x="970101" y="1143668"/>
                                <a:pt x="931735" y="1180920"/>
                              </a:cubicBezTo>
                              <a:cubicBezTo>
                                <a:pt x="932222" y="1201002"/>
                                <a:pt x="908432" y="1288660"/>
                                <a:pt x="912233" y="1304429"/>
                              </a:cubicBezTo>
                              <a:cubicBezTo>
                                <a:pt x="918369" y="1329020"/>
                                <a:pt x="917988" y="1385335"/>
                                <a:pt x="916567" y="1417104"/>
                              </a:cubicBezTo>
                              <a:cubicBezTo>
                                <a:pt x="910356" y="1486529"/>
                                <a:pt x="936426" y="1588026"/>
                                <a:pt x="983738" y="1705291"/>
                              </a:cubicBezTo>
                              <a:cubicBezTo>
                                <a:pt x="1007034" y="1847213"/>
                                <a:pt x="995140" y="1874206"/>
                                <a:pt x="1040076" y="1989146"/>
                              </a:cubicBezTo>
                              <a:cubicBezTo>
                                <a:pt x="1051442" y="2005674"/>
                                <a:pt x="1051266" y="2099343"/>
                                <a:pt x="1068245" y="2153824"/>
                              </a:cubicBezTo>
                              <a:cubicBezTo>
                                <a:pt x="1199514" y="2031312"/>
                                <a:pt x="1315076" y="1805631"/>
                                <a:pt x="1391101" y="1668455"/>
                              </a:cubicBezTo>
                              <a:cubicBezTo>
                                <a:pt x="1391396" y="1651761"/>
                                <a:pt x="1399188" y="1631088"/>
                                <a:pt x="1408436" y="1596950"/>
                              </a:cubicBezTo>
                              <a:cubicBezTo>
                                <a:pt x="1400966" y="1578269"/>
                                <a:pt x="1387417" y="1519722"/>
                                <a:pt x="1375934" y="1503777"/>
                              </a:cubicBezTo>
                              <a:cubicBezTo>
                                <a:pt x="1359202" y="1478878"/>
                                <a:pt x="1340014" y="1444836"/>
                                <a:pt x="1326097" y="1404103"/>
                              </a:cubicBezTo>
                              <a:cubicBezTo>
                                <a:pt x="1325760" y="1368850"/>
                                <a:pt x="1326922" y="1309584"/>
                                <a:pt x="1313096" y="1280594"/>
                              </a:cubicBezTo>
                              <a:cubicBezTo>
                                <a:pt x="1309929" y="1269031"/>
                                <a:pt x="1314400" y="1235842"/>
                                <a:pt x="1319596" y="1191754"/>
                              </a:cubicBezTo>
                              <a:cubicBezTo>
                                <a:pt x="1329842" y="1175579"/>
                                <a:pt x="1342922" y="1111158"/>
                                <a:pt x="1354265" y="1087746"/>
                              </a:cubicBezTo>
                              <a:cubicBezTo>
                                <a:pt x="1357543" y="1072938"/>
                                <a:pt x="1409038" y="1037328"/>
                                <a:pt x="1432271" y="1001073"/>
                              </a:cubicBezTo>
                              <a:cubicBezTo>
                                <a:pt x="1464856" y="948285"/>
                                <a:pt x="1470033" y="918366"/>
                                <a:pt x="1492942" y="888399"/>
                              </a:cubicBezTo>
                              <a:cubicBezTo>
                                <a:pt x="1535124" y="850850"/>
                                <a:pt x="1599466" y="762692"/>
                                <a:pt x="1631619" y="751889"/>
                              </a:cubicBezTo>
                              <a:cubicBezTo>
                                <a:pt x="1673275" y="714718"/>
                                <a:pt x="1699889" y="702852"/>
                                <a:pt x="1722626" y="680383"/>
                              </a:cubicBezTo>
                              <a:cubicBezTo>
                                <a:pt x="1744360" y="666400"/>
                                <a:pt x="1768028" y="654433"/>
                                <a:pt x="1781130" y="650048"/>
                              </a:cubicBezTo>
                              <a:cubicBezTo>
                                <a:pt x="1786242" y="645134"/>
                                <a:pt x="1823245" y="635797"/>
                                <a:pt x="1835300" y="632713"/>
                              </a:cubicBezTo>
                              <a:cubicBezTo>
                                <a:pt x="1849934" y="618187"/>
                                <a:pt x="1895380" y="599949"/>
                                <a:pt x="1934974" y="585043"/>
                              </a:cubicBezTo>
                              <a:cubicBezTo>
                                <a:pt x="1966741" y="574314"/>
                                <a:pt x="1986207" y="558600"/>
                                <a:pt x="2017314" y="546040"/>
                              </a:cubicBezTo>
                              <a:cubicBezTo>
                                <a:pt x="2051507" y="531636"/>
                                <a:pt x="2062449" y="530930"/>
                                <a:pt x="2093153" y="528706"/>
                              </a:cubicBezTo>
                              <a:cubicBezTo>
                                <a:pt x="2105947" y="530246"/>
                                <a:pt x="2137945" y="530758"/>
                                <a:pt x="2181992" y="526539"/>
                              </a:cubicBezTo>
                              <a:cubicBezTo>
                                <a:pt x="2198519" y="531027"/>
                                <a:pt x="2220589" y="541099"/>
                                <a:pt x="2242663" y="546040"/>
                              </a:cubicBezTo>
                              <a:cubicBezTo>
                                <a:pt x="2260850" y="553083"/>
                                <a:pt x="2315413" y="566558"/>
                                <a:pt x="2353172" y="580709"/>
                              </a:cubicBezTo>
                              <a:cubicBezTo>
                                <a:pt x="2395991" y="599723"/>
                                <a:pt x="2434752" y="622444"/>
                                <a:pt x="2446345" y="634880"/>
                              </a:cubicBezTo>
                              <a:cubicBezTo>
                                <a:pt x="2468078" y="645881"/>
                                <a:pt x="2483484" y="660795"/>
                                <a:pt x="2511350" y="695551"/>
                              </a:cubicBezTo>
                              <a:cubicBezTo>
                                <a:pt x="2529276" y="734496"/>
                                <a:pt x="2542430" y="761680"/>
                                <a:pt x="2576354" y="810393"/>
                              </a:cubicBezTo>
                              <a:cubicBezTo>
                                <a:pt x="2579726" y="830062"/>
                                <a:pt x="2598936" y="867633"/>
                                <a:pt x="2604523" y="890565"/>
                              </a:cubicBezTo>
                              <a:cubicBezTo>
                                <a:pt x="2614378" y="941089"/>
                                <a:pt x="2586843" y="996821"/>
                                <a:pt x="2591522" y="1068245"/>
                              </a:cubicBezTo>
                              <a:cubicBezTo>
                                <a:pt x="2580698" y="1105066"/>
                                <a:pt x="2550947" y="1236902"/>
                                <a:pt x="2539518" y="1261092"/>
                              </a:cubicBezTo>
                              <a:cubicBezTo>
                                <a:pt x="2534005" y="1299910"/>
                                <a:pt x="2479299" y="1386788"/>
                                <a:pt x="2457179" y="1436605"/>
                              </a:cubicBezTo>
                              <a:cubicBezTo>
                                <a:pt x="2423030" y="1458826"/>
                                <a:pt x="2382326" y="1529338"/>
                                <a:pt x="2364006" y="1536279"/>
                              </a:cubicBezTo>
                              <a:cubicBezTo>
                                <a:pt x="2327117" y="1581934"/>
                                <a:pt x="2297223" y="1578244"/>
                                <a:pt x="2251331" y="1629453"/>
                              </a:cubicBezTo>
                              <a:cubicBezTo>
                                <a:pt x="2236249" y="1647775"/>
                                <a:pt x="2164602" y="1678351"/>
                                <a:pt x="2153824" y="1683623"/>
                              </a:cubicBezTo>
                              <a:cubicBezTo>
                                <a:pt x="2108098" y="1715922"/>
                                <a:pt x="2056511" y="1763567"/>
                                <a:pt x="2036815" y="1778964"/>
                              </a:cubicBezTo>
                              <a:cubicBezTo>
                                <a:pt x="2006777" y="1784064"/>
                                <a:pt x="1971796" y="1794404"/>
                                <a:pt x="1915473" y="1811466"/>
                              </a:cubicBezTo>
                              <a:cubicBezTo>
                                <a:pt x="1878265" y="1812395"/>
                                <a:pt x="1825061" y="1817360"/>
                                <a:pt x="1804965" y="1809299"/>
                              </a:cubicBezTo>
                              <a:cubicBezTo>
                                <a:pt x="1783528" y="1802345"/>
                                <a:pt x="1744660" y="1789896"/>
                                <a:pt x="1685790" y="1781130"/>
                              </a:cubicBezTo>
                              <a:cubicBezTo>
                                <a:pt x="1677471" y="1782626"/>
                                <a:pt x="1651051" y="1766455"/>
                                <a:pt x="1633786" y="1755128"/>
                              </a:cubicBezTo>
                              <a:cubicBezTo>
                                <a:pt x="1612978" y="1738508"/>
                                <a:pt x="1597831" y="1732574"/>
                                <a:pt x="1573115" y="1707458"/>
                              </a:cubicBezTo>
                              <a:cubicBezTo>
                                <a:pt x="1562940" y="1704711"/>
                                <a:pt x="1552957" y="1707418"/>
                                <a:pt x="1534112" y="1707458"/>
                              </a:cubicBezTo>
                              <a:cubicBezTo>
                                <a:pt x="1482653" y="1838815"/>
                                <a:pt x="1329662" y="2073625"/>
                                <a:pt x="1152751" y="2231830"/>
                              </a:cubicBezTo>
                              <a:cubicBezTo>
                                <a:pt x="1170569" y="2228426"/>
                                <a:pt x="1238826" y="2228272"/>
                                <a:pt x="1263259" y="2233997"/>
                              </a:cubicBezTo>
                              <a:cubicBezTo>
                                <a:pt x="1257579" y="2229733"/>
                                <a:pt x="1248409" y="2224041"/>
                                <a:pt x="1243757" y="2223163"/>
                              </a:cubicBezTo>
                              <a:cubicBezTo>
                                <a:pt x="1217616" y="2228388"/>
                                <a:pt x="1174623" y="2219520"/>
                                <a:pt x="1150584" y="2227496"/>
                              </a:cubicBezTo>
                              <a:cubicBezTo>
                                <a:pt x="1116703" y="2219539"/>
                                <a:pt x="1075742" y="2186292"/>
                                <a:pt x="1059577" y="2188493"/>
                              </a:cubicBezTo>
                              <a:cubicBezTo>
                                <a:pt x="1058468" y="2165501"/>
                                <a:pt x="1058947" y="2142581"/>
                                <a:pt x="1057410" y="2119155"/>
                              </a:cubicBezTo>
                              <a:cubicBezTo>
                                <a:pt x="1049141" y="2101456"/>
                                <a:pt x="1052443" y="2093672"/>
                                <a:pt x="1046576" y="2069318"/>
                              </a:cubicBezTo>
                              <a:cubicBezTo>
                                <a:pt x="1042082" y="2059862"/>
                                <a:pt x="1036078" y="2028953"/>
                                <a:pt x="1035742" y="2023815"/>
                              </a:cubicBezTo>
                              <a:cubicBezTo>
                                <a:pt x="1027610" y="2007454"/>
                                <a:pt x="1023349" y="2002036"/>
                                <a:pt x="1014074" y="1989146"/>
                              </a:cubicBezTo>
                              <a:cubicBezTo>
                                <a:pt x="1007989" y="1982347"/>
                                <a:pt x="996221" y="1970885"/>
                                <a:pt x="990239" y="1967477"/>
                              </a:cubicBezTo>
                              <a:cubicBezTo>
                                <a:pt x="985265" y="1962021"/>
                                <a:pt x="953481" y="1954254"/>
                                <a:pt x="942569" y="1945809"/>
                              </a:cubicBezTo>
                              <a:cubicBezTo>
                                <a:pt x="927241" y="1948272"/>
                                <a:pt x="919359" y="1945881"/>
                                <a:pt x="910066" y="1947976"/>
                              </a:cubicBezTo>
                              <a:cubicBezTo>
                                <a:pt x="901295" y="1932616"/>
                                <a:pt x="912469" y="1884249"/>
                                <a:pt x="903566" y="1835301"/>
                              </a:cubicBezTo>
                              <a:cubicBezTo>
                                <a:pt x="885247" y="1802615"/>
                                <a:pt x="874681" y="1746915"/>
                                <a:pt x="860229" y="1690124"/>
                              </a:cubicBezTo>
                              <a:cubicBezTo>
                                <a:pt x="857912" y="1610452"/>
                                <a:pt x="851384" y="1594427"/>
                                <a:pt x="832061" y="1531946"/>
                              </a:cubicBezTo>
                              <a:cubicBezTo>
                                <a:pt x="821075" y="1514776"/>
                                <a:pt x="807417" y="1481637"/>
                                <a:pt x="803892" y="1449606"/>
                              </a:cubicBezTo>
                              <a:cubicBezTo>
                                <a:pt x="783874" y="1421766"/>
                                <a:pt x="782079" y="1386572"/>
                                <a:pt x="751888" y="1334764"/>
                              </a:cubicBezTo>
                              <a:cubicBezTo>
                                <a:pt x="733786" y="1332003"/>
                                <a:pt x="698049" y="1298239"/>
                                <a:pt x="678216" y="1289261"/>
                              </a:cubicBezTo>
                              <a:close/>
                            </a:path>
                            <a:path w="2604523" h="2233997" stroke="0" extrusionOk="0">
                              <a:moveTo>
                                <a:pt x="678216" y="1289261"/>
                              </a:moveTo>
                              <a:cubicBezTo>
                                <a:pt x="637653" y="1264144"/>
                                <a:pt x="630147" y="1250713"/>
                                <a:pt x="593710" y="1232924"/>
                              </a:cubicBezTo>
                              <a:cubicBezTo>
                                <a:pt x="551254" y="1220201"/>
                                <a:pt x="470816" y="1202998"/>
                                <a:pt x="418197" y="1204755"/>
                              </a:cubicBezTo>
                              <a:cubicBezTo>
                                <a:pt x="388861" y="1195475"/>
                                <a:pt x="293935" y="1121594"/>
                                <a:pt x="169012" y="1076912"/>
                              </a:cubicBezTo>
                              <a:cubicBezTo>
                                <a:pt x="151190" y="1030596"/>
                                <a:pt x="97060" y="971454"/>
                                <a:pt x="67172" y="946903"/>
                              </a:cubicBezTo>
                              <a:cubicBezTo>
                                <a:pt x="37247" y="917383"/>
                                <a:pt x="32562" y="752975"/>
                                <a:pt x="0" y="693384"/>
                              </a:cubicBezTo>
                              <a:cubicBezTo>
                                <a:pt x="11562" y="632059"/>
                                <a:pt x="22629" y="569246"/>
                                <a:pt x="26002" y="446366"/>
                              </a:cubicBezTo>
                              <a:cubicBezTo>
                                <a:pt x="57084" y="382613"/>
                                <a:pt x="90869" y="296270"/>
                                <a:pt x="104008" y="270854"/>
                              </a:cubicBezTo>
                              <a:cubicBezTo>
                                <a:pt x="119692" y="239344"/>
                                <a:pt x="178121" y="194091"/>
                                <a:pt x="221016" y="106175"/>
                              </a:cubicBezTo>
                              <a:cubicBezTo>
                                <a:pt x="255757" y="88846"/>
                                <a:pt x="325325" y="51373"/>
                                <a:pt x="331524" y="34670"/>
                              </a:cubicBezTo>
                              <a:cubicBezTo>
                                <a:pt x="371186" y="18517"/>
                                <a:pt x="432380" y="3341"/>
                                <a:pt x="472368" y="0"/>
                              </a:cubicBezTo>
                              <a:cubicBezTo>
                                <a:pt x="565888" y="7879"/>
                                <a:pt x="621435" y="4064"/>
                                <a:pt x="660881" y="4334"/>
                              </a:cubicBezTo>
                              <a:cubicBezTo>
                                <a:pt x="732809" y="23737"/>
                                <a:pt x="832206" y="77522"/>
                                <a:pt x="860229" y="101841"/>
                              </a:cubicBezTo>
                              <a:cubicBezTo>
                                <a:pt x="909254" y="124764"/>
                                <a:pt x="996347" y="220928"/>
                                <a:pt x="1027075" y="225350"/>
                              </a:cubicBezTo>
                              <a:cubicBezTo>
                                <a:pt x="1061582" y="259488"/>
                                <a:pt x="1109807" y="290960"/>
                                <a:pt x="1126749" y="322857"/>
                              </a:cubicBezTo>
                              <a:cubicBezTo>
                                <a:pt x="1153514" y="350662"/>
                                <a:pt x="1154277" y="408394"/>
                                <a:pt x="1189587" y="455034"/>
                              </a:cubicBezTo>
                              <a:cubicBezTo>
                                <a:pt x="1198299" y="490150"/>
                                <a:pt x="1216936" y="543550"/>
                                <a:pt x="1241590" y="602378"/>
                              </a:cubicBezTo>
                              <a:cubicBezTo>
                                <a:pt x="1247111" y="629611"/>
                                <a:pt x="1252606" y="655568"/>
                                <a:pt x="1265426" y="704219"/>
                              </a:cubicBezTo>
                              <a:cubicBezTo>
                                <a:pt x="1269005" y="727497"/>
                                <a:pt x="1253514" y="799288"/>
                                <a:pt x="1235090" y="838562"/>
                              </a:cubicBezTo>
                              <a:cubicBezTo>
                                <a:pt x="1180804" y="894845"/>
                                <a:pt x="1182483" y="920415"/>
                                <a:pt x="1135416" y="979405"/>
                              </a:cubicBezTo>
                              <a:cubicBezTo>
                                <a:pt x="1088645" y="1014013"/>
                                <a:pt x="1077107" y="1062106"/>
                                <a:pt x="1024908" y="1100747"/>
                              </a:cubicBezTo>
                              <a:cubicBezTo>
                                <a:pt x="993967" y="1116669"/>
                                <a:pt x="946650" y="1157436"/>
                                <a:pt x="931735" y="1180920"/>
                              </a:cubicBezTo>
                              <a:cubicBezTo>
                                <a:pt x="919645" y="1237947"/>
                                <a:pt x="922460" y="1253409"/>
                                <a:pt x="912233" y="1304429"/>
                              </a:cubicBezTo>
                              <a:cubicBezTo>
                                <a:pt x="919928" y="1359252"/>
                                <a:pt x="924988" y="1377199"/>
                                <a:pt x="916567" y="1417104"/>
                              </a:cubicBezTo>
                              <a:cubicBezTo>
                                <a:pt x="956222" y="1524048"/>
                                <a:pt x="942492" y="1612165"/>
                                <a:pt x="983738" y="1705291"/>
                              </a:cubicBezTo>
                              <a:cubicBezTo>
                                <a:pt x="1033151" y="1836997"/>
                                <a:pt x="1013648" y="1955368"/>
                                <a:pt x="1040076" y="1989146"/>
                              </a:cubicBezTo>
                              <a:cubicBezTo>
                                <a:pt x="1036348" y="2025048"/>
                                <a:pt x="1048960" y="2084637"/>
                                <a:pt x="1068245" y="2153824"/>
                              </a:cubicBezTo>
                              <a:cubicBezTo>
                                <a:pt x="1162323" y="1940167"/>
                                <a:pt x="1277440" y="1748602"/>
                                <a:pt x="1391101" y="1668455"/>
                              </a:cubicBezTo>
                              <a:cubicBezTo>
                                <a:pt x="1396772" y="1653606"/>
                                <a:pt x="1407950" y="1606780"/>
                                <a:pt x="1408436" y="1596950"/>
                              </a:cubicBezTo>
                              <a:cubicBezTo>
                                <a:pt x="1396325" y="1574151"/>
                                <a:pt x="1376337" y="1531363"/>
                                <a:pt x="1375934" y="1503777"/>
                              </a:cubicBezTo>
                              <a:cubicBezTo>
                                <a:pt x="1364308" y="1478196"/>
                                <a:pt x="1336231" y="1443399"/>
                                <a:pt x="1326097" y="1404103"/>
                              </a:cubicBezTo>
                              <a:cubicBezTo>
                                <a:pt x="1321594" y="1378094"/>
                                <a:pt x="1329242" y="1334156"/>
                                <a:pt x="1313096" y="1280594"/>
                              </a:cubicBezTo>
                              <a:cubicBezTo>
                                <a:pt x="1317566" y="1249157"/>
                                <a:pt x="1323455" y="1217649"/>
                                <a:pt x="1319596" y="1191754"/>
                              </a:cubicBezTo>
                              <a:cubicBezTo>
                                <a:pt x="1335220" y="1165216"/>
                                <a:pt x="1343827" y="1110683"/>
                                <a:pt x="1354265" y="1087746"/>
                              </a:cubicBezTo>
                              <a:cubicBezTo>
                                <a:pt x="1366755" y="1081165"/>
                                <a:pt x="1396841" y="1028846"/>
                                <a:pt x="1432271" y="1001073"/>
                              </a:cubicBezTo>
                              <a:cubicBezTo>
                                <a:pt x="1466217" y="954217"/>
                                <a:pt x="1487540" y="911705"/>
                                <a:pt x="1492942" y="888399"/>
                              </a:cubicBezTo>
                              <a:cubicBezTo>
                                <a:pt x="1552769" y="826616"/>
                                <a:pt x="1573731" y="811834"/>
                                <a:pt x="1631619" y="751889"/>
                              </a:cubicBezTo>
                              <a:cubicBezTo>
                                <a:pt x="1679246" y="720295"/>
                                <a:pt x="1677893" y="705973"/>
                                <a:pt x="1722626" y="680383"/>
                              </a:cubicBezTo>
                              <a:cubicBezTo>
                                <a:pt x="1730898" y="670401"/>
                                <a:pt x="1757837" y="668159"/>
                                <a:pt x="1781130" y="650048"/>
                              </a:cubicBezTo>
                              <a:cubicBezTo>
                                <a:pt x="1804721" y="645781"/>
                                <a:pt x="1821739" y="634296"/>
                                <a:pt x="1835300" y="632713"/>
                              </a:cubicBezTo>
                              <a:cubicBezTo>
                                <a:pt x="1857350" y="611636"/>
                                <a:pt x="1901441" y="604524"/>
                                <a:pt x="1934974" y="585043"/>
                              </a:cubicBezTo>
                              <a:cubicBezTo>
                                <a:pt x="1954331" y="567285"/>
                                <a:pt x="1988079" y="559240"/>
                                <a:pt x="2017314" y="546040"/>
                              </a:cubicBezTo>
                              <a:cubicBezTo>
                                <a:pt x="2030163" y="536789"/>
                                <a:pt x="2080022" y="525845"/>
                                <a:pt x="2093153" y="528706"/>
                              </a:cubicBezTo>
                              <a:cubicBezTo>
                                <a:pt x="2113603" y="535215"/>
                                <a:pt x="2157870" y="528824"/>
                                <a:pt x="2181992" y="526539"/>
                              </a:cubicBezTo>
                              <a:cubicBezTo>
                                <a:pt x="2192373" y="529826"/>
                                <a:pt x="2217108" y="535121"/>
                                <a:pt x="2242663" y="546040"/>
                              </a:cubicBezTo>
                              <a:cubicBezTo>
                                <a:pt x="2271827" y="548799"/>
                                <a:pt x="2328636" y="568537"/>
                                <a:pt x="2353172" y="580709"/>
                              </a:cubicBezTo>
                              <a:cubicBezTo>
                                <a:pt x="2398770" y="606068"/>
                                <a:pt x="2426724" y="628403"/>
                                <a:pt x="2446345" y="634880"/>
                              </a:cubicBezTo>
                              <a:cubicBezTo>
                                <a:pt x="2458192" y="644366"/>
                                <a:pt x="2500808" y="685208"/>
                                <a:pt x="2511350" y="695551"/>
                              </a:cubicBezTo>
                              <a:cubicBezTo>
                                <a:pt x="2527463" y="738661"/>
                                <a:pt x="2540537" y="762217"/>
                                <a:pt x="2576354" y="810393"/>
                              </a:cubicBezTo>
                              <a:cubicBezTo>
                                <a:pt x="2592996" y="840847"/>
                                <a:pt x="2588661" y="852435"/>
                                <a:pt x="2604523" y="890565"/>
                              </a:cubicBezTo>
                              <a:cubicBezTo>
                                <a:pt x="2597210" y="965191"/>
                                <a:pt x="2603589" y="1019370"/>
                                <a:pt x="2591522" y="1068245"/>
                              </a:cubicBezTo>
                              <a:cubicBezTo>
                                <a:pt x="2565199" y="1127635"/>
                                <a:pt x="2546319" y="1201989"/>
                                <a:pt x="2539518" y="1261092"/>
                              </a:cubicBezTo>
                              <a:cubicBezTo>
                                <a:pt x="2492018" y="1341777"/>
                                <a:pt x="2475458" y="1405320"/>
                                <a:pt x="2457179" y="1436605"/>
                              </a:cubicBezTo>
                              <a:cubicBezTo>
                                <a:pt x="2439244" y="1462152"/>
                                <a:pt x="2386989" y="1526412"/>
                                <a:pt x="2364006" y="1536279"/>
                              </a:cubicBezTo>
                              <a:cubicBezTo>
                                <a:pt x="2334228" y="1554992"/>
                                <a:pt x="2281037" y="1607355"/>
                                <a:pt x="2251331" y="1629453"/>
                              </a:cubicBezTo>
                              <a:cubicBezTo>
                                <a:pt x="2209070" y="1644623"/>
                                <a:pt x="2194277" y="1661729"/>
                                <a:pt x="2153824" y="1683623"/>
                              </a:cubicBezTo>
                              <a:cubicBezTo>
                                <a:pt x="2097414" y="1727214"/>
                                <a:pt x="2067846" y="1746434"/>
                                <a:pt x="2036815" y="1778964"/>
                              </a:cubicBezTo>
                              <a:cubicBezTo>
                                <a:pt x="2013826" y="1791905"/>
                                <a:pt x="1969946" y="1789113"/>
                                <a:pt x="1915473" y="1811466"/>
                              </a:cubicBezTo>
                              <a:cubicBezTo>
                                <a:pt x="1880367" y="1802643"/>
                                <a:pt x="1854126" y="1801238"/>
                                <a:pt x="1804965" y="1809299"/>
                              </a:cubicBezTo>
                              <a:cubicBezTo>
                                <a:pt x="1763450" y="1788600"/>
                                <a:pt x="1700305" y="1787163"/>
                                <a:pt x="1685790" y="1781130"/>
                              </a:cubicBezTo>
                              <a:cubicBezTo>
                                <a:pt x="1680862" y="1777292"/>
                                <a:pt x="1642826" y="1762040"/>
                                <a:pt x="1633786" y="1755128"/>
                              </a:cubicBezTo>
                              <a:cubicBezTo>
                                <a:pt x="1627428" y="1743881"/>
                                <a:pt x="1588398" y="1714156"/>
                                <a:pt x="1573115" y="1707458"/>
                              </a:cubicBezTo>
                              <a:cubicBezTo>
                                <a:pt x="1566237" y="1709645"/>
                                <a:pt x="1548857" y="1704527"/>
                                <a:pt x="1534112" y="1707458"/>
                              </a:cubicBezTo>
                              <a:cubicBezTo>
                                <a:pt x="1336334" y="1902573"/>
                                <a:pt x="1245899" y="2020076"/>
                                <a:pt x="1152751" y="2231830"/>
                              </a:cubicBezTo>
                              <a:cubicBezTo>
                                <a:pt x="1183722" y="2229277"/>
                                <a:pt x="1241826" y="2237901"/>
                                <a:pt x="1263259" y="2233997"/>
                              </a:cubicBezTo>
                              <a:cubicBezTo>
                                <a:pt x="1259446" y="2231708"/>
                                <a:pt x="1250157" y="2226769"/>
                                <a:pt x="1243757" y="2223163"/>
                              </a:cubicBezTo>
                              <a:cubicBezTo>
                                <a:pt x="1202654" y="2217495"/>
                                <a:pt x="1175174" y="2224165"/>
                                <a:pt x="1150584" y="2227496"/>
                              </a:cubicBezTo>
                              <a:cubicBezTo>
                                <a:pt x="1111674" y="2214029"/>
                                <a:pt x="1088510" y="2205275"/>
                                <a:pt x="1059577" y="2188493"/>
                              </a:cubicBezTo>
                              <a:cubicBezTo>
                                <a:pt x="1059373" y="2161746"/>
                                <a:pt x="1054586" y="2144685"/>
                                <a:pt x="1057410" y="2119155"/>
                              </a:cubicBezTo>
                              <a:cubicBezTo>
                                <a:pt x="1051568" y="2102076"/>
                                <a:pt x="1050038" y="2092419"/>
                                <a:pt x="1046576" y="2069318"/>
                              </a:cubicBezTo>
                              <a:cubicBezTo>
                                <a:pt x="1046638" y="2052090"/>
                                <a:pt x="1039351" y="2040623"/>
                                <a:pt x="1035742" y="2023815"/>
                              </a:cubicBezTo>
                              <a:cubicBezTo>
                                <a:pt x="1031266" y="2021532"/>
                                <a:pt x="1022224" y="2002747"/>
                                <a:pt x="1014074" y="1989146"/>
                              </a:cubicBezTo>
                              <a:cubicBezTo>
                                <a:pt x="1008354" y="1986965"/>
                                <a:pt x="999974" y="1978954"/>
                                <a:pt x="990239" y="1967477"/>
                              </a:cubicBezTo>
                              <a:cubicBezTo>
                                <a:pt x="970340" y="1956707"/>
                                <a:pt x="950524" y="1949337"/>
                                <a:pt x="942569" y="1945809"/>
                              </a:cubicBezTo>
                              <a:cubicBezTo>
                                <a:pt x="930237" y="1945837"/>
                                <a:pt x="914494" y="1945122"/>
                                <a:pt x="910066" y="1947976"/>
                              </a:cubicBezTo>
                              <a:cubicBezTo>
                                <a:pt x="900576" y="1911654"/>
                                <a:pt x="913289" y="1868020"/>
                                <a:pt x="903566" y="1835301"/>
                              </a:cubicBezTo>
                              <a:cubicBezTo>
                                <a:pt x="889167" y="1811601"/>
                                <a:pt x="869691" y="1747095"/>
                                <a:pt x="860229" y="1690124"/>
                              </a:cubicBezTo>
                              <a:cubicBezTo>
                                <a:pt x="842181" y="1619898"/>
                                <a:pt x="837574" y="1547394"/>
                                <a:pt x="832061" y="1531946"/>
                              </a:cubicBezTo>
                              <a:cubicBezTo>
                                <a:pt x="830734" y="1511088"/>
                                <a:pt x="809701" y="1468472"/>
                                <a:pt x="803892" y="1449606"/>
                              </a:cubicBezTo>
                              <a:cubicBezTo>
                                <a:pt x="793089" y="1400266"/>
                                <a:pt x="771086" y="1351104"/>
                                <a:pt x="751888" y="1334764"/>
                              </a:cubicBezTo>
                              <a:cubicBezTo>
                                <a:pt x="730748" y="1316035"/>
                                <a:pt x="693945" y="1306081"/>
                                <a:pt x="678216" y="1289261"/>
                              </a:cubicBezTo>
                              <a:close/>
                            </a:path>
                          </a:pathLst>
                        </a:custGeom>
                        <ask:type>
                          <ask:lineSketchNone/>
                        </ask:type>
                      </ask:lineSketchStyleProps>
                    </a:ext>
                  </a:extLst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05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</a:endParaRPr>
                </a:p>
              </p:txBody>
            </p:sp>
            <p:sp>
              <p:nvSpPr>
                <p:cNvPr id="277" name="Freeform: Shape 276">
                  <a:extLst>
                    <a:ext uri="{FF2B5EF4-FFF2-40B4-BE49-F238E27FC236}">
                      <a16:creationId xmlns:a16="http://schemas.microsoft.com/office/drawing/2014/main" id="{A68084D9-FE41-2B26-1835-7ED02D095E76}"/>
                    </a:ext>
                  </a:extLst>
                </p:cNvPr>
                <p:cNvSpPr/>
                <p:nvPr/>
              </p:nvSpPr>
              <p:spPr>
                <a:xfrm rot="3600000">
                  <a:off x="2279859" y="3036836"/>
                  <a:ext cx="340183" cy="195913"/>
                </a:xfrm>
                <a:custGeom>
                  <a:avLst/>
                  <a:gdLst>
                    <a:gd name="connsiteX0" fmla="*/ 1531938 w 1620838"/>
                    <a:gd name="connsiteY0" fmla="*/ 522288 h 933450"/>
                    <a:gd name="connsiteX1" fmla="*/ 1531938 w 1620838"/>
                    <a:gd name="connsiteY1" fmla="*/ 522288 h 933450"/>
                    <a:gd name="connsiteX2" fmla="*/ 1363663 w 1620838"/>
                    <a:gd name="connsiteY2" fmla="*/ 465138 h 933450"/>
                    <a:gd name="connsiteX3" fmla="*/ 1281113 w 1620838"/>
                    <a:gd name="connsiteY3" fmla="*/ 431800 h 933450"/>
                    <a:gd name="connsiteX4" fmla="*/ 1238250 w 1620838"/>
                    <a:gd name="connsiteY4" fmla="*/ 396875 h 933450"/>
                    <a:gd name="connsiteX5" fmla="*/ 1239838 w 1620838"/>
                    <a:gd name="connsiteY5" fmla="*/ 376238 h 933450"/>
                    <a:gd name="connsiteX6" fmla="*/ 1241425 w 1620838"/>
                    <a:gd name="connsiteY6" fmla="*/ 295275 h 933450"/>
                    <a:gd name="connsiteX7" fmla="*/ 1217613 w 1620838"/>
                    <a:gd name="connsiteY7" fmla="*/ 241300 h 933450"/>
                    <a:gd name="connsiteX8" fmla="*/ 1146175 w 1620838"/>
                    <a:gd name="connsiteY8" fmla="*/ 180975 h 933450"/>
                    <a:gd name="connsiteX9" fmla="*/ 1074738 w 1620838"/>
                    <a:gd name="connsiteY9" fmla="*/ 141288 h 933450"/>
                    <a:gd name="connsiteX10" fmla="*/ 989013 w 1620838"/>
                    <a:gd name="connsiteY10" fmla="*/ 85725 h 933450"/>
                    <a:gd name="connsiteX11" fmla="*/ 882650 w 1620838"/>
                    <a:gd name="connsiteY11" fmla="*/ 55563 h 933450"/>
                    <a:gd name="connsiteX12" fmla="*/ 796925 w 1620838"/>
                    <a:gd name="connsiteY12" fmla="*/ 31750 h 933450"/>
                    <a:gd name="connsiteX13" fmla="*/ 708025 w 1620838"/>
                    <a:gd name="connsiteY13" fmla="*/ 12700 h 933450"/>
                    <a:gd name="connsiteX14" fmla="*/ 671513 w 1620838"/>
                    <a:gd name="connsiteY14" fmla="*/ 6350 h 933450"/>
                    <a:gd name="connsiteX15" fmla="*/ 639763 w 1620838"/>
                    <a:gd name="connsiteY15" fmla="*/ 6350 h 933450"/>
                    <a:gd name="connsiteX16" fmla="*/ 622300 w 1620838"/>
                    <a:gd name="connsiteY16" fmla="*/ 4763 h 933450"/>
                    <a:gd name="connsiteX17" fmla="*/ 612775 w 1620838"/>
                    <a:gd name="connsiteY17" fmla="*/ 3175 h 933450"/>
                    <a:gd name="connsiteX18" fmla="*/ 588963 w 1620838"/>
                    <a:gd name="connsiteY18" fmla="*/ 0 h 933450"/>
                    <a:gd name="connsiteX19" fmla="*/ 560388 w 1620838"/>
                    <a:gd name="connsiteY19" fmla="*/ 1588 h 933450"/>
                    <a:gd name="connsiteX20" fmla="*/ 538163 w 1620838"/>
                    <a:gd name="connsiteY20" fmla="*/ 3175 h 933450"/>
                    <a:gd name="connsiteX21" fmla="*/ 520700 w 1620838"/>
                    <a:gd name="connsiteY21" fmla="*/ 6350 h 933450"/>
                    <a:gd name="connsiteX22" fmla="*/ 501650 w 1620838"/>
                    <a:gd name="connsiteY22" fmla="*/ 12700 h 933450"/>
                    <a:gd name="connsiteX23" fmla="*/ 485775 w 1620838"/>
                    <a:gd name="connsiteY23" fmla="*/ 14288 h 933450"/>
                    <a:gd name="connsiteX24" fmla="*/ 466725 w 1620838"/>
                    <a:gd name="connsiteY24" fmla="*/ 19050 h 933450"/>
                    <a:gd name="connsiteX25" fmla="*/ 454025 w 1620838"/>
                    <a:gd name="connsiteY25" fmla="*/ 23813 h 933450"/>
                    <a:gd name="connsiteX26" fmla="*/ 454025 w 1620838"/>
                    <a:gd name="connsiteY26" fmla="*/ 23813 h 933450"/>
                    <a:gd name="connsiteX27" fmla="*/ 439738 w 1620838"/>
                    <a:gd name="connsiteY27" fmla="*/ 26988 h 933450"/>
                    <a:gd name="connsiteX28" fmla="*/ 415925 w 1620838"/>
                    <a:gd name="connsiteY28" fmla="*/ 31750 h 933450"/>
                    <a:gd name="connsiteX29" fmla="*/ 406400 w 1620838"/>
                    <a:gd name="connsiteY29" fmla="*/ 38100 h 933450"/>
                    <a:gd name="connsiteX30" fmla="*/ 388938 w 1620838"/>
                    <a:gd name="connsiteY30" fmla="*/ 46038 h 933450"/>
                    <a:gd name="connsiteX31" fmla="*/ 371475 w 1620838"/>
                    <a:gd name="connsiteY31" fmla="*/ 52388 h 933450"/>
                    <a:gd name="connsiteX32" fmla="*/ 352425 w 1620838"/>
                    <a:gd name="connsiteY32" fmla="*/ 63500 h 933450"/>
                    <a:gd name="connsiteX33" fmla="*/ 338138 w 1620838"/>
                    <a:gd name="connsiteY33" fmla="*/ 69850 h 933450"/>
                    <a:gd name="connsiteX34" fmla="*/ 328613 w 1620838"/>
                    <a:gd name="connsiteY34" fmla="*/ 74613 h 933450"/>
                    <a:gd name="connsiteX35" fmla="*/ 309563 w 1620838"/>
                    <a:gd name="connsiteY35" fmla="*/ 82550 h 933450"/>
                    <a:gd name="connsiteX36" fmla="*/ 296863 w 1620838"/>
                    <a:gd name="connsiteY36" fmla="*/ 87313 h 933450"/>
                    <a:gd name="connsiteX37" fmla="*/ 296863 w 1620838"/>
                    <a:gd name="connsiteY37" fmla="*/ 87313 h 933450"/>
                    <a:gd name="connsiteX38" fmla="*/ 280988 w 1620838"/>
                    <a:gd name="connsiteY38" fmla="*/ 95250 h 933450"/>
                    <a:gd name="connsiteX39" fmla="*/ 273050 w 1620838"/>
                    <a:gd name="connsiteY39" fmla="*/ 100013 h 933450"/>
                    <a:gd name="connsiteX40" fmla="*/ 261938 w 1620838"/>
                    <a:gd name="connsiteY40" fmla="*/ 107950 h 933450"/>
                    <a:gd name="connsiteX41" fmla="*/ 246063 w 1620838"/>
                    <a:gd name="connsiteY41" fmla="*/ 120650 h 933450"/>
                    <a:gd name="connsiteX42" fmla="*/ 233363 w 1620838"/>
                    <a:gd name="connsiteY42" fmla="*/ 130175 h 933450"/>
                    <a:gd name="connsiteX43" fmla="*/ 220663 w 1620838"/>
                    <a:gd name="connsiteY43" fmla="*/ 144463 h 933450"/>
                    <a:gd name="connsiteX44" fmla="*/ 211138 w 1620838"/>
                    <a:gd name="connsiteY44" fmla="*/ 152400 h 933450"/>
                    <a:gd name="connsiteX45" fmla="*/ 196850 w 1620838"/>
                    <a:gd name="connsiteY45" fmla="*/ 163513 h 933450"/>
                    <a:gd name="connsiteX46" fmla="*/ 179388 w 1620838"/>
                    <a:gd name="connsiteY46" fmla="*/ 179388 h 933450"/>
                    <a:gd name="connsiteX47" fmla="*/ 166688 w 1620838"/>
                    <a:gd name="connsiteY47" fmla="*/ 195263 h 933450"/>
                    <a:gd name="connsiteX48" fmla="*/ 149225 w 1620838"/>
                    <a:gd name="connsiteY48" fmla="*/ 207963 h 933450"/>
                    <a:gd name="connsiteX49" fmla="*/ 141288 w 1620838"/>
                    <a:gd name="connsiteY49" fmla="*/ 219075 h 933450"/>
                    <a:gd name="connsiteX50" fmla="*/ 131763 w 1620838"/>
                    <a:gd name="connsiteY50" fmla="*/ 233363 h 933450"/>
                    <a:gd name="connsiteX51" fmla="*/ 115888 w 1620838"/>
                    <a:gd name="connsiteY51" fmla="*/ 250825 h 933450"/>
                    <a:gd name="connsiteX52" fmla="*/ 107950 w 1620838"/>
                    <a:gd name="connsiteY52" fmla="*/ 263525 h 933450"/>
                    <a:gd name="connsiteX53" fmla="*/ 98425 w 1620838"/>
                    <a:gd name="connsiteY53" fmla="*/ 274638 h 933450"/>
                    <a:gd name="connsiteX54" fmla="*/ 88900 w 1620838"/>
                    <a:gd name="connsiteY54" fmla="*/ 292100 h 933450"/>
                    <a:gd name="connsiteX55" fmla="*/ 76200 w 1620838"/>
                    <a:gd name="connsiteY55" fmla="*/ 312738 h 933450"/>
                    <a:gd name="connsiteX56" fmla="*/ 66675 w 1620838"/>
                    <a:gd name="connsiteY56" fmla="*/ 336550 h 933450"/>
                    <a:gd name="connsiteX57" fmla="*/ 60325 w 1620838"/>
                    <a:gd name="connsiteY57" fmla="*/ 349250 h 933450"/>
                    <a:gd name="connsiteX58" fmla="*/ 53975 w 1620838"/>
                    <a:gd name="connsiteY58" fmla="*/ 361950 h 933450"/>
                    <a:gd name="connsiteX59" fmla="*/ 49213 w 1620838"/>
                    <a:gd name="connsiteY59" fmla="*/ 376238 h 933450"/>
                    <a:gd name="connsiteX60" fmla="*/ 36513 w 1620838"/>
                    <a:gd name="connsiteY60" fmla="*/ 396875 h 933450"/>
                    <a:gd name="connsiteX61" fmla="*/ 28575 w 1620838"/>
                    <a:gd name="connsiteY61" fmla="*/ 411163 h 933450"/>
                    <a:gd name="connsiteX62" fmla="*/ 19050 w 1620838"/>
                    <a:gd name="connsiteY62" fmla="*/ 422275 h 933450"/>
                    <a:gd name="connsiteX63" fmla="*/ 12700 w 1620838"/>
                    <a:gd name="connsiteY63" fmla="*/ 436563 h 933450"/>
                    <a:gd name="connsiteX64" fmla="*/ 9525 w 1620838"/>
                    <a:gd name="connsiteY64" fmla="*/ 442913 h 933450"/>
                    <a:gd name="connsiteX65" fmla="*/ 4763 w 1620838"/>
                    <a:gd name="connsiteY65" fmla="*/ 466725 h 933450"/>
                    <a:gd name="connsiteX66" fmla="*/ 0 w 1620838"/>
                    <a:gd name="connsiteY66" fmla="*/ 485775 h 933450"/>
                    <a:gd name="connsiteX67" fmla="*/ 0 w 1620838"/>
                    <a:gd name="connsiteY67" fmla="*/ 512763 h 933450"/>
                    <a:gd name="connsiteX68" fmla="*/ 1588 w 1620838"/>
                    <a:gd name="connsiteY68" fmla="*/ 519113 h 933450"/>
                    <a:gd name="connsiteX69" fmla="*/ 6350 w 1620838"/>
                    <a:gd name="connsiteY69" fmla="*/ 538163 h 933450"/>
                    <a:gd name="connsiteX70" fmla="*/ 7938 w 1620838"/>
                    <a:gd name="connsiteY70" fmla="*/ 554038 h 933450"/>
                    <a:gd name="connsiteX71" fmla="*/ 15875 w 1620838"/>
                    <a:gd name="connsiteY71" fmla="*/ 577850 h 933450"/>
                    <a:gd name="connsiteX72" fmla="*/ 28575 w 1620838"/>
                    <a:gd name="connsiteY72" fmla="*/ 601663 h 933450"/>
                    <a:gd name="connsiteX73" fmla="*/ 31750 w 1620838"/>
                    <a:gd name="connsiteY73" fmla="*/ 627063 h 933450"/>
                    <a:gd name="connsiteX74" fmla="*/ 38100 w 1620838"/>
                    <a:gd name="connsiteY74" fmla="*/ 652463 h 933450"/>
                    <a:gd name="connsiteX75" fmla="*/ 46038 w 1620838"/>
                    <a:gd name="connsiteY75" fmla="*/ 666750 h 933450"/>
                    <a:gd name="connsiteX76" fmla="*/ 63500 w 1620838"/>
                    <a:gd name="connsiteY76" fmla="*/ 682625 h 933450"/>
                    <a:gd name="connsiteX77" fmla="*/ 107950 w 1620838"/>
                    <a:gd name="connsiteY77" fmla="*/ 728663 h 933450"/>
                    <a:gd name="connsiteX78" fmla="*/ 123825 w 1620838"/>
                    <a:gd name="connsiteY78" fmla="*/ 747713 h 933450"/>
                    <a:gd name="connsiteX79" fmla="*/ 173038 w 1620838"/>
                    <a:gd name="connsiteY79" fmla="*/ 771525 h 933450"/>
                    <a:gd name="connsiteX80" fmla="*/ 220663 w 1620838"/>
                    <a:gd name="connsiteY80" fmla="*/ 800100 h 933450"/>
                    <a:gd name="connsiteX81" fmla="*/ 319088 w 1620838"/>
                    <a:gd name="connsiteY81" fmla="*/ 830263 h 933450"/>
                    <a:gd name="connsiteX82" fmla="*/ 373063 w 1620838"/>
                    <a:gd name="connsiteY82" fmla="*/ 850900 h 933450"/>
                    <a:gd name="connsiteX83" fmla="*/ 449263 w 1620838"/>
                    <a:gd name="connsiteY83" fmla="*/ 876300 h 933450"/>
                    <a:gd name="connsiteX84" fmla="*/ 538163 w 1620838"/>
                    <a:gd name="connsiteY84" fmla="*/ 904875 h 933450"/>
                    <a:gd name="connsiteX85" fmla="*/ 614363 w 1620838"/>
                    <a:gd name="connsiteY85" fmla="*/ 922338 h 933450"/>
                    <a:gd name="connsiteX86" fmla="*/ 660400 w 1620838"/>
                    <a:gd name="connsiteY86" fmla="*/ 933450 h 933450"/>
                    <a:gd name="connsiteX87" fmla="*/ 714375 w 1620838"/>
                    <a:gd name="connsiteY87" fmla="*/ 933450 h 933450"/>
                    <a:gd name="connsiteX88" fmla="*/ 792163 w 1620838"/>
                    <a:gd name="connsiteY88" fmla="*/ 901700 h 933450"/>
                    <a:gd name="connsiteX89" fmla="*/ 857250 w 1620838"/>
                    <a:gd name="connsiteY89" fmla="*/ 885825 h 933450"/>
                    <a:gd name="connsiteX90" fmla="*/ 923925 w 1620838"/>
                    <a:gd name="connsiteY90" fmla="*/ 866775 h 933450"/>
                    <a:gd name="connsiteX91" fmla="*/ 1001713 w 1620838"/>
                    <a:gd name="connsiteY91" fmla="*/ 841375 h 933450"/>
                    <a:gd name="connsiteX92" fmla="*/ 1041400 w 1620838"/>
                    <a:gd name="connsiteY92" fmla="*/ 822325 h 933450"/>
                    <a:gd name="connsiteX93" fmla="*/ 1074738 w 1620838"/>
                    <a:gd name="connsiteY93" fmla="*/ 804863 h 933450"/>
                    <a:gd name="connsiteX94" fmla="*/ 1114425 w 1620838"/>
                    <a:gd name="connsiteY94" fmla="*/ 774700 h 933450"/>
                    <a:gd name="connsiteX95" fmla="*/ 1138238 w 1620838"/>
                    <a:gd name="connsiteY95" fmla="*/ 730250 h 933450"/>
                    <a:gd name="connsiteX96" fmla="*/ 1154113 w 1620838"/>
                    <a:gd name="connsiteY96" fmla="*/ 687388 h 933450"/>
                    <a:gd name="connsiteX97" fmla="*/ 1160463 w 1620838"/>
                    <a:gd name="connsiteY97" fmla="*/ 671513 h 933450"/>
                    <a:gd name="connsiteX98" fmla="*/ 1176338 w 1620838"/>
                    <a:gd name="connsiteY98" fmla="*/ 638175 h 933450"/>
                    <a:gd name="connsiteX99" fmla="*/ 1193800 w 1620838"/>
                    <a:gd name="connsiteY99" fmla="*/ 611188 h 933450"/>
                    <a:gd name="connsiteX100" fmla="*/ 1209675 w 1620838"/>
                    <a:gd name="connsiteY100" fmla="*/ 581025 h 933450"/>
                    <a:gd name="connsiteX101" fmla="*/ 1233488 w 1620838"/>
                    <a:gd name="connsiteY101" fmla="*/ 563563 h 933450"/>
                    <a:gd name="connsiteX102" fmla="*/ 1274763 w 1620838"/>
                    <a:gd name="connsiteY102" fmla="*/ 558800 h 933450"/>
                    <a:gd name="connsiteX103" fmla="*/ 1289050 w 1620838"/>
                    <a:gd name="connsiteY103" fmla="*/ 558800 h 933450"/>
                    <a:gd name="connsiteX104" fmla="*/ 1333500 w 1620838"/>
                    <a:gd name="connsiteY104" fmla="*/ 561975 h 933450"/>
                    <a:gd name="connsiteX105" fmla="*/ 1363663 w 1620838"/>
                    <a:gd name="connsiteY105" fmla="*/ 565150 h 933450"/>
                    <a:gd name="connsiteX106" fmla="*/ 1387475 w 1620838"/>
                    <a:gd name="connsiteY106" fmla="*/ 573088 h 933450"/>
                    <a:gd name="connsiteX107" fmla="*/ 1404938 w 1620838"/>
                    <a:gd name="connsiteY107" fmla="*/ 576263 h 933450"/>
                    <a:gd name="connsiteX108" fmla="*/ 1409700 w 1620838"/>
                    <a:gd name="connsiteY108" fmla="*/ 577850 h 933450"/>
                    <a:gd name="connsiteX109" fmla="*/ 1419225 w 1620838"/>
                    <a:gd name="connsiteY109" fmla="*/ 577850 h 933450"/>
                    <a:gd name="connsiteX110" fmla="*/ 1446213 w 1620838"/>
                    <a:gd name="connsiteY110" fmla="*/ 587375 h 933450"/>
                    <a:gd name="connsiteX111" fmla="*/ 1465263 w 1620838"/>
                    <a:gd name="connsiteY111" fmla="*/ 590550 h 933450"/>
                    <a:gd name="connsiteX112" fmla="*/ 1485900 w 1620838"/>
                    <a:gd name="connsiteY112" fmla="*/ 596900 h 933450"/>
                    <a:gd name="connsiteX113" fmla="*/ 1500188 w 1620838"/>
                    <a:gd name="connsiteY113" fmla="*/ 600075 h 933450"/>
                    <a:gd name="connsiteX114" fmla="*/ 1514475 w 1620838"/>
                    <a:gd name="connsiteY114" fmla="*/ 603250 h 933450"/>
                    <a:gd name="connsiteX115" fmla="*/ 1528763 w 1620838"/>
                    <a:gd name="connsiteY115" fmla="*/ 606425 h 933450"/>
                    <a:gd name="connsiteX116" fmla="*/ 1535113 w 1620838"/>
                    <a:gd name="connsiteY116" fmla="*/ 609600 h 933450"/>
                    <a:gd name="connsiteX117" fmla="*/ 1555750 w 1620838"/>
                    <a:gd name="connsiteY117" fmla="*/ 614363 h 933450"/>
                    <a:gd name="connsiteX118" fmla="*/ 1570038 w 1620838"/>
                    <a:gd name="connsiteY118" fmla="*/ 615950 h 933450"/>
                    <a:gd name="connsiteX119" fmla="*/ 1581150 w 1620838"/>
                    <a:gd name="connsiteY119" fmla="*/ 620713 h 933450"/>
                    <a:gd name="connsiteX120" fmla="*/ 1600200 w 1620838"/>
                    <a:gd name="connsiteY120" fmla="*/ 623888 h 933450"/>
                    <a:gd name="connsiteX121" fmla="*/ 1604963 w 1620838"/>
                    <a:gd name="connsiteY121" fmla="*/ 627063 h 933450"/>
                    <a:gd name="connsiteX122" fmla="*/ 1620838 w 1620838"/>
                    <a:gd name="connsiteY122" fmla="*/ 633413 h 933450"/>
                    <a:gd name="connsiteX123" fmla="*/ 1620838 w 1620838"/>
                    <a:gd name="connsiteY123" fmla="*/ 619125 h 933450"/>
                    <a:gd name="connsiteX124" fmla="*/ 1616075 w 1620838"/>
                    <a:gd name="connsiteY124" fmla="*/ 598488 h 933450"/>
                    <a:gd name="connsiteX125" fmla="*/ 1608138 w 1620838"/>
                    <a:gd name="connsiteY125" fmla="*/ 587375 h 933450"/>
                    <a:gd name="connsiteX126" fmla="*/ 1600200 w 1620838"/>
                    <a:gd name="connsiteY126" fmla="*/ 579438 h 933450"/>
                    <a:gd name="connsiteX127" fmla="*/ 1589088 w 1620838"/>
                    <a:gd name="connsiteY127" fmla="*/ 563563 h 933450"/>
                    <a:gd name="connsiteX128" fmla="*/ 1531938 w 1620838"/>
                    <a:gd name="connsiteY128" fmla="*/ 522288 h 9334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  <a:cxn ang="0">
                      <a:pos x="connsiteX66" y="connsiteY66"/>
                    </a:cxn>
                    <a:cxn ang="0">
                      <a:pos x="connsiteX67" y="connsiteY67"/>
                    </a:cxn>
                    <a:cxn ang="0">
                      <a:pos x="connsiteX68" y="connsiteY68"/>
                    </a:cxn>
                    <a:cxn ang="0">
                      <a:pos x="connsiteX69" y="connsiteY69"/>
                    </a:cxn>
                    <a:cxn ang="0">
                      <a:pos x="connsiteX70" y="connsiteY70"/>
                    </a:cxn>
                    <a:cxn ang="0">
                      <a:pos x="connsiteX71" y="connsiteY71"/>
                    </a:cxn>
                    <a:cxn ang="0">
                      <a:pos x="connsiteX72" y="connsiteY72"/>
                    </a:cxn>
                    <a:cxn ang="0">
                      <a:pos x="connsiteX73" y="connsiteY73"/>
                    </a:cxn>
                    <a:cxn ang="0">
                      <a:pos x="connsiteX74" y="connsiteY74"/>
                    </a:cxn>
                    <a:cxn ang="0">
                      <a:pos x="connsiteX75" y="connsiteY75"/>
                    </a:cxn>
                    <a:cxn ang="0">
                      <a:pos x="connsiteX76" y="connsiteY76"/>
                    </a:cxn>
                    <a:cxn ang="0">
                      <a:pos x="connsiteX77" y="connsiteY77"/>
                    </a:cxn>
                    <a:cxn ang="0">
                      <a:pos x="connsiteX78" y="connsiteY78"/>
                    </a:cxn>
                    <a:cxn ang="0">
                      <a:pos x="connsiteX79" y="connsiteY79"/>
                    </a:cxn>
                    <a:cxn ang="0">
                      <a:pos x="connsiteX80" y="connsiteY80"/>
                    </a:cxn>
                    <a:cxn ang="0">
                      <a:pos x="connsiteX81" y="connsiteY81"/>
                    </a:cxn>
                    <a:cxn ang="0">
                      <a:pos x="connsiteX82" y="connsiteY82"/>
                    </a:cxn>
                    <a:cxn ang="0">
                      <a:pos x="connsiteX83" y="connsiteY83"/>
                    </a:cxn>
                    <a:cxn ang="0">
                      <a:pos x="connsiteX84" y="connsiteY84"/>
                    </a:cxn>
                    <a:cxn ang="0">
                      <a:pos x="connsiteX85" y="connsiteY85"/>
                    </a:cxn>
                    <a:cxn ang="0">
                      <a:pos x="connsiteX86" y="connsiteY86"/>
                    </a:cxn>
                    <a:cxn ang="0">
                      <a:pos x="connsiteX87" y="connsiteY87"/>
                    </a:cxn>
                    <a:cxn ang="0">
                      <a:pos x="connsiteX88" y="connsiteY88"/>
                    </a:cxn>
                    <a:cxn ang="0">
                      <a:pos x="connsiteX89" y="connsiteY89"/>
                    </a:cxn>
                    <a:cxn ang="0">
                      <a:pos x="connsiteX90" y="connsiteY90"/>
                    </a:cxn>
                    <a:cxn ang="0">
                      <a:pos x="connsiteX91" y="connsiteY91"/>
                    </a:cxn>
                    <a:cxn ang="0">
                      <a:pos x="connsiteX92" y="connsiteY92"/>
                    </a:cxn>
                    <a:cxn ang="0">
                      <a:pos x="connsiteX93" y="connsiteY93"/>
                    </a:cxn>
                    <a:cxn ang="0">
                      <a:pos x="connsiteX94" y="connsiteY94"/>
                    </a:cxn>
                    <a:cxn ang="0">
                      <a:pos x="connsiteX95" y="connsiteY95"/>
                    </a:cxn>
                    <a:cxn ang="0">
                      <a:pos x="connsiteX96" y="connsiteY96"/>
                    </a:cxn>
                    <a:cxn ang="0">
                      <a:pos x="connsiteX97" y="connsiteY97"/>
                    </a:cxn>
                    <a:cxn ang="0">
                      <a:pos x="connsiteX98" y="connsiteY98"/>
                    </a:cxn>
                    <a:cxn ang="0">
                      <a:pos x="connsiteX99" y="connsiteY99"/>
                    </a:cxn>
                    <a:cxn ang="0">
                      <a:pos x="connsiteX100" y="connsiteY100"/>
                    </a:cxn>
                    <a:cxn ang="0">
                      <a:pos x="connsiteX101" y="connsiteY101"/>
                    </a:cxn>
                    <a:cxn ang="0">
                      <a:pos x="connsiteX102" y="connsiteY102"/>
                    </a:cxn>
                    <a:cxn ang="0">
                      <a:pos x="connsiteX103" y="connsiteY103"/>
                    </a:cxn>
                    <a:cxn ang="0">
                      <a:pos x="connsiteX104" y="connsiteY104"/>
                    </a:cxn>
                    <a:cxn ang="0">
                      <a:pos x="connsiteX105" y="connsiteY105"/>
                    </a:cxn>
                    <a:cxn ang="0">
                      <a:pos x="connsiteX106" y="connsiteY106"/>
                    </a:cxn>
                    <a:cxn ang="0">
                      <a:pos x="connsiteX107" y="connsiteY107"/>
                    </a:cxn>
                    <a:cxn ang="0">
                      <a:pos x="connsiteX108" y="connsiteY108"/>
                    </a:cxn>
                    <a:cxn ang="0">
                      <a:pos x="connsiteX109" y="connsiteY109"/>
                    </a:cxn>
                    <a:cxn ang="0">
                      <a:pos x="connsiteX110" y="connsiteY110"/>
                    </a:cxn>
                    <a:cxn ang="0">
                      <a:pos x="connsiteX111" y="connsiteY111"/>
                    </a:cxn>
                    <a:cxn ang="0">
                      <a:pos x="connsiteX112" y="connsiteY112"/>
                    </a:cxn>
                    <a:cxn ang="0">
                      <a:pos x="connsiteX113" y="connsiteY113"/>
                    </a:cxn>
                    <a:cxn ang="0">
                      <a:pos x="connsiteX114" y="connsiteY114"/>
                    </a:cxn>
                    <a:cxn ang="0">
                      <a:pos x="connsiteX115" y="connsiteY115"/>
                    </a:cxn>
                    <a:cxn ang="0">
                      <a:pos x="connsiteX116" y="connsiteY116"/>
                    </a:cxn>
                    <a:cxn ang="0">
                      <a:pos x="connsiteX117" y="connsiteY117"/>
                    </a:cxn>
                    <a:cxn ang="0">
                      <a:pos x="connsiteX118" y="connsiteY118"/>
                    </a:cxn>
                    <a:cxn ang="0">
                      <a:pos x="connsiteX119" y="connsiteY119"/>
                    </a:cxn>
                    <a:cxn ang="0">
                      <a:pos x="connsiteX120" y="connsiteY120"/>
                    </a:cxn>
                    <a:cxn ang="0">
                      <a:pos x="connsiteX121" y="connsiteY121"/>
                    </a:cxn>
                    <a:cxn ang="0">
                      <a:pos x="connsiteX122" y="connsiteY122"/>
                    </a:cxn>
                    <a:cxn ang="0">
                      <a:pos x="connsiteX123" y="connsiteY123"/>
                    </a:cxn>
                    <a:cxn ang="0">
                      <a:pos x="connsiteX124" y="connsiteY124"/>
                    </a:cxn>
                    <a:cxn ang="0">
                      <a:pos x="connsiteX125" y="connsiteY125"/>
                    </a:cxn>
                    <a:cxn ang="0">
                      <a:pos x="connsiteX126" y="connsiteY126"/>
                    </a:cxn>
                    <a:cxn ang="0">
                      <a:pos x="connsiteX127" y="connsiteY127"/>
                    </a:cxn>
                    <a:cxn ang="0">
                      <a:pos x="connsiteX128" y="connsiteY128"/>
                    </a:cxn>
                  </a:cxnLst>
                  <a:rect l="l" t="t" r="r" b="b"/>
                  <a:pathLst>
                    <a:path w="1620838" h="933450">
                      <a:moveTo>
                        <a:pt x="1531938" y="522288"/>
                      </a:moveTo>
                      <a:lnTo>
                        <a:pt x="1531938" y="522288"/>
                      </a:lnTo>
                      <a:lnTo>
                        <a:pt x="1363663" y="465138"/>
                      </a:lnTo>
                      <a:lnTo>
                        <a:pt x="1281113" y="431800"/>
                      </a:lnTo>
                      <a:lnTo>
                        <a:pt x="1238250" y="396875"/>
                      </a:lnTo>
                      <a:lnTo>
                        <a:pt x="1239838" y="376238"/>
                      </a:lnTo>
                      <a:lnTo>
                        <a:pt x="1241425" y="295275"/>
                      </a:lnTo>
                      <a:lnTo>
                        <a:pt x="1217613" y="241300"/>
                      </a:lnTo>
                      <a:lnTo>
                        <a:pt x="1146175" y="180975"/>
                      </a:lnTo>
                      <a:lnTo>
                        <a:pt x="1074738" y="141288"/>
                      </a:lnTo>
                      <a:lnTo>
                        <a:pt x="989013" y="85725"/>
                      </a:lnTo>
                      <a:lnTo>
                        <a:pt x="882650" y="55563"/>
                      </a:lnTo>
                      <a:lnTo>
                        <a:pt x="796925" y="31750"/>
                      </a:lnTo>
                      <a:lnTo>
                        <a:pt x="708025" y="12700"/>
                      </a:lnTo>
                      <a:lnTo>
                        <a:pt x="671513" y="6350"/>
                      </a:lnTo>
                      <a:lnTo>
                        <a:pt x="639763" y="6350"/>
                      </a:lnTo>
                      <a:cubicBezTo>
                        <a:pt x="623361" y="4710"/>
                        <a:pt x="629206" y="4763"/>
                        <a:pt x="622300" y="4763"/>
                      </a:cubicBezTo>
                      <a:lnTo>
                        <a:pt x="612775" y="3175"/>
                      </a:lnTo>
                      <a:lnTo>
                        <a:pt x="588963" y="0"/>
                      </a:lnTo>
                      <a:lnTo>
                        <a:pt x="560388" y="1588"/>
                      </a:lnTo>
                      <a:lnTo>
                        <a:pt x="538163" y="3175"/>
                      </a:lnTo>
                      <a:lnTo>
                        <a:pt x="520700" y="6350"/>
                      </a:lnTo>
                      <a:lnTo>
                        <a:pt x="501650" y="12700"/>
                      </a:lnTo>
                      <a:lnTo>
                        <a:pt x="485775" y="14288"/>
                      </a:lnTo>
                      <a:lnTo>
                        <a:pt x="466725" y="19050"/>
                      </a:lnTo>
                      <a:lnTo>
                        <a:pt x="454025" y="23813"/>
                      </a:lnTo>
                      <a:lnTo>
                        <a:pt x="454025" y="23813"/>
                      </a:lnTo>
                      <a:lnTo>
                        <a:pt x="439738" y="26988"/>
                      </a:lnTo>
                      <a:lnTo>
                        <a:pt x="415925" y="31750"/>
                      </a:lnTo>
                      <a:lnTo>
                        <a:pt x="406400" y="38100"/>
                      </a:lnTo>
                      <a:lnTo>
                        <a:pt x="388938" y="46038"/>
                      </a:lnTo>
                      <a:lnTo>
                        <a:pt x="371475" y="52388"/>
                      </a:lnTo>
                      <a:lnTo>
                        <a:pt x="352425" y="63500"/>
                      </a:lnTo>
                      <a:lnTo>
                        <a:pt x="338138" y="69850"/>
                      </a:lnTo>
                      <a:lnTo>
                        <a:pt x="328613" y="74613"/>
                      </a:lnTo>
                      <a:lnTo>
                        <a:pt x="309563" y="82550"/>
                      </a:lnTo>
                      <a:lnTo>
                        <a:pt x="296863" y="87313"/>
                      </a:lnTo>
                      <a:lnTo>
                        <a:pt x="296863" y="87313"/>
                      </a:lnTo>
                      <a:lnTo>
                        <a:pt x="280988" y="95250"/>
                      </a:lnTo>
                      <a:lnTo>
                        <a:pt x="273050" y="100013"/>
                      </a:lnTo>
                      <a:lnTo>
                        <a:pt x="261938" y="107950"/>
                      </a:lnTo>
                      <a:lnTo>
                        <a:pt x="246063" y="120650"/>
                      </a:lnTo>
                      <a:lnTo>
                        <a:pt x="233363" y="130175"/>
                      </a:lnTo>
                      <a:lnTo>
                        <a:pt x="220663" y="144463"/>
                      </a:lnTo>
                      <a:lnTo>
                        <a:pt x="211138" y="152400"/>
                      </a:lnTo>
                      <a:lnTo>
                        <a:pt x="196850" y="163513"/>
                      </a:lnTo>
                      <a:lnTo>
                        <a:pt x="179388" y="179388"/>
                      </a:lnTo>
                      <a:lnTo>
                        <a:pt x="166688" y="195263"/>
                      </a:lnTo>
                      <a:lnTo>
                        <a:pt x="149225" y="207963"/>
                      </a:lnTo>
                      <a:lnTo>
                        <a:pt x="141288" y="219075"/>
                      </a:lnTo>
                      <a:lnTo>
                        <a:pt x="131763" y="233363"/>
                      </a:lnTo>
                      <a:lnTo>
                        <a:pt x="115888" y="250825"/>
                      </a:lnTo>
                      <a:cubicBezTo>
                        <a:pt x="107643" y="262368"/>
                        <a:pt x="107950" y="257386"/>
                        <a:pt x="107950" y="263525"/>
                      </a:cubicBezTo>
                      <a:lnTo>
                        <a:pt x="98425" y="274638"/>
                      </a:lnTo>
                      <a:lnTo>
                        <a:pt x="88900" y="292100"/>
                      </a:lnTo>
                      <a:lnTo>
                        <a:pt x="76200" y="312738"/>
                      </a:lnTo>
                      <a:lnTo>
                        <a:pt x="66675" y="336550"/>
                      </a:lnTo>
                      <a:lnTo>
                        <a:pt x="60325" y="349250"/>
                      </a:lnTo>
                      <a:lnTo>
                        <a:pt x="53975" y="361950"/>
                      </a:lnTo>
                      <a:lnTo>
                        <a:pt x="49213" y="376238"/>
                      </a:lnTo>
                      <a:lnTo>
                        <a:pt x="36513" y="396875"/>
                      </a:lnTo>
                      <a:lnTo>
                        <a:pt x="28575" y="411163"/>
                      </a:lnTo>
                      <a:lnTo>
                        <a:pt x="19050" y="422275"/>
                      </a:lnTo>
                      <a:cubicBezTo>
                        <a:pt x="12463" y="435448"/>
                        <a:pt x="12700" y="430242"/>
                        <a:pt x="12700" y="436563"/>
                      </a:cubicBezTo>
                      <a:lnTo>
                        <a:pt x="9525" y="442913"/>
                      </a:lnTo>
                      <a:lnTo>
                        <a:pt x="4763" y="466725"/>
                      </a:lnTo>
                      <a:lnTo>
                        <a:pt x="0" y="485775"/>
                      </a:lnTo>
                      <a:lnTo>
                        <a:pt x="0" y="512763"/>
                      </a:lnTo>
                      <a:lnTo>
                        <a:pt x="1588" y="519113"/>
                      </a:lnTo>
                      <a:lnTo>
                        <a:pt x="6350" y="538163"/>
                      </a:lnTo>
                      <a:lnTo>
                        <a:pt x="7938" y="554038"/>
                      </a:lnTo>
                      <a:lnTo>
                        <a:pt x="15875" y="577850"/>
                      </a:lnTo>
                      <a:lnTo>
                        <a:pt x="28575" y="601663"/>
                      </a:lnTo>
                      <a:lnTo>
                        <a:pt x="31750" y="627063"/>
                      </a:lnTo>
                      <a:lnTo>
                        <a:pt x="38100" y="652463"/>
                      </a:lnTo>
                      <a:lnTo>
                        <a:pt x="46038" y="666750"/>
                      </a:lnTo>
                      <a:lnTo>
                        <a:pt x="63500" y="682625"/>
                      </a:lnTo>
                      <a:lnTo>
                        <a:pt x="107950" y="728663"/>
                      </a:lnTo>
                      <a:lnTo>
                        <a:pt x="123825" y="747713"/>
                      </a:lnTo>
                      <a:lnTo>
                        <a:pt x="173038" y="771525"/>
                      </a:lnTo>
                      <a:lnTo>
                        <a:pt x="220663" y="800100"/>
                      </a:lnTo>
                      <a:lnTo>
                        <a:pt x="319088" y="830263"/>
                      </a:lnTo>
                      <a:lnTo>
                        <a:pt x="373063" y="850900"/>
                      </a:lnTo>
                      <a:lnTo>
                        <a:pt x="449263" y="876300"/>
                      </a:lnTo>
                      <a:lnTo>
                        <a:pt x="538163" y="904875"/>
                      </a:lnTo>
                      <a:lnTo>
                        <a:pt x="614363" y="922338"/>
                      </a:lnTo>
                      <a:lnTo>
                        <a:pt x="660400" y="933450"/>
                      </a:lnTo>
                      <a:lnTo>
                        <a:pt x="714375" y="933450"/>
                      </a:lnTo>
                      <a:lnTo>
                        <a:pt x="792163" y="901700"/>
                      </a:lnTo>
                      <a:lnTo>
                        <a:pt x="857250" y="885825"/>
                      </a:lnTo>
                      <a:lnTo>
                        <a:pt x="923925" y="866775"/>
                      </a:lnTo>
                      <a:lnTo>
                        <a:pt x="1001713" y="841375"/>
                      </a:lnTo>
                      <a:lnTo>
                        <a:pt x="1041400" y="822325"/>
                      </a:lnTo>
                      <a:lnTo>
                        <a:pt x="1074738" y="804863"/>
                      </a:lnTo>
                      <a:lnTo>
                        <a:pt x="1114425" y="774700"/>
                      </a:lnTo>
                      <a:lnTo>
                        <a:pt x="1138238" y="730250"/>
                      </a:lnTo>
                      <a:lnTo>
                        <a:pt x="1154113" y="687388"/>
                      </a:lnTo>
                      <a:cubicBezTo>
                        <a:pt x="1159290" y="673580"/>
                        <a:pt x="1156853" y="678732"/>
                        <a:pt x="1160463" y="671513"/>
                      </a:cubicBezTo>
                      <a:lnTo>
                        <a:pt x="1176338" y="638175"/>
                      </a:lnTo>
                      <a:lnTo>
                        <a:pt x="1193800" y="611188"/>
                      </a:lnTo>
                      <a:lnTo>
                        <a:pt x="1209675" y="581025"/>
                      </a:lnTo>
                      <a:lnTo>
                        <a:pt x="1233488" y="563563"/>
                      </a:lnTo>
                      <a:lnTo>
                        <a:pt x="1274763" y="558800"/>
                      </a:lnTo>
                      <a:lnTo>
                        <a:pt x="1289050" y="558800"/>
                      </a:lnTo>
                      <a:lnTo>
                        <a:pt x="1333500" y="561975"/>
                      </a:lnTo>
                      <a:cubicBezTo>
                        <a:pt x="1352954" y="566298"/>
                        <a:pt x="1342909" y="565150"/>
                        <a:pt x="1363663" y="565150"/>
                      </a:cubicBezTo>
                      <a:lnTo>
                        <a:pt x="1387475" y="573088"/>
                      </a:lnTo>
                      <a:cubicBezTo>
                        <a:pt x="1393296" y="574146"/>
                        <a:pt x="1399153" y="575023"/>
                        <a:pt x="1404938" y="576263"/>
                      </a:cubicBezTo>
                      <a:cubicBezTo>
                        <a:pt x="1406574" y="576614"/>
                        <a:pt x="1408037" y="577665"/>
                        <a:pt x="1409700" y="577850"/>
                      </a:cubicBezTo>
                      <a:cubicBezTo>
                        <a:pt x="1412856" y="578201"/>
                        <a:pt x="1416050" y="577850"/>
                        <a:pt x="1419225" y="577850"/>
                      </a:cubicBezTo>
                      <a:lnTo>
                        <a:pt x="1446213" y="587375"/>
                      </a:lnTo>
                      <a:cubicBezTo>
                        <a:pt x="1462050" y="590894"/>
                        <a:pt x="1455621" y="590550"/>
                        <a:pt x="1465263" y="590550"/>
                      </a:cubicBezTo>
                      <a:lnTo>
                        <a:pt x="1485900" y="596900"/>
                      </a:lnTo>
                      <a:lnTo>
                        <a:pt x="1500188" y="600075"/>
                      </a:lnTo>
                      <a:lnTo>
                        <a:pt x="1514475" y="603250"/>
                      </a:lnTo>
                      <a:cubicBezTo>
                        <a:pt x="1519238" y="604308"/>
                        <a:pt x="1524100" y="604990"/>
                        <a:pt x="1528763" y="606425"/>
                      </a:cubicBezTo>
                      <a:cubicBezTo>
                        <a:pt x="1531025" y="607121"/>
                        <a:pt x="1535113" y="609600"/>
                        <a:pt x="1535113" y="609600"/>
                      </a:cubicBezTo>
                      <a:lnTo>
                        <a:pt x="1555750" y="614363"/>
                      </a:lnTo>
                      <a:lnTo>
                        <a:pt x="1570038" y="615950"/>
                      </a:lnTo>
                      <a:lnTo>
                        <a:pt x="1581150" y="620713"/>
                      </a:lnTo>
                      <a:cubicBezTo>
                        <a:pt x="1596988" y="624232"/>
                        <a:pt x="1590559" y="623888"/>
                        <a:pt x="1600200" y="623888"/>
                      </a:cubicBezTo>
                      <a:lnTo>
                        <a:pt x="1604963" y="627063"/>
                      </a:lnTo>
                      <a:lnTo>
                        <a:pt x="1620838" y="633413"/>
                      </a:lnTo>
                      <a:lnTo>
                        <a:pt x="1620838" y="619125"/>
                      </a:lnTo>
                      <a:lnTo>
                        <a:pt x="1616075" y="598488"/>
                      </a:lnTo>
                      <a:lnTo>
                        <a:pt x="1608138" y="587375"/>
                      </a:lnTo>
                      <a:lnTo>
                        <a:pt x="1600200" y="579438"/>
                      </a:lnTo>
                      <a:lnTo>
                        <a:pt x="1589088" y="563563"/>
                      </a:lnTo>
                      <a:lnTo>
                        <a:pt x="1531938" y="522288"/>
                      </a:lnTo>
                      <a:close/>
                    </a:path>
                  </a:pathLst>
                </a:custGeom>
                <a:solidFill>
                  <a:srgbClr val="70AD47">
                    <a:lumMod val="20000"/>
                    <a:lumOff val="80000"/>
                  </a:srgbClr>
                </a:solidFill>
                <a:ln w="3175" cap="flat" cmpd="sng" algn="ctr">
                  <a:solidFill>
                    <a:srgbClr val="E7E6E6">
                      <a:lumMod val="50000"/>
                    </a:srgbClr>
                  </a:solidFill>
                  <a:prstDash val="solid"/>
                  <a:miter lim="800000"/>
                  <a:extLst>
                    <a:ext uri="{C807C97D-BFC1-408E-A445-0C87EB9F89A2}">
                      <ask:lineSketchStyleProps xmlns:ask="http://schemas.microsoft.com/office/drawing/2018/sketchyshapes" sd="3089779650">
                        <a:custGeom>
                          <a:avLst/>
                          <a:gdLst>
                            <a:gd name="connsiteX0" fmla="*/ 1531938 w 1620838"/>
                            <a:gd name="connsiteY0" fmla="*/ 522288 h 933450"/>
                            <a:gd name="connsiteX1" fmla="*/ 1531938 w 1620838"/>
                            <a:gd name="connsiteY1" fmla="*/ 522288 h 933450"/>
                            <a:gd name="connsiteX2" fmla="*/ 1363663 w 1620838"/>
                            <a:gd name="connsiteY2" fmla="*/ 465138 h 933450"/>
                            <a:gd name="connsiteX3" fmla="*/ 1281113 w 1620838"/>
                            <a:gd name="connsiteY3" fmla="*/ 431800 h 933450"/>
                            <a:gd name="connsiteX4" fmla="*/ 1238250 w 1620838"/>
                            <a:gd name="connsiteY4" fmla="*/ 396875 h 933450"/>
                            <a:gd name="connsiteX5" fmla="*/ 1239838 w 1620838"/>
                            <a:gd name="connsiteY5" fmla="*/ 376238 h 933450"/>
                            <a:gd name="connsiteX6" fmla="*/ 1241425 w 1620838"/>
                            <a:gd name="connsiteY6" fmla="*/ 295275 h 933450"/>
                            <a:gd name="connsiteX7" fmla="*/ 1217613 w 1620838"/>
                            <a:gd name="connsiteY7" fmla="*/ 241300 h 933450"/>
                            <a:gd name="connsiteX8" fmla="*/ 1146175 w 1620838"/>
                            <a:gd name="connsiteY8" fmla="*/ 180975 h 933450"/>
                            <a:gd name="connsiteX9" fmla="*/ 1074738 w 1620838"/>
                            <a:gd name="connsiteY9" fmla="*/ 141288 h 933450"/>
                            <a:gd name="connsiteX10" fmla="*/ 989013 w 1620838"/>
                            <a:gd name="connsiteY10" fmla="*/ 85725 h 933450"/>
                            <a:gd name="connsiteX11" fmla="*/ 882650 w 1620838"/>
                            <a:gd name="connsiteY11" fmla="*/ 55563 h 933450"/>
                            <a:gd name="connsiteX12" fmla="*/ 796925 w 1620838"/>
                            <a:gd name="connsiteY12" fmla="*/ 31750 h 933450"/>
                            <a:gd name="connsiteX13" fmla="*/ 708025 w 1620838"/>
                            <a:gd name="connsiteY13" fmla="*/ 12700 h 933450"/>
                            <a:gd name="connsiteX14" fmla="*/ 671513 w 1620838"/>
                            <a:gd name="connsiteY14" fmla="*/ 6350 h 933450"/>
                            <a:gd name="connsiteX15" fmla="*/ 639763 w 1620838"/>
                            <a:gd name="connsiteY15" fmla="*/ 6350 h 933450"/>
                            <a:gd name="connsiteX16" fmla="*/ 622300 w 1620838"/>
                            <a:gd name="connsiteY16" fmla="*/ 4763 h 933450"/>
                            <a:gd name="connsiteX17" fmla="*/ 612775 w 1620838"/>
                            <a:gd name="connsiteY17" fmla="*/ 3175 h 933450"/>
                            <a:gd name="connsiteX18" fmla="*/ 588963 w 1620838"/>
                            <a:gd name="connsiteY18" fmla="*/ 0 h 933450"/>
                            <a:gd name="connsiteX19" fmla="*/ 560388 w 1620838"/>
                            <a:gd name="connsiteY19" fmla="*/ 1588 h 933450"/>
                            <a:gd name="connsiteX20" fmla="*/ 538163 w 1620838"/>
                            <a:gd name="connsiteY20" fmla="*/ 3175 h 933450"/>
                            <a:gd name="connsiteX21" fmla="*/ 520700 w 1620838"/>
                            <a:gd name="connsiteY21" fmla="*/ 6350 h 933450"/>
                            <a:gd name="connsiteX22" fmla="*/ 501650 w 1620838"/>
                            <a:gd name="connsiteY22" fmla="*/ 12700 h 933450"/>
                            <a:gd name="connsiteX23" fmla="*/ 485775 w 1620838"/>
                            <a:gd name="connsiteY23" fmla="*/ 14288 h 933450"/>
                            <a:gd name="connsiteX24" fmla="*/ 466725 w 1620838"/>
                            <a:gd name="connsiteY24" fmla="*/ 19050 h 933450"/>
                            <a:gd name="connsiteX25" fmla="*/ 454025 w 1620838"/>
                            <a:gd name="connsiteY25" fmla="*/ 23813 h 933450"/>
                            <a:gd name="connsiteX26" fmla="*/ 454025 w 1620838"/>
                            <a:gd name="connsiteY26" fmla="*/ 23813 h 933450"/>
                            <a:gd name="connsiteX27" fmla="*/ 439738 w 1620838"/>
                            <a:gd name="connsiteY27" fmla="*/ 26988 h 933450"/>
                            <a:gd name="connsiteX28" fmla="*/ 415925 w 1620838"/>
                            <a:gd name="connsiteY28" fmla="*/ 31750 h 933450"/>
                            <a:gd name="connsiteX29" fmla="*/ 406400 w 1620838"/>
                            <a:gd name="connsiteY29" fmla="*/ 38100 h 933450"/>
                            <a:gd name="connsiteX30" fmla="*/ 388938 w 1620838"/>
                            <a:gd name="connsiteY30" fmla="*/ 46038 h 933450"/>
                            <a:gd name="connsiteX31" fmla="*/ 371475 w 1620838"/>
                            <a:gd name="connsiteY31" fmla="*/ 52388 h 933450"/>
                            <a:gd name="connsiteX32" fmla="*/ 352425 w 1620838"/>
                            <a:gd name="connsiteY32" fmla="*/ 63500 h 933450"/>
                            <a:gd name="connsiteX33" fmla="*/ 338138 w 1620838"/>
                            <a:gd name="connsiteY33" fmla="*/ 69850 h 933450"/>
                            <a:gd name="connsiteX34" fmla="*/ 328613 w 1620838"/>
                            <a:gd name="connsiteY34" fmla="*/ 74613 h 933450"/>
                            <a:gd name="connsiteX35" fmla="*/ 309563 w 1620838"/>
                            <a:gd name="connsiteY35" fmla="*/ 82550 h 933450"/>
                            <a:gd name="connsiteX36" fmla="*/ 296863 w 1620838"/>
                            <a:gd name="connsiteY36" fmla="*/ 87313 h 933450"/>
                            <a:gd name="connsiteX37" fmla="*/ 296863 w 1620838"/>
                            <a:gd name="connsiteY37" fmla="*/ 87313 h 933450"/>
                            <a:gd name="connsiteX38" fmla="*/ 280988 w 1620838"/>
                            <a:gd name="connsiteY38" fmla="*/ 95250 h 933450"/>
                            <a:gd name="connsiteX39" fmla="*/ 273050 w 1620838"/>
                            <a:gd name="connsiteY39" fmla="*/ 100013 h 933450"/>
                            <a:gd name="connsiteX40" fmla="*/ 261938 w 1620838"/>
                            <a:gd name="connsiteY40" fmla="*/ 107950 h 933450"/>
                            <a:gd name="connsiteX41" fmla="*/ 246063 w 1620838"/>
                            <a:gd name="connsiteY41" fmla="*/ 120650 h 933450"/>
                            <a:gd name="connsiteX42" fmla="*/ 233363 w 1620838"/>
                            <a:gd name="connsiteY42" fmla="*/ 130175 h 933450"/>
                            <a:gd name="connsiteX43" fmla="*/ 220663 w 1620838"/>
                            <a:gd name="connsiteY43" fmla="*/ 144463 h 933450"/>
                            <a:gd name="connsiteX44" fmla="*/ 211138 w 1620838"/>
                            <a:gd name="connsiteY44" fmla="*/ 152400 h 933450"/>
                            <a:gd name="connsiteX45" fmla="*/ 196850 w 1620838"/>
                            <a:gd name="connsiteY45" fmla="*/ 163513 h 933450"/>
                            <a:gd name="connsiteX46" fmla="*/ 179388 w 1620838"/>
                            <a:gd name="connsiteY46" fmla="*/ 179388 h 933450"/>
                            <a:gd name="connsiteX47" fmla="*/ 166688 w 1620838"/>
                            <a:gd name="connsiteY47" fmla="*/ 195263 h 933450"/>
                            <a:gd name="connsiteX48" fmla="*/ 149225 w 1620838"/>
                            <a:gd name="connsiteY48" fmla="*/ 207963 h 933450"/>
                            <a:gd name="connsiteX49" fmla="*/ 141288 w 1620838"/>
                            <a:gd name="connsiteY49" fmla="*/ 219075 h 933450"/>
                            <a:gd name="connsiteX50" fmla="*/ 131763 w 1620838"/>
                            <a:gd name="connsiteY50" fmla="*/ 233363 h 933450"/>
                            <a:gd name="connsiteX51" fmla="*/ 115888 w 1620838"/>
                            <a:gd name="connsiteY51" fmla="*/ 250825 h 933450"/>
                            <a:gd name="connsiteX52" fmla="*/ 107950 w 1620838"/>
                            <a:gd name="connsiteY52" fmla="*/ 263525 h 933450"/>
                            <a:gd name="connsiteX53" fmla="*/ 98425 w 1620838"/>
                            <a:gd name="connsiteY53" fmla="*/ 274638 h 933450"/>
                            <a:gd name="connsiteX54" fmla="*/ 88900 w 1620838"/>
                            <a:gd name="connsiteY54" fmla="*/ 292100 h 933450"/>
                            <a:gd name="connsiteX55" fmla="*/ 76200 w 1620838"/>
                            <a:gd name="connsiteY55" fmla="*/ 312738 h 933450"/>
                            <a:gd name="connsiteX56" fmla="*/ 66675 w 1620838"/>
                            <a:gd name="connsiteY56" fmla="*/ 336550 h 933450"/>
                            <a:gd name="connsiteX57" fmla="*/ 60325 w 1620838"/>
                            <a:gd name="connsiteY57" fmla="*/ 349250 h 933450"/>
                            <a:gd name="connsiteX58" fmla="*/ 53975 w 1620838"/>
                            <a:gd name="connsiteY58" fmla="*/ 361950 h 933450"/>
                            <a:gd name="connsiteX59" fmla="*/ 49213 w 1620838"/>
                            <a:gd name="connsiteY59" fmla="*/ 376238 h 933450"/>
                            <a:gd name="connsiteX60" fmla="*/ 36513 w 1620838"/>
                            <a:gd name="connsiteY60" fmla="*/ 396875 h 933450"/>
                            <a:gd name="connsiteX61" fmla="*/ 28575 w 1620838"/>
                            <a:gd name="connsiteY61" fmla="*/ 411163 h 933450"/>
                            <a:gd name="connsiteX62" fmla="*/ 19050 w 1620838"/>
                            <a:gd name="connsiteY62" fmla="*/ 422275 h 933450"/>
                            <a:gd name="connsiteX63" fmla="*/ 12700 w 1620838"/>
                            <a:gd name="connsiteY63" fmla="*/ 436563 h 933450"/>
                            <a:gd name="connsiteX64" fmla="*/ 9525 w 1620838"/>
                            <a:gd name="connsiteY64" fmla="*/ 442913 h 933450"/>
                            <a:gd name="connsiteX65" fmla="*/ 4763 w 1620838"/>
                            <a:gd name="connsiteY65" fmla="*/ 466725 h 933450"/>
                            <a:gd name="connsiteX66" fmla="*/ 0 w 1620838"/>
                            <a:gd name="connsiteY66" fmla="*/ 485775 h 933450"/>
                            <a:gd name="connsiteX67" fmla="*/ 0 w 1620838"/>
                            <a:gd name="connsiteY67" fmla="*/ 512763 h 933450"/>
                            <a:gd name="connsiteX68" fmla="*/ 1588 w 1620838"/>
                            <a:gd name="connsiteY68" fmla="*/ 519113 h 933450"/>
                            <a:gd name="connsiteX69" fmla="*/ 6350 w 1620838"/>
                            <a:gd name="connsiteY69" fmla="*/ 538163 h 933450"/>
                            <a:gd name="connsiteX70" fmla="*/ 7938 w 1620838"/>
                            <a:gd name="connsiteY70" fmla="*/ 554038 h 933450"/>
                            <a:gd name="connsiteX71" fmla="*/ 15875 w 1620838"/>
                            <a:gd name="connsiteY71" fmla="*/ 577850 h 933450"/>
                            <a:gd name="connsiteX72" fmla="*/ 28575 w 1620838"/>
                            <a:gd name="connsiteY72" fmla="*/ 601663 h 933450"/>
                            <a:gd name="connsiteX73" fmla="*/ 31750 w 1620838"/>
                            <a:gd name="connsiteY73" fmla="*/ 627063 h 933450"/>
                            <a:gd name="connsiteX74" fmla="*/ 38100 w 1620838"/>
                            <a:gd name="connsiteY74" fmla="*/ 652463 h 933450"/>
                            <a:gd name="connsiteX75" fmla="*/ 46038 w 1620838"/>
                            <a:gd name="connsiteY75" fmla="*/ 666750 h 933450"/>
                            <a:gd name="connsiteX76" fmla="*/ 63500 w 1620838"/>
                            <a:gd name="connsiteY76" fmla="*/ 682625 h 933450"/>
                            <a:gd name="connsiteX77" fmla="*/ 107950 w 1620838"/>
                            <a:gd name="connsiteY77" fmla="*/ 728663 h 933450"/>
                            <a:gd name="connsiteX78" fmla="*/ 123825 w 1620838"/>
                            <a:gd name="connsiteY78" fmla="*/ 747713 h 933450"/>
                            <a:gd name="connsiteX79" fmla="*/ 173038 w 1620838"/>
                            <a:gd name="connsiteY79" fmla="*/ 771525 h 933450"/>
                            <a:gd name="connsiteX80" fmla="*/ 220663 w 1620838"/>
                            <a:gd name="connsiteY80" fmla="*/ 800100 h 933450"/>
                            <a:gd name="connsiteX81" fmla="*/ 319088 w 1620838"/>
                            <a:gd name="connsiteY81" fmla="*/ 830263 h 933450"/>
                            <a:gd name="connsiteX82" fmla="*/ 373063 w 1620838"/>
                            <a:gd name="connsiteY82" fmla="*/ 850900 h 933450"/>
                            <a:gd name="connsiteX83" fmla="*/ 449263 w 1620838"/>
                            <a:gd name="connsiteY83" fmla="*/ 876300 h 933450"/>
                            <a:gd name="connsiteX84" fmla="*/ 538163 w 1620838"/>
                            <a:gd name="connsiteY84" fmla="*/ 904875 h 933450"/>
                            <a:gd name="connsiteX85" fmla="*/ 614363 w 1620838"/>
                            <a:gd name="connsiteY85" fmla="*/ 922338 h 933450"/>
                            <a:gd name="connsiteX86" fmla="*/ 660400 w 1620838"/>
                            <a:gd name="connsiteY86" fmla="*/ 933450 h 933450"/>
                            <a:gd name="connsiteX87" fmla="*/ 714375 w 1620838"/>
                            <a:gd name="connsiteY87" fmla="*/ 933450 h 933450"/>
                            <a:gd name="connsiteX88" fmla="*/ 792163 w 1620838"/>
                            <a:gd name="connsiteY88" fmla="*/ 901700 h 933450"/>
                            <a:gd name="connsiteX89" fmla="*/ 857250 w 1620838"/>
                            <a:gd name="connsiteY89" fmla="*/ 885825 h 933450"/>
                            <a:gd name="connsiteX90" fmla="*/ 923925 w 1620838"/>
                            <a:gd name="connsiteY90" fmla="*/ 866775 h 933450"/>
                            <a:gd name="connsiteX91" fmla="*/ 1001713 w 1620838"/>
                            <a:gd name="connsiteY91" fmla="*/ 841375 h 933450"/>
                            <a:gd name="connsiteX92" fmla="*/ 1041400 w 1620838"/>
                            <a:gd name="connsiteY92" fmla="*/ 822325 h 933450"/>
                            <a:gd name="connsiteX93" fmla="*/ 1074738 w 1620838"/>
                            <a:gd name="connsiteY93" fmla="*/ 804863 h 933450"/>
                            <a:gd name="connsiteX94" fmla="*/ 1114425 w 1620838"/>
                            <a:gd name="connsiteY94" fmla="*/ 774700 h 933450"/>
                            <a:gd name="connsiteX95" fmla="*/ 1138238 w 1620838"/>
                            <a:gd name="connsiteY95" fmla="*/ 730250 h 933450"/>
                            <a:gd name="connsiteX96" fmla="*/ 1154113 w 1620838"/>
                            <a:gd name="connsiteY96" fmla="*/ 687388 h 933450"/>
                            <a:gd name="connsiteX97" fmla="*/ 1160463 w 1620838"/>
                            <a:gd name="connsiteY97" fmla="*/ 671513 h 933450"/>
                            <a:gd name="connsiteX98" fmla="*/ 1176338 w 1620838"/>
                            <a:gd name="connsiteY98" fmla="*/ 638175 h 933450"/>
                            <a:gd name="connsiteX99" fmla="*/ 1193800 w 1620838"/>
                            <a:gd name="connsiteY99" fmla="*/ 611188 h 933450"/>
                            <a:gd name="connsiteX100" fmla="*/ 1209675 w 1620838"/>
                            <a:gd name="connsiteY100" fmla="*/ 581025 h 933450"/>
                            <a:gd name="connsiteX101" fmla="*/ 1233488 w 1620838"/>
                            <a:gd name="connsiteY101" fmla="*/ 563563 h 933450"/>
                            <a:gd name="connsiteX102" fmla="*/ 1274763 w 1620838"/>
                            <a:gd name="connsiteY102" fmla="*/ 558800 h 933450"/>
                            <a:gd name="connsiteX103" fmla="*/ 1289050 w 1620838"/>
                            <a:gd name="connsiteY103" fmla="*/ 558800 h 933450"/>
                            <a:gd name="connsiteX104" fmla="*/ 1333500 w 1620838"/>
                            <a:gd name="connsiteY104" fmla="*/ 561975 h 933450"/>
                            <a:gd name="connsiteX105" fmla="*/ 1363663 w 1620838"/>
                            <a:gd name="connsiteY105" fmla="*/ 565150 h 933450"/>
                            <a:gd name="connsiteX106" fmla="*/ 1387475 w 1620838"/>
                            <a:gd name="connsiteY106" fmla="*/ 573088 h 933450"/>
                            <a:gd name="connsiteX107" fmla="*/ 1404938 w 1620838"/>
                            <a:gd name="connsiteY107" fmla="*/ 576263 h 933450"/>
                            <a:gd name="connsiteX108" fmla="*/ 1409700 w 1620838"/>
                            <a:gd name="connsiteY108" fmla="*/ 577850 h 933450"/>
                            <a:gd name="connsiteX109" fmla="*/ 1419225 w 1620838"/>
                            <a:gd name="connsiteY109" fmla="*/ 577850 h 933450"/>
                            <a:gd name="connsiteX110" fmla="*/ 1446213 w 1620838"/>
                            <a:gd name="connsiteY110" fmla="*/ 587375 h 933450"/>
                            <a:gd name="connsiteX111" fmla="*/ 1465263 w 1620838"/>
                            <a:gd name="connsiteY111" fmla="*/ 590550 h 933450"/>
                            <a:gd name="connsiteX112" fmla="*/ 1485900 w 1620838"/>
                            <a:gd name="connsiteY112" fmla="*/ 596900 h 933450"/>
                            <a:gd name="connsiteX113" fmla="*/ 1500188 w 1620838"/>
                            <a:gd name="connsiteY113" fmla="*/ 600075 h 933450"/>
                            <a:gd name="connsiteX114" fmla="*/ 1514475 w 1620838"/>
                            <a:gd name="connsiteY114" fmla="*/ 603250 h 933450"/>
                            <a:gd name="connsiteX115" fmla="*/ 1528763 w 1620838"/>
                            <a:gd name="connsiteY115" fmla="*/ 606425 h 933450"/>
                            <a:gd name="connsiteX116" fmla="*/ 1535113 w 1620838"/>
                            <a:gd name="connsiteY116" fmla="*/ 609600 h 933450"/>
                            <a:gd name="connsiteX117" fmla="*/ 1555750 w 1620838"/>
                            <a:gd name="connsiteY117" fmla="*/ 614363 h 933450"/>
                            <a:gd name="connsiteX118" fmla="*/ 1570038 w 1620838"/>
                            <a:gd name="connsiteY118" fmla="*/ 615950 h 933450"/>
                            <a:gd name="connsiteX119" fmla="*/ 1581150 w 1620838"/>
                            <a:gd name="connsiteY119" fmla="*/ 620713 h 933450"/>
                            <a:gd name="connsiteX120" fmla="*/ 1600200 w 1620838"/>
                            <a:gd name="connsiteY120" fmla="*/ 623888 h 933450"/>
                            <a:gd name="connsiteX121" fmla="*/ 1604963 w 1620838"/>
                            <a:gd name="connsiteY121" fmla="*/ 627063 h 933450"/>
                            <a:gd name="connsiteX122" fmla="*/ 1620838 w 1620838"/>
                            <a:gd name="connsiteY122" fmla="*/ 633413 h 933450"/>
                            <a:gd name="connsiteX123" fmla="*/ 1620838 w 1620838"/>
                            <a:gd name="connsiteY123" fmla="*/ 619125 h 933450"/>
                            <a:gd name="connsiteX124" fmla="*/ 1616075 w 1620838"/>
                            <a:gd name="connsiteY124" fmla="*/ 598488 h 933450"/>
                            <a:gd name="connsiteX125" fmla="*/ 1608138 w 1620838"/>
                            <a:gd name="connsiteY125" fmla="*/ 587375 h 933450"/>
                            <a:gd name="connsiteX126" fmla="*/ 1600200 w 1620838"/>
                            <a:gd name="connsiteY126" fmla="*/ 579438 h 933450"/>
                            <a:gd name="connsiteX127" fmla="*/ 1589088 w 1620838"/>
                            <a:gd name="connsiteY127" fmla="*/ 563563 h 933450"/>
                            <a:gd name="connsiteX128" fmla="*/ 1531938 w 1620838"/>
                            <a:gd name="connsiteY128" fmla="*/ 522288 h 933450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  <a:cxn ang="0">
                              <a:pos x="connsiteX8" y="connsiteY8"/>
                            </a:cxn>
                            <a:cxn ang="0">
                              <a:pos x="connsiteX9" y="connsiteY9"/>
                            </a:cxn>
                            <a:cxn ang="0">
                              <a:pos x="connsiteX10" y="connsiteY10"/>
                            </a:cxn>
                            <a:cxn ang="0">
                              <a:pos x="connsiteX11" y="connsiteY11"/>
                            </a:cxn>
                            <a:cxn ang="0">
                              <a:pos x="connsiteX12" y="connsiteY12"/>
                            </a:cxn>
                            <a:cxn ang="0">
                              <a:pos x="connsiteX13" y="connsiteY13"/>
                            </a:cxn>
                            <a:cxn ang="0">
                              <a:pos x="connsiteX14" y="connsiteY14"/>
                            </a:cxn>
                            <a:cxn ang="0">
                              <a:pos x="connsiteX15" y="connsiteY15"/>
                            </a:cxn>
                            <a:cxn ang="0">
                              <a:pos x="connsiteX16" y="connsiteY16"/>
                            </a:cxn>
                            <a:cxn ang="0">
                              <a:pos x="connsiteX17" y="connsiteY17"/>
                            </a:cxn>
                            <a:cxn ang="0">
                              <a:pos x="connsiteX18" y="connsiteY18"/>
                            </a:cxn>
                            <a:cxn ang="0">
                              <a:pos x="connsiteX19" y="connsiteY19"/>
                            </a:cxn>
                            <a:cxn ang="0">
                              <a:pos x="connsiteX20" y="connsiteY20"/>
                            </a:cxn>
                            <a:cxn ang="0">
                              <a:pos x="connsiteX21" y="connsiteY21"/>
                            </a:cxn>
                            <a:cxn ang="0">
                              <a:pos x="connsiteX22" y="connsiteY22"/>
                            </a:cxn>
                            <a:cxn ang="0">
                              <a:pos x="connsiteX23" y="connsiteY23"/>
                            </a:cxn>
                            <a:cxn ang="0">
                              <a:pos x="connsiteX24" y="connsiteY24"/>
                            </a:cxn>
                            <a:cxn ang="0">
                              <a:pos x="connsiteX25" y="connsiteY25"/>
                            </a:cxn>
                            <a:cxn ang="0">
                              <a:pos x="connsiteX26" y="connsiteY26"/>
                            </a:cxn>
                            <a:cxn ang="0">
                              <a:pos x="connsiteX27" y="connsiteY27"/>
                            </a:cxn>
                            <a:cxn ang="0">
                              <a:pos x="connsiteX28" y="connsiteY28"/>
                            </a:cxn>
                            <a:cxn ang="0">
                              <a:pos x="connsiteX29" y="connsiteY29"/>
                            </a:cxn>
                            <a:cxn ang="0">
                              <a:pos x="connsiteX30" y="connsiteY30"/>
                            </a:cxn>
                            <a:cxn ang="0">
                              <a:pos x="connsiteX31" y="connsiteY31"/>
                            </a:cxn>
                            <a:cxn ang="0">
                              <a:pos x="connsiteX32" y="connsiteY32"/>
                            </a:cxn>
                            <a:cxn ang="0">
                              <a:pos x="connsiteX33" y="connsiteY33"/>
                            </a:cxn>
                            <a:cxn ang="0">
                              <a:pos x="connsiteX34" y="connsiteY34"/>
                            </a:cxn>
                            <a:cxn ang="0">
                              <a:pos x="connsiteX35" y="connsiteY35"/>
                            </a:cxn>
                            <a:cxn ang="0">
                              <a:pos x="connsiteX36" y="connsiteY36"/>
                            </a:cxn>
                            <a:cxn ang="0">
                              <a:pos x="connsiteX37" y="connsiteY37"/>
                            </a:cxn>
                            <a:cxn ang="0">
                              <a:pos x="connsiteX38" y="connsiteY38"/>
                            </a:cxn>
                            <a:cxn ang="0">
                              <a:pos x="connsiteX39" y="connsiteY39"/>
                            </a:cxn>
                            <a:cxn ang="0">
                              <a:pos x="connsiteX40" y="connsiteY40"/>
                            </a:cxn>
                            <a:cxn ang="0">
                              <a:pos x="connsiteX41" y="connsiteY41"/>
                            </a:cxn>
                            <a:cxn ang="0">
                              <a:pos x="connsiteX42" y="connsiteY42"/>
                            </a:cxn>
                            <a:cxn ang="0">
                              <a:pos x="connsiteX43" y="connsiteY43"/>
                            </a:cxn>
                            <a:cxn ang="0">
                              <a:pos x="connsiteX44" y="connsiteY44"/>
                            </a:cxn>
                            <a:cxn ang="0">
                              <a:pos x="connsiteX45" y="connsiteY45"/>
                            </a:cxn>
                            <a:cxn ang="0">
                              <a:pos x="connsiteX46" y="connsiteY46"/>
                            </a:cxn>
                            <a:cxn ang="0">
                              <a:pos x="connsiteX47" y="connsiteY47"/>
                            </a:cxn>
                            <a:cxn ang="0">
                              <a:pos x="connsiteX48" y="connsiteY48"/>
                            </a:cxn>
                            <a:cxn ang="0">
                              <a:pos x="connsiteX49" y="connsiteY49"/>
                            </a:cxn>
                            <a:cxn ang="0">
                              <a:pos x="connsiteX50" y="connsiteY50"/>
                            </a:cxn>
                            <a:cxn ang="0">
                              <a:pos x="connsiteX51" y="connsiteY51"/>
                            </a:cxn>
                            <a:cxn ang="0">
                              <a:pos x="connsiteX52" y="connsiteY52"/>
                            </a:cxn>
                            <a:cxn ang="0">
                              <a:pos x="connsiteX53" y="connsiteY53"/>
                            </a:cxn>
                            <a:cxn ang="0">
                              <a:pos x="connsiteX54" y="connsiteY54"/>
                            </a:cxn>
                            <a:cxn ang="0">
                              <a:pos x="connsiteX55" y="connsiteY55"/>
                            </a:cxn>
                            <a:cxn ang="0">
                              <a:pos x="connsiteX56" y="connsiteY56"/>
                            </a:cxn>
                            <a:cxn ang="0">
                              <a:pos x="connsiteX57" y="connsiteY57"/>
                            </a:cxn>
                            <a:cxn ang="0">
                              <a:pos x="connsiteX58" y="connsiteY58"/>
                            </a:cxn>
                            <a:cxn ang="0">
                              <a:pos x="connsiteX59" y="connsiteY59"/>
                            </a:cxn>
                            <a:cxn ang="0">
                              <a:pos x="connsiteX60" y="connsiteY60"/>
                            </a:cxn>
                            <a:cxn ang="0">
                              <a:pos x="connsiteX61" y="connsiteY61"/>
                            </a:cxn>
                            <a:cxn ang="0">
                              <a:pos x="connsiteX62" y="connsiteY62"/>
                            </a:cxn>
                            <a:cxn ang="0">
                              <a:pos x="connsiteX63" y="connsiteY63"/>
                            </a:cxn>
                            <a:cxn ang="0">
                              <a:pos x="connsiteX64" y="connsiteY64"/>
                            </a:cxn>
                            <a:cxn ang="0">
                              <a:pos x="connsiteX65" y="connsiteY65"/>
                            </a:cxn>
                            <a:cxn ang="0">
                              <a:pos x="connsiteX66" y="connsiteY66"/>
                            </a:cxn>
                            <a:cxn ang="0">
                              <a:pos x="connsiteX67" y="connsiteY67"/>
                            </a:cxn>
                            <a:cxn ang="0">
                              <a:pos x="connsiteX68" y="connsiteY68"/>
                            </a:cxn>
                            <a:cxn ang="0">
                              <a:pos x="connsiteX69" y="connsiteY69"/>
                            </a:cxn>
                            <a:cxn ang="0">
                              <a:pos x="connsiteX70" y="connsiteY70"/>
                            </a:cxn>
                            <a:cxn ang="0">
                              <a:pos x="connsiteX71" y="connsiteY71"/>
                            </a:cxn>
                            <a:cxn ang="0">
                              <a:pos x="connsiteX72" y="connsiteY72"/>
                            </a:cxn>
                            <a:cxn ang="0">
                              <a:pos x="connsiteX73" y="connsiteY73"/>
                            </a:cxn>
                            <a:cxn ang="0">
                              <a:pos x="connsiteX74" y="connsiteY74"/>
                            </a:cxn>
                            <a:cxn ang="0">
                              <a:pos x="connsiteX75" y="connsiteY75"/>
                            </a:cxn>
                            <a:cxn ang="0">
                              <a:pos x="connsiteX76" y="connsiteY76"/>
                            </a:cxn>
                            <a:cxn ang="0">
                              <a:pos x="connsiteX77" y="connsiteY77"/>
                            </a:cxn>
                            <a:cxn ang="0">
                              <a:pos x="connsiteX78" y="connsiteY78"/>
                            </a:cxn>
                            <a:cxn ang="0">
                              <a:pos x="connsiteX79" y="connsiteY79"/>
                            </a:cxn>
                            <a:cxn ang="0">
                              <a:pos x="connsiteX80" y="connsiteY80"/>
                            </a:cxn>
                            <a:cxn ang="0">
                              <a:pos x="connsiteX81" y="connsiteY81"/>
                            </a:cxn>
                            <a:cxn ang="0">
                              <a:pos x="connsiteX82" y="connsiteY82"/>
                            </a:cxn>
                            <a:cxn ang="0">
                              <a:pos x="connsiteX83" y="connsiteY83"/>
                            </a:cxn>
                            <a:cxn ang="0">
                              <a:pos x="connsiteX84" y="connsiteY84"/>
                            </a:cxn>
                            <a:cxn ang="0">
                              <a:pos x="connsiteX85" y="connsiteY85"/>
                            </a:cxn>
                            <a:cxn ang="0">
                              <a:pos x="connsiteX86" y="connsiteY86"/>
                            </a:cxn>
                            <a:cxn ang="0">
                              <a:pos x="connsiteX87" y="connsiteY87"/>
                            </a:cxn>
                            <a:cxn ang="0">
                              <a:pos x="connsiteX88" y="connsiteY88"/>
                            </a:cxn>
                            <a:cxn ang="0">
                              <a:pos x="connsiteX89" y="connsiteY89"/>
                            </a:cxn>
                            <a:cxn ang="0">
                              <a:pos x="connsiteX90" y="connsiteY90"/>
                            </a:cxn>
                            <a:cxn ang="0">
                              <a:pos x="connsiteX91" y="connsiteY91"/>
                            </a:cxn>
                            <a:cxn ang="0">
                              <a:pos x="connsiteX92" y="connsiteY92"/>
                            </a:cxn>
                            <a:cxn ang="0">
                              <a:pos x="connsiteX93" y="connsiteY93"/>
                            </a:cxn>
                            <a:cxn ang="0">
                              <a:pos x="connsiteX94" y="connsiteY94"/>
                            </a:cxn>
                            <a:cxn ang="0">
                              <a:pos x="connsiteX95" y="connsiteY95"/>
                            </a:cxn>
                            <a:cxn ang="0">
                              <a:pos x="connsiteX96" y="connsiteY96"/>
                            </a:cxn>
                            <a:cxn ang="0">
                              <a:pos x="connsiteX97" y="connsiteY97"/>
                            </a:cxn>
                            <a:cxn ang="0">
                              <a:pos x="connsiteX98" y="connsiteY98"/>
                            </a:cxn>
                            <a:cxn ang="0">
                              <a:pos x="connsiteX99" y="connsiteY99"/>
                            </a:cxn>
                            <a:cxn ang="0">
                              <a:pos x="connsiteX100" y="connsiteY100"/>
                            </a:cxn>
                            <a:cxn ang="0">
                              <a:pos x="connsiteX101" y="connsiteY101"/>
                            </a:cxn>
                            <a:cxn ang="0">
                              <a:pos x="connsiteX102" y="connsiteY102"/>
                            </a:cxn>
                            <a:cxn ang="0">
                              <a:pos x="connsiteX103" y="connsiteY103"/>
                            </a:cxn>
                            <a:cxn ang="0">
                              <a:pos x="connsiteX104" y="connsiteY104"/>
                            </a:cxn>
                            <a:cxn ang="0">
                              <a:pos x="connsiteX105" y="connsiteY105"/>
                            </a:cxn>
                            <a:cxn ang="0">
                              <a:pos x="connsiteX106" y="connsiteY106"/>
                            </a:cxn>
                            <a:cxn ang="0">
                              <a:pos x="connsiteX107" y="connsiteY107"/>
                            </a:cxn>
                            <a:cxn ang="0">
                              <a:pos x="connsiteX108" y="connsiteY108"/>
                            </a:cxn>
                            <a:cxn ang="0">
                              <a:pos x="connsiteX109" y="connsiteY109"/>
                            </a:cxn>
                            <a:cxn ang="0">
                              <a:pos x="connsiteX110" y="connsiteY110"/>
                            </a:cxn>
                            <a:cxn ang="0">
                              <a:pos x="connsiteX111" y="connsiteY111"/>
                            </a:cxn>
                            <a:cxn ang="0">
                              <a:pos x="connsiteX112" y="connsiteY112"/>
                            </a:cxn>
                            <a:cxn ang="0">
                              <a:pos x="connsiteX113" y="connsiteY113"/>
                            </a:cxn>
                            <a:cxn ang="0">
                              <a:pos x="connsiteX114" y="connsiteY114"/>
                            </a:cxn>
                            <a:cxn ang="0">
                              <a:pos x="connsiteX115" y="connsiteY115"/>
                            </a:cxn>
                            <a:cxn ang="0">
                              <a:pos x="connsiteX116" y="connsiteY116"/>
                            </a:cxn>
                            <a:cxn ang="0">
                              <a:pos x="connsiteX117" y="connsiteY117"/>
                            </a:cxn>
                            <a:cxn ang="0">
                              <a:pos x="connsiteX118" y="connsiteY118"/>
                            </a:cxn>
                            <a:cxn ang="0">
                              <a:pos x="connsiteX119" y="connsiteY119"/>
                            </a:cxn>
                            <a:cxn ang="0">
                              <a:pos x="connsiteX120" y="connsiteY120"/>
                            </a:cxn>
                            <a:cxn ang="0">
                              <a:pos x="connsiteX121" y="connsiteY121"/>
                            </a:cxn>
                            <a:cxn ang="0">
                              <a:pos x="connsiteX122" y="connsiteY122"/>
                            </a:cxn>
                            <a:cxn ang="0">
                              <a:pos x="connsiteX123" y="connsiteY123"/>
                            </a:cxn>
                            <a:cxn ang="0">
                              <a:pos x="connsiteX124" y="connsiteY124"/>
                            </a:cxn>
                            <a:cxn ang="0">
                              <a:pos x="connsiteX125" y="connsiteY125"/>
                            </a:cxn>
                            <a:cxn ang="0">
                              <a:pos x="connsiteX126" y="connsiteY126"/>
                            </a:cxn>
                            <a:cxn ang="0">
                              <a:pos x="connsiteX127" y="connsiteY127"/>
                            </a:cxn>
                            <a:cxn ang="0">
                              <a:pos x="connsiteX128" y="connsiteY128"/>
                            </a:cxn>
                          </a:cxnLst>
                          <a:rect l="l" t="t" r="r" b="b"/>
                          <a:pathLst>
                            <a:path w="1620838" h="933450" fill="none" extrusionOk="0">
                              <a:moveTo>
                                <a:pt x="1531938" y="522288"/>
                              </a:moveTo>
                              <a:lnTo>
                                <a:pt x="1531938" y="522288"/>
                              </a:lnTo>
                              <a:cubicBezTo>
                                <a:pt x="1488234" y="520251"/>
                                <a:pt x="1411775" y="471984"/>
                                <a:pt x="1363663" y="465138"/>
                              </a:cubicBezTo>
                              <a:cubicBezTo>
                                <a:pt x="1330185" y="457795"/>
                                <a:pt x="1303807" y="440668"/>
                                <a:pt x="1281113" y="431800"/>
                              </a:cubicBezTo>
                              <a:cubicBezTo>
                                <a:pt x="1275993" y="427619"/>
                                <a:pt x="1243807" y="404568"/>
                                <a:pt x="1238250" y="396875"/>
                              </a:cubicBezTo>
                              <a:cubicBezTo>
                                <a:pt x="1239449" y="389012"/>
                                <a:pt x="1240725" y="378415"/>
                                <a:pt x="1239838" y="376238"/>
                              </a:cubicBezTo>
                              <a:cubicBezTo>
                                <a:pt x="1237291" y="355104"/>
                                <a:pt x="1238949" y="330906"/>
                                <a:pt x="1241425" y="295275"/>
                              </a:cubicBezTo>
                              <a:cubicBezTo>
                                <a:pt x="1237256" y="279713"/>
                                <a:pt x="1223659" y="254036"/>
                                <a:pt x="1217613" y="241300"/>
                              </a:cubicBezTo>
                              <a:cubicBezTo>
                                <a:pt x="1185474" y="215555"/>
                                <a:pt x="1163044" y="185948"/>
                                <a:pt x="1146175" y="180975"/>
                              </a:cubicBezTo>
                              <a:cubicBezTo>
                                <a:pt x="1125885" y="176092"/>
                                <a:pt x="1111115" y="157716"/>
                                <a:pt x="1074738" y="141288"/>
                              </a:cubicBezTo>
                              <a:cubicBezTo>
                                <a:pt x="1061638" y="133208"/>
                                <a:pt x="999732" y="90560"/>
                                <a:pt x="989013" y="85725"/>
                              </a:cubicBezTo>
                              <a:cubicBezTo>
                                <a:pt x="955357" y="80368"/>
                                <a:pt x="919027" y="71528"/>
                                <a:pt x="882650" y="55563"/>
                              </a:cubicBezTo>
                              <a:cubicBezTo>
                                <a:pt x="869880" y="56631"/>
                                <a:pt x="833047" y="34411"/>
                                <a:pt x="796925" y="31750"/>
                              </a:cubicBezTo>
                              <a:cubicBezTo>
                                <a:pt x="775451" y="32097"/>
                                <a:pt x="720929" y="10476"/>
                                <a:pt x="708025" y="12700"/>
                              </a:cubicBezTo>
                              <a:cubicBezTo>
                                <a:pt x="697391" y="9188"/>
                                <a:pt x="682267" y="10939"/>
                                <a:pt x="671513" y="6350"/>
                              </a:cubicBezTo>
                              <a:cubicBezTo>
                                <a:pt x="666105" y="4427"/>
                                <a:pt x="649501" y="4229"/>
                                <a:pt x="639763" y="6350"/>
                              </a:cubicBezTo>
                              <a:cubicBezTo>
                                <a:pt x="622487" y="4378"/>
                                <a:pt x="629804" y="5465"/>
                                <a:pt x="622300" y="4763"/>
                              </a:cubicBezTo>
                              <a:cubicBezTo>
                                <a:pt x="618128" y="3243"/>
                                <a:pt x="615406" y="3110"/>
                                <a:pt x="612775" y="3175"/>
                              </a:cubicBezTo>
                              <a:cubicBezTo>
                                <a:pt x="608239" y="4529"/>
                                <a:pt x="591623" y="-1526"/>
                                <a:pt x="588963" y="0"/>
                              </a:cubicBezTo>
                              <a:cubicBezTo>
                                <a:pt x="577165" y="-1332"/>
                                <a:pt x="573072" y="-1413"/>
                                <a:pt x="560388" y="1588"/>
                              </a:cubicBezTo>
                              <a:cubicBezTo>
                                <a:pt x="549612" y="1152"/>
                                <a:pt x="542635" y="1054"/>
                                <a:pt x="538163" y="3175"/>
                              </a:cubicBezTo>
                              <a:cubicBezTo>
                                <a:pt x="534764" y="5411"/>
                                <a:pt x="526770" y="4514"/>
                                <a:pt x="520700" y="6350"/>
                              </a:cubicBezTo>
                              <a:cubicBezTo>
                                <a:pt x="517605" y="8383"/>
                                <a:pt x="504085" y="11594"/>
                                <a:pt x="501650" y="12700"/>
                              </a:cubicBezTo>
                              <a:cubicBezTo>
                                <a:pt x="494068" y="13232"/>
                                <a:pt x="490935" y="12998"/>
                                <a:pt x="485775" y="14288"/>
                              </a:cubicBezTo>
                              <a:cubicBezTo>
                                <a:pt x="479441" y="15852"/>
                                <a:pt x="473862" y="15744"/>
                                <a:pt x="466725" y="19050"/>
                              </a:cubicBezTo>
                              <a:cubicBezTo>
                                <a:pt x="461924" y="20129"/>
                                <a:pt x="458393" y="21748"/>
                                <a:pt x="454025" y="23813"/>
                              </a:cubicBezTo>
                              <a:lnTo>
                                <a:pt x="454025" y="23813"/>
                              </a:lnTo>
                              <a:cubicBezTo>
                                <a:pt x="447177" y="25810"/>
                                <a:pt x="442693" y="25105"/>
                                <a:pt x="439738" y="26988"/>
                              </a:cubicBezTo>
                              <a:cubicBezTo>
                                <a:pt x="433943" y="28829"/>
                                <a:pt x="424657" y="27943"/>
                                <a:pt x="415925" y="31750"/>
                              </a:cubicBezTo>
                              <a:cubicBezTo>
                                <a:pt x="413279" y="34469"/>
                                <a:pt x="407337" y="36743"/>
                                <a:pt x="406400" y="38100"/>
                              </a:cubicBezTo>
                              <a:cubicBezTo>
                                <a:pt x="401563" y="42148"/>
                                <a:pt x="394430" y="44477"/>
                                <a:pt x="388938" y="46038"/>
                              </a:cubicBezTo>
                              <a:cubicBezTo>
                                <a:pt x="385049" y="46402"/>
                                <a:pt x="378892" y="51243"/>
                                <a:pt x="371475" y="52388"/>
                              </a:cubicBezTo>
                              <a:cubicBezTo>
                                <a:pt x="362425" y="55622"/>
                                <a:pt x="359446" y="60153"/>
                                <a:pt x="352425" y="63500"/>
                              </a:cubicBezTo>
                              <a:cubicBezTo>
                                <a:pt x="346022" y="66851"/>
                                <a:pt x="340284" y="69936"/>
                                <a:pt x="338138" y="69850"/>
                              </a:cubicBezTo>
                              <a:cubicBezTo>
                                <a:pt x="336377" y="70425"/>
                                <a:pt x="332859" y="72971"/>
                                <a:pt x="328613" y="74613"/>
                              </a:cubicBezTo>
                              <a:cubicBezTo>
                                <a:pt x="323800" y="74978"/>
                                <a:pt x="318312" y="78603"/>
                                <a:pt x="309563" y="82550"/>
                              </a:cubicBezTo>
                              <a:cubicBezTo>
                                <a:pt x="308120" y="83761"/>
                                <a:pt x="299229" y="86844"/>
                                <a:pt x="296863" y="87313"/>
                              </a:cubicBezTo>
                              <a:lnTo>
                                <a:pt x="296863" y="87313"/>
                              </a:lnTo>
                              <a:cubicBezTo>
                                <a:pt x="294733" y="89596"/>
                                <a:pt x="287199" y="93414"/>
                                <a:pt x="280988" y="95250"/>
                              </a:cubicBezTo>
                              <a:cubicBezTo>
                                <a:pt x="278007" y="96084"/>
                                <a:pt x="276228" y="98759"/>
                                <a:pt x="273050" y="100013"/>
                              </a:cubicBezTo>
                              <a:cubicBezTo>
                                <a:pt x="269405" y="102333"/>
                                <a:pt x="265495" y="104147"/>
                                <a:pt x="261938" y="107950"/>
                              </a:cubicBezTo>
                              <a:cubicBezTo>
                                <a:pt x="257918" y="109051"/>
                                <a:pt x="248712" y="118639"/>
                                <a:pt x="246063" y="120650"/>
                              </a:cubicBezTo>
                              <a:cubicBezTo>
                                <a:pt x="240682" y="126014"/>
                                <a:pt x="237175" y="129003"/>
                                <a:pt x="233363" y="130175"/>
                              </a:cubicBezTo>
                              <a:cubicBezTo>
                                <a:pt x="231986" y="132548"/>
                                <a:pt x="223593" y="138712"/>
                                <a:pt x="220663" y="144463"/>
                              </a:cubicBezTo>
                              <a:cubicBezTo>
                                <a:pt x="216765" y="146692"/>
                                <a:pt x="215496" y="149378"/>
                                <a:pt x="211138" y="152400"/>
                              </a:cubicBezTo>
                              <a:cubicBezTo>
                                <a:pt x="208124" y="152952"/>
                                <a:pt x="203680" y="157929"/>
                                <a:pt x="196850" y="163513"/>
                              </a:cubicBezTo>
                              <a:cubicBezTo>
                                <a:pt x="191011" y="166223"/>
                                <a:pt x="183015" y="174818"/>
                                <a:pt x="179388" y="179388"/>
                              </a:cubicBezTo>
                              <a:cubicBezTo>
                                <a:pt x="174308" y="186811"/>
                                <a:pt x="172039" y="189235"/>
                                <a:pt x="166688" y="195263"/>
                              </a:cubicBezTo>
                              <a:cubicBezTo>
                                <a:pt x="160998" y="197183"/>
                                <a:pt x="153798" y="206641"/>
                                <a:pt x="149225" y="207963"/>
                              </a:cubicBezTo>
                              <a:cubicBezTo>
                                <a:pt x="147474" y="210470"/>
                                <a:pt x="142906" y="214871"/>
                                <a:pt x="141288" y="219075"/>
                              </a:cubicBezTo>
                              <a:cubicBezTo>
                                <a:pt x="140176" y="222341"/>
                                <a:pt x="133087" y="230520"/>
                                <a:pt x="131763" y="233363"/>
                              </a:cubicBezTo>
                              <a:cubicBezTo>
                                <a:pt x="129578" y="238651"/>
                                <a:pt x="117820" y="247885"/>
                                <a:pt x="115888" y="250825"/>
                              </a:cubicBezTo>
                              <a:cubicBezTo>
                                <a:pt x="107709" y="263006"/>
                                <a:pt x="108774" y="257761"/>
                                <a:pt x="107950" y="263525"/>
                              </a:cubicBezTo>
                              <a:cubicBezTo>
                                <a:pt x="106542" y="266037"/>
                                <a:pt x="102129" y="268620"/>
                                <a:pt x="98425" y="274638"/>
                              </a:cubicBezTo>
                              <a:cubicBezTo>
                                <a:pt x="95168" y="283773"/>
                                <a:pt x="93139" y="286744"/>
                                <a:pt x="88900" y="292100"/>
                              </a:cubicBezTo>
                              <a:cubicBezTo>
                                <a:pt x="87334" y="294371"/>
                                <a:pt x="78450" y="307474"/>
                                <a:pt x="76200" y="312738"/>
                              </a:cubicBezTo>
                              <a:cubicBezTo>
                                <a:pt x="71643" y="321877"/>
                                <a:pt x="70783" y="325897"/>
                                <a:pt x="66675" y="336550"/>
                              </a:cubicBezTo>
                              <a:cubicBezTo>
                                <a:pt x="64621" y="341823"/>
                                <a:pt x="62750" y="347021"/>
                                <a:pt x="60325" y="349250"/>
                              </a:cubicBezTo>
                              <a:cubicBezTo>
                                <a:pt x="58725" y="352741"/>
                                <a:pt x="57878" y="356231"/>
                                <a:pt x="53975" y="361950"/>
                              </a:cubicBezTo>
                              <a:cubicBezTo>
                                <a:pt x="52491" y="368810"/>
                                <a:pt x="50724" y="372398"/>
                                <a:pt x="49213" y="376238"/>
                              </a:cubicBezTo>
                              <a:cubicBezTo>
                                <a:pt x="45877" y="384998"/>
                                <a:pt x="43644" y="389207"/>
                                <a:pt x="36513" y="396875"/>
                              </a:cubicBezTo>
                              <a:cubicBezTo>
                                <a:pt x="34220" y="401143"/>
                                <a:pt x="31059" y="405566"/>
                                <a:pt x="28575" y="411163"/>
                              </a:cubicBezTo>
                              <a:cubicBezTo>
                                <a:pt x="26500" y="412507"/>
                                <a:pt x="24133" y="417570"/>
                                <a:pt x="19050" y="422275"/>
                              </a:cubicBezTo>
                              <a:cubicBezTo>
                                <a:pt x="12654" y="435434"/>
                                <a:pt x="12246" y="429462"/>
                                <a:pt x="12700" y="436563"/>
                              </a:cubicBezTo>
                              <a:cubicBezTo>
                                <a:pt x="11587" y="438388"/>
                                <a:pt x="10339" y="440704"/>
                                <a:pt x="9525" y="442913"/>
                              </a:cubicBezTo>
                              <a:cubicBezTo>
                                <a:pt x="6551" y="452074"/>
                                <a:pt x="7424" y="459950"/>
                                <a:pt x="4763" y="466725"/>
                              </a:cubicBezTo>
                              <a:cubicBezTo>
                                <a:pt x="1853" y="471705"/>
                                <a:pt x="2014" y="479367"/>
                                <a:pt x="0" y="485775"/>
                              </a:cubicBezTo>
                              <a:cubicBezTo>
                                <a:pt x="-378" y="495714"/>
                                <a:pt x="1905" y="508431"/>
                                <a:pt x="0" y="512763"/>
                              </a:cubicBezTo>
                              <a:cubicBezTo>
                                <a:pt x="670" y="515537"/>
                                <a:pt x="741" y="516276"/>
                                <a:pt x="1588" y="519113"/>
                              </a:cubicBezTo>
                              <a:cubicBezTo>
                                <a:pt x="3390" y="525288"/>
                                <a:pt x="4843" y="534360"/>
                                <a:pt x="6350" y="538163"/>
                              </a:cubicBezTo>
                              <a:cubicBezTo>
                                <a:pt x="8085" y="544214"/>
                                <a:pt x="7008" y="549848"/>
                                <a:pt x="7938" y="554038"/>
                              </a:cubicBezTo>
                              <a:cubicBezTo>
                                <a:pt x="8348" y="557468"/>
                                <a:pt x="13375" y="574550"/>
                                <a:pt x="15875" y="577850"/>
                              </a:cubicBezTo>
                              <a:cubicBezTo>
                                <a:pt x="22843" y="586798"/>
                                <a:pt x="26384" y="597063"/>
                                <a:pt x="28575" y="601663"/>
                              </a:cubicBezTo>
                              <a:cubicBezTo>
                                <a:pt x="30221" y="609837"/>
                                <a:pt x="28405" y="616378"/>
                                <a:pt x="31750" y="627063"/>
                              </a:cubicBezTo>
                              <a:cubicBezTo>
                                <a:pt x="31192" y="634387"/>
                                <a:pt x="37727" y="648403"/>
                                <a:pt x="38100" y="652463"/>
                              </a:cubicBezTo>
                              <a:cubicBezTo>
                                <a:pt x="40560" y="659651"/>
                                <a:pt x="45696" y="664849"/>
                                <a:pt x="46038" y="666750"/>
                              </a:cubicBezTo>
                              <a:cubicBezTo>
                                <a:pt x="52951" y="675467"/>
                                <a:pt x="55370" y="677450"/>
                                <a:pt x="63500" y="682625"/>
                              </a:cubicBezTo>
                              <a:cubicBezTo>
                                <a:pt x="88001" y="699741"/>
                                <a:pt x="104071" y="720012"/>
                                <a:pt x="107950" y="728663"/>
                              </a:cubicBezTo>
                              <a:cubicBezTo>
                                <a:pt x="110984" y="731453"/>
                                <a:pt x="119896" y="740317"/>
                                <a:pt x="123825" y="747713"/>
                              </a:cubicBezTo>
                              <a:cubicBezTo>
                                <a:pt x="146474" y="756158"/>
                                <a:pt x="169198" y="766480"/>
                                <a:pt x="173038" y="771525"/>
                              </a:cubicBezTo>
                              <a:cubicBezTo>
                                <a:pt x="179608" y="777471"/>
                                <a:pt x="195944" y="787571"/>
                                <a:pt x="220663" y="800100"/>
                              </a:cubicBezTo>
                              <a:cubicBezTo>
                                <a:pt x="265114" y="822221"/>
                                <a:pt x="280131" y="822854"/>
                                <a:pt x="319088" y="830263"/>
                              </a:cubicBezTo>
                              <a:cubicBezTo>
                                <a:pt x="340671" y="838885"/>
                                <a:pt x="357735" y="846823"/>
                                <a:pt x="373063" y="850900"/>
                              </a:cubicBezTo>
                              <a:cubicBezTo>
                                <a:pt x="401249" y="855497"/>
                                <a:pt x="410678" y="867653"/>
                                <a:pt x="449263" y="876300"/>
                              </a:cubicBezTo>
                              <a:cubicBezTo>
                                <a:pt x="471782" y="880981"/>
                                <a:pt x="507568" y="893099"/>
                                <a:pt x="538163" y="904875"/>
                              </a:cubicBezTo>
                              <a:cubicBezTo>
                                <a:pt x="568455" y="915406"/>
                                <a:pt x="602751" y="915876"/>
                                <a:pt x="614363" y="922338"/>
                              </a:cubicBezTo>
                              <a:cubicBezTo>
                                <a:pt x="637384" y="924257"/>
                                <a:pt x="651361" y="928997"/>
                                <a:pt x="660400" y="933450"/>
                              </a:cubicBezTo>
                              <a:cubicBezTo>
                                <a:pt x="683941" y="930755"/>
                                <a:pt x="687531" y="934235"/>
                                <a:pt x="714375" y="933450"/>
                              </a:cubicBezTo>
                              <a:cubicBezTo>
                                <a:pt x="722997" y="922059"/>
                                <a:pt x="754990" y="921684"/>
                                <a:pt x="792163" y="901700"/>
                              </a:cubicBezTo>
                              <a:cubicBezTo>
                                <a:pt x="802014" y="899891"/>
                                <a:pt x="827205" y="887347"/>
                                <a:pt x="857250" y="885825"/>
                              </a:cubicBezTo>
                              <a:cubicBezTo>
                                <a:pt x="868484" y="880262"/>
                                <a:pt x="903298" y="875592"/>
                                <a:pt x="923925" y="866775"/>
                              </a:cubicBezTo>
                              <a:cubicBezTo>
                                <a:pt x="950353" y="858237"/>
                                <a:pt x="991656" y="838714"/>
                                <a:pt x="1001713" y="841375"/>
                              </a:cubicBezTo>
                              <a:cubicBezTo>
                                <a:pt x="1013061" y="839715"/>
                                <a:pt x="1028146" y="826830"/>
                                <a:pt x="1041400" y="822325"/>
                              </a:cubicBezTo>
                              <a:cubicBezTo>
                                <a:pt x="1053212" y="818008"/>
                                <a:pt x="1064408" y="813218"/>
                                <a:pt x="1074738" y="804863"/>
                              </a:cubicBezTo>
                              <a:cubicBezTo>
                                <a:pt x="1094358" y="792305"/>
                                <a:pt x="1107298" y="784707"/>
                                <a:pt x="1114425" y="774700"/>
                              </a:cubicBezTo>
                              <a:cubicBezTo>
                                <a:pt x="1119959" y="767001"/>
                                <a:pt x="1131097" y="743057"/>
                                <a:pt x="1138238" y="730250"/>
                              </a:cubicBezTo>
                              <a:cubicBezTo>
                                <a:pt x="1138390" y="719028"/>
                                <a:pt x="1151001" y="700860"/>
                                <a:pt x="1154113" y="687388"/>
                              </a:cubicBezTo>
                              <a:cubicBezTo>
                                <a:pt x="1159397" y="673561"/>
                                <a:pt x="1156802" y="678786"/>
                                <a:pt x="1160463" y="671513"/>
                              </a:cubicBezTo>
                              <a:cubicBezTo>
                                <a:pt x="1166434" y="660083"/>
                                <a:pt x="1169015" y="646972"/>
                                <a:pt x="1176338" y="638175"/>
                              </a:cubicBezTo>
                              <a:cubicBezTo>
                                <a:pt x="1180013" y="630757"/>
                                <a:pt x="1189557" y="621520"/>
                                <a:pt x="1193800" y="611188"/>
                              </a:cubicBezTo>
                              <a:cubicBezTo>
                                <a:pt x="1198376" y="600597"/>
                                <a:pt x="1206070" y="588598"/>
                                <a:pt x="1209675" y="581025"/>
                              </a:cubicBezTo>
                              <a:cubicBezTo>
                                <a:pt x="1214624" y="576264"/>
                                <a:pt x="1226617" y="570607"/>
                                <a:pt x="1233488" y="563563"/>
                              </a:cubicBezTo>
                              <a:cubicBezTo>
                                <a:pt x="1242760" y="562505"/>
                                <a:pt x="1258572" y="558642"/>
                                <a:pt x="1274763" y="558800"/>
                              </a:cubicBezTo>
                              <a:cubicBezTo>
                                <a:pt x="1276639" y="559381"/>
                                <a:pt x="1286773" y="558374"/>
                                <a:pt x="1289050" y="558800"/>
                              </a:cubicBezTo>
                              <a:cubicBezTo>
                                <a:pt x="1303404" y="556132"/>
                                <a:pt x="1322463" y="561995"/>
                                <a:pt x="1333500" y="561975"/>
                              </a:cubicBezTo>
                              <a:cubicBezTo>
                                <a:pt x="1354570" y="565428"/>
                                <a:pt x="1343889" y="564742"/>
                                <a:pt x="1363663" y="565150"/>
                              </a:cubicBezTo>
                              <a:cubicBezTo>
                                <a:pt x="1367405" y="568274"/>
                                <a:pt x="1382212" y="571596"/>
                                <a:pt x="1387475" y="573088"/>
                              </a:cubicBezTo>
                              <a:cubicBezTo>
                                <a:pt x="1392564" y="574886"/>
                                <a:pt x="1398817" y="574568"/>
                                <a:pt x="1404938" y="576263"/>
                              </a:cubicBezTo>
                              <a:cubicBezTo>
                                <a:pt x="1406616" y="576783"/>
                                <a:pt x="1407911" y="577557"/>
                                <a:pt x="1409700" y="577850"/>
                              </a:cubicBezTo>
                              <a:cubicBezTo>
                                <a:pt x="1412943" y="578245"/>
                                <a:pt x="1415781" y="577692"/>
                                <a:pt x="1419225" y="577850"/>
                              </a:cubicBezTo>
                              <a:cubicBezTo>
                                <a:pt x="1422884" y="580657"/>
                                <a:pt x="1439673" y="583156"/>
                                <a:pt x="1446213" y="587375"/>
                              </a:cubicBezTo>
                              <a:cubicBezTo>
                                <a:pt x="1461693" y="591665"/>
                                <a:pt x="1455671" y="590680"/>
                                <a:pt x="1465263" y="590550"/>
                              </a:cubicBezTo>
                              <a:cubicBezTo>
                                <a:pt x="1474437" y="592796"/>
                                <a:pt x="1476363" y="594648"/>
                                <a:pt x="1485900" y="596900"/>
                              </a:cubicBezTo>
                              <a:cubicBezTo>
                                <a:pt x="1487657" y="598578"/>
                                <a:pt x="1498109" y="598562"/>
                                <a:pt x="1500188" y="600075"/>
                              </a:cubicBezTo>
                              <a:cubicBezTo>
                                <a:pt x="1503642" y="602078"/>
                                <a:pt x="1507133" y="602689"/>
                                <a:pt x="1514475" y="603250"/>
                              </a:cubicBezTo>
                              <a:cubicBezTo>
                                <a:pt x="1518392" y="604090"/>
                                <a:pt x="1524508" y="605275"/>
                                <a:pt x="1528763" y="606425"/>
                              </a:cubicBezTo>
                              <a:cubicBezTo>
                                <a:pt x="1531025" y="607122"/>
                                <a:pt x="1535113" y="609600"/>
                                <a:pt x="1535113" y="609600"/>
                              </a:cubicBezTo>
                              <a:cubicBezTo>
                                <a:pt x="1542685" y="610821"/>
                                <a:pt x="1552752" y="612943"/>
                                <a:pt x="1555750" y="614363"/>
                              </a:cubicBezTo>
                              <a:cubicBezTo>
                                <a:pt x="1560496" y="613705"/>
                                <a:pt x="1567152" y="616288"/>
                                <a:pt x="1570038" y="615950"/>
                              </a:cubicBezTo>
                              <a:cubicBezTo>
                                <a:pt x="1574429" y="617445"/>
                                <a:pt x="1576382" y="618234"/>
                                <a:pt x="1581150" y="620713"/>
                              </a:cubicBezTo>
                              <a:cubicBezTo>
                                <a:pt x="1596116" y="624362"/>
                                <a:pt x="1590445" y="624380"/>
                                <a:pt x="1600200" y="623888"/>
                              </a:cubicBezTo>
                              <a:cubicBezTo>
                                <a:pt x="1601067" y="624499"/>
                                <a:pt x="1604195" y="626354"/>
                                <a:pt x="1604963" y="627063"/>
                              </a:cubicBezTo>
                              <a:cubicBezTo>
                                <a:pt x="1611736" y="628390"/>
                                <a:pt x="1615382" y="632853"/>
                                <a:pt x="1620838" y="633413"/>
                              </a:cubicBezTo>
                              <a:cubicBezTo>
                                <a:pt x="1621213" y="627328"/>
                                <a:pt x="1620349" y="621421"/>
                                <a:pt x="1620838" y="619125"/>
                              </a:cubicBezTo>
                              <a:cubicBezTo>
                                <a:pt x="1620382" y="613469"/>
                                <a:pt x="1616431" y="606888"/>
                                <a:pt x="1616075" y="598488"/>
                              </a:cubicBezTo>
                              <a:cubicBezTo>
                                <a:pt x="1613242" y="593195"/>
                                <a:pt x="1612000" y="592399"/>
                                <a:pt x="1608138" y="587375"/>
                              </a:cubicBezTo>
                              <a:cubicBezTo>
                                <a:pt x="1606632" y="585844"/>
                                <a:pt x="1600781" y="581169"/>
                                <a:pt x="1600200" y="579438"/>
                              </a:cubicBezTo>
                              <a:cubicBezTo>
                                <a:pt x="1597518" y="578082"/>
                                <a:pt x="1591727" y="568981"/>
                                <a:pt x="1589088" y="563563"/>
                              </a:cubicBezTo>
                              <a:cubicBezTo>
                                <a:pt x="1579517" y="562052"/>
                                <a:pt x="1545743" y="528465"/>
                                <a:pt x="1531938" y="522288"/>
                              </a:cubicBezTo>
                              <a:close/>
                            </a:path>
                            <a:path w="1620838" h="933450" stroke="0" extrusionOk="0">
                              <a:moveTo>
                                <a:pt x="1531938" y="522288"/>
                              </a:moveTo>
                              <a:lnTo>
                                <a:pt x="1531938" y="522288"/>
                              </a:lnTo>
                              <a:cubicBezTo>
                                <a:pt x="1486308" y="500518"/>
                                <a:pt x="1386583" y="482935"/>
                                <a:pt x="1363663" y="465138"/>
                              </a:cubicBezTo>
                              <a:cubicBezTo>
                                <a:pt x="1320222" y="455327"/>
                                <a:pt x="1315612" y="448148"/>
                                <a:pt x="1281113" y="431800"/>
                              </a:cubicBezTo>
                              <a:cubicBezTo>
                                <a:pt x="1272577" y="420379"/>
                                <a:pt x="1252005" y="405134"/>
                                <a:pt x="1238250" y="396875"/>
                              </a:cubicBezTo>
                              <a:cubicBezTo>
                                <a:pt x="1240053" y="394282"/>
                                <a:pt x="1238314" y="385465"/>
                                <a:pt x="1239838" y="376238"/>
                              </a:cubicBezTo>
                              <a:cubicBezTo>
                                <a:pt x="1241313" y="351526"/>
                                <a:pt x="1241403" y="309610"/>
                                <a:pt x="1241425" y="295275"/>
                              </a:cubicBezTo>
                              <a:cubicBezTo>
                                <a:pt x="1236064" y="276774"/>
                                <a:pt x="1216433" y="250839"/>
                                <a:pt x="1217613" y="241300"/>
                              </a:cubicBezTo>
                              <a:cubicBezTo>
                                <a:pt x="1212651" y="226897"/>
                                <a:pt x="1169290" y="203010"/>
                                <a:pt x="1146175" y="180975"/>
                              </a:cubicBezTo>
                              <a:cubicBezTo>
                                <a:pt x="1118838" y="166392"/>
                                <a:pt x="1089439" y="149356"/>
                                <a:pt x="1074738" y="141288"/>
                              </a:cubicBezTo>
                              <a:cubicBezTo>
                                <a:pt x="1065170" y="132194"/>
                                <a:pt x="996425" y="101340"/>
                                <a:pt x="989013" y="85725"/>
                              </a:cubicBezTo>
                              <a:cubicBezTo>
                                <a:pt x="967836" y="74440"/>
                                <a:pt x="907914" y="54693"/>
                                <a:pt x="882650" y="55563"/>
                              </a:cubicBezTo>
                              <a:cubicBezTo>
                                <a:pt x="873220" y="54444"/>
                                <a:pt x="830726" y="37126"/>
                                <a:pt x="796925" y="31750"/>
                              </a:cubicBezTo>
                              <a:cubicBezTo>
                                <a:pt x="753569" y="22857"/>
                                <a:pt x="720536" y="13178"/>
                                <a:pt x="708025" y="12700"/>
                              </a:cubicBezTo>
                              <a:cubicBezTo>
                                <a:pt x="700554" y="11237"/>
                                <a:pt x="678013" y="4237"/>
                                <a:pt x="671513" y="6350"/>
                              </a:cubicBezTo>
                              <a:cubicBezTo>
                                <a:pt x="659310" y="7979"/>
                                <a:pt x="654391" y="8446"/>
                                <a:pt x="639763" y="6350"/>
                              </a:cubicBezTo>
                              <a:cubicBezTo>
                                <a:pt x="623558" y="4374"/>
                                <a:pt x="629933" y="5433"/>
                                <a:pt x="622300" y="4763"/>
                              </a:cubicBezTo>
                              <a:cubicBezTo>
                                <a:pt x="620963" y="4173"/>
                                <a:pt x="617372" y="4581"/>
                                <a:pt x="612775" y="3175"/>
                              </a:cubicBezTo>
                              <a:cubicBezTo>
                                <a:pt x="610189" y="1714"/>
                                <a:pt x="599791" y="-106"/>
                                <a:pt x="588963" y="0"/>
                              </a:cubicBezTo>
                              <a:cubicBezTo>
                                <a:pt x="582192" y="-804"/>
                                <a:pt x="570445" y="1461"/>
                                <a:pt x="560388" y="1588"/>
                              </a:cubicBezTo>
                              <a:cubicBezTo>
                                <a:pt x="554924" y="906"/>
                                <a:pt x="542941" y="2849"/>
                                <a:pt x="538163" y="3175"/>
                              </a:cubicBezTo>
                              <a:cubicBezTo>
                                <a:pt x="533302" y="4605"/>
                                <a:pt x="523119" y="4459"/>
                                <a:pt x="520700" y="6350"/>
                              </a:cubicBezTo>
                              <a:cubicBezTo>
                                <a:pt x="518044" y="8060"/>
                                <a:pt x="508522" y="9520"/>
                                <a:pt x="501650" y="12700"/>
                              </a:cubicBezTo>
                              <a:cubicBezTo>
                                <a:pt x="495014" y="13174"/>
                                <a:pt x="487425" y="13082"/>
                                <a:pt x="485775" y="14288"/>
                              </a:cubicBezTo>
                              <a:cubicBezTo>
                                <a:pt x="478376" y="16032"/>
                                <a:pt x="468815" y="17700"/>
                                <a:pt x="466725" y="19050"/>
                              </a:cubicBezTo>
                              <a:cubicBezTo>
                                <a:pt x="460612" y="21554"/>
                                <a:pt x="457832" y="22729"/>
                                <a:pt x="454025" y="23813"/>
                              </a:cubicBezTo>
                              <a:lnTo>
                                <a:pt x="454025" y="23813"/>
                              </a:lnTo>
                              <a:cubicBezTo>
                                <a:pt x="446990" y="25180"/>
                                <a:pt x="445387" y="26578"/>
                                <a:pt x="439738" y="26988"/>
                              </a:cubicBezTo>
                              <a:cubicBezTo>
                                <a:pt x="437485" y="29193"/>
                                <a:pt x="422498" y="29890"/>
                                <a:pt x="415925" y="31750"/>
                              </a:cubicBezTo>
                              <a:cubicBezTo>
                                <a:pt x="411384" y="33769"/>
                                <a:pt x="410800" y="36389"/>
                                <a:pt x="406400" y="38100"/>
                              </a:cubicBezTo>
                              <a:cubicBezTo>
                                <a:pt x="402032" y="39141"/>
                                <a:pt x="394725" y="43408"/>
                                <a:pt x="388938" y="46038"/>
                              </a:cubicBezTo>
                              <a:cubicBezTo>
                                <a:pt x="385662" y="45609"/>
                                <a:pt x="379108" y="49968"/>
                                <a:pt x="371475" y="52388"/>
                              </a:cubicBezTo>
                              <a:cubicBezTo>
                                <a:pt x="363032" y="59234"/>
                                <a:pt x="355993" y="60031"/>
                                <a:pt x="352425" y="63500"/>
                              </a:cubicBezTo>
                              <a:cubicBezTo>
                                <a:pt x="347654" y="65035"/>
                                <a:pt x="341962" y="67900"/>
                                <a:pt x="338138" y="69850"/>
                              </a:cubicBezTo>
                              <a:cubicBezTo>
                                <a:pt x="335836" y="71885"/>
                                <a:pt x="329756" y="73954"/>
                                <a:pt x="328613" y="74613"/>
                              </a:cubicBezTo>
                              <a:cubicBezTo>
                                <a:pt x="323152" y="75791"/>
                                <a:pt x="315351" y="78518"/>
                                <a:pt x="309563" y="82550"/>
                              </a:cubicBezTo>
                              <a:cubicBezTo>
                                <a:pt x="307690" y="82879"/>
                                <a:pt x="300204" y="86542"/>
                                <a:pt x="296863" y="87313"/>
                              </a:cubicBezTo>
                              <a:lnTo>
                                <a:pt x="296863" y="87313"/>
                              </a:lnTo>
                              <a:cubicBezTo>
                                <a:pt x="293650" y="87223"/>
                                <a:pt x="283229" y="94817"/>
                                <a:pt x="280988" y="95250"/>
                              </a:cubicBezTo>
                              <a:cubicBezTo>
                                <a:pt x="279760" y="95400"/>
                                <a:pt x="275661" y="97703"/>
                                <a:pt x="273050" y="100013"/>
                              </a:cubicBezTo>
                              <a:cubicBezTo>
                                <a:pt x="269352" y="102836"/>
                                <a:pt x="263366" y="105927"/>
                                <a:pt x="261938" y="107950"/>
                              </a:cubicBezTo>
                              <a:cubicBezTo>
                                <a:pt x="260032" y="110930"/>
                                <a:pt x="253433" y="114909"/>
                                <a:pt x="246063" y="120650"/>
                              </a:cubicBezTo>
                              <a:cubicBezTo>
                                <a:pt x="241358" y="124837"/>
                                <a:pt x="237756" y="125095"/>
                                <a:pt x="233363" y="130175"/>
                              </a:cubicBezTo>
                              <a:cubicBezTo>
                                <a:pt x="233187" y="132589"/>
                                <a:pt x="226979" y="139046"/>
                                <a:pt x="220663" y="144463"/>
                              </a:cubicBezTo>
                              <a:cubicBezTo>
                                <a:pt x="215662" y="147423"/>
                                <a:pt x="213204" y="149416"/>
                                <a:pt x="211138" y="152400"/>
                              </a:cubicBezTo>
                              <a:cubicBezTo>
                                <a:pt x="205181" y="157710"/>
                                <a:pt x="203091" y="159297"/>
                                <a:pt x="196850" y="163513"/>
                              </a:cubicBezTo>
                              <a:cubicBezTo>
                                <a:pt x="191261" y="171299"/>
                                <a:pt x="181980" y="174580"/>
                                <a:pt x="179388" y="179388"/>
                              </a:cubicBezTo>
                              <a:cubicBezTo>
                                <a:pt x="172065" y="185913"/>
                                <a:pt x="168073" y="192989"/>
                                <a:pt x="166688" y="195263"/>
                              </a:cubicBezTo>
                              <a:cubicBezTo>
                                <a:pt x="157003" y="199936"/>
                                <a:pt x="153343" y="206632"/>
                                <a:pt x="149225" y="207963"/>
                              </a:cubicBezTo>
                              <a:cubicBezTo>
                                <a:pt x="146682" y="210117"/>
                                <a:pt x="144569" y="213882"/>
                                <a:pt x="141288" y="219075"/>
                              </a:cubicBezTo>
                              <a:cubicBezTo>
                                <a:pt x="136879" y="224739"/>
                                <a:pt x="134425" y="231927"/>
                                <a:pt x="131763" y="233363"/>
                              </a:cubicBezTo>
                              <a:cubicBezTo>
                                <a:pt x="124626" y="240836"/>
                                <a:pt x="123345" y="244468"/>
                                <a:pt x="115888" y="250825"/>
                              </a:cubicBezTo>
                              <a:cubicBezTo>
                                <a:pt x="108105" y="261685"/>
                                <a:pt x="107280" y="257618"/>
                                <a:pt x="107950" y="263525"/>
                              </a:cubicBezTo>
                              <a:cubicBezTo>
                                <a:pt x="104563" y="267199"/>
                                <a:pt x="100666" y="270274"/>
                                <a:pt x="98425" y="274638"/>
                              </a:cubicBezTo>
                              <a:cubicBezTo>
                                <a:pt x="95887" y="278153"/>
                                <a:pt x="91246" y="284357"/>
                                <a:pt x="88900" y="292100"/>
                              </a:cubicBezTo>
                              <a:cubicBezTo>
                                <a:pt x="87479" y="297106"/>
                                <a:pt x="82997" y="304948"/>
                                <a:pt x="76200" y="312738"/>
                              </a:cubicBezTo>
                              <a:cubicBezTo>
                                <a:pt x="73486" y="321437"/>
                                <a:pt x="69724" y="330892"/>
                                <a:pt x="66675" y="336550"/>
                              </a:cubicBezTo>
                              <a:cubicBezTo>
                                <a:pt x="65519" y="337599"/>
                                <a:pt x="60751" y="347435"/>
                                <a:pt x="60325" y="349250"/>
                              </a:cubicBezTo>
                              <a:cubicBezTo>
                                <a:pt x="58586" y="352205"/>
                                <a:pt x="55857" y="358870"/>
                                <a:pt x="53975" y="361950"/>
                              </a:cubicBezTo>
                              <a:cubicBezTo>
                                <a:pt x="53004" y="367767"/>
                                <a:pt x="49707" y="373748"/>
                                <a:pt x="49213" y="376238"/>
                              </a:cubicBezTo>
                              <a:cubicBezTo>
                                <a:pt x="46344" y="383027"/>
                                <a:pt x="37346" y="394460"/>
                                <a:pt x="36513" y="396875"/>
                              </a:cubicBezTo>
                              <a:cubicBezTo>
                                <a:pt x="35715" y="398425"/>
                                <a:pt x="29981" y="409193"/>
                                <a:pt x="28575" y="411163"/>
                              </a:cubicBezTo>
                              <a:cubicBezTo>
                                <a:pt x="25832" y="412484"/>
                                <a:pt x="19887" y="420674"/>
                                <a:pt x="19050" y="422275"/>
                              </a:cubicBezTo>
                              <a:cubicBezTo>
                                <a:pt x="12813" y="436427"/>
                                <a:pt x="12913" y="430019"/>
                                <a:pt x="12700" y="436563"/>
                              </a:cubicBezTo>
                              <a:cubicBezTo>
                                <a:pt x="10950" y="439137"/>
                                <a:pt x="11058" y="441275"/>
                                <a:pt x="9525" y="442913"/>
                              </a:cubicBezTo>
                              <a:cubicBezTo>
                                <a:pt x="7636" y="454365"/>
                                <a:pt x="4089" y="462761"/>
                                <a:pt x="4763" y="466725"/>
                              </a:cubicBezTo>
                              <a:cubicBezTo>
                                <a:pt x="1470" y="473522"/>
                                <a:pt x="3531" y="477812"/>
                                <a:pt x="0" y="485775"/>
                              </a:cubicBezTo>
                              <a:cubicBezTo>
                                <a:pt x="784" y="498132"/>
                                <a:pt x="1913" y="501122"/>
                                <a:pt x="0" y="512763"/>
                              </a:cubicBezTo>
                              <a:cubicBezTo>
                                <a:pt x="287" y="513401"/>
                                <a:pt x="737" y="516520"/>
                                <a:pt x="1588" y="519113"/>
                              </a:cubicBezTo>
                              <a:cubicBezTo>
                                <a:pt x="2327" y="524195"/>
                                <a:pt x="4864" y="530838"/>
                                <a:pt x="6350" y="538163"/>
                              </a:cubicBezTo>
                              <a:cubicBezTo>
                                <a:pt x="6906" y="545677"/>
                                <a:pt x="6674" y="551756"/>
                                <a:pt x="7938" y="554038"/>
                              </a:cubicBezTo>
                              <a:cubicBezTo>
                                <a:pt x="12046" y="561176"/>
                                <a:pt x="13279" y="573592"/>
                                <a:pt x="15875" y="577850"/>
                              </a:cubicBezTo>
                              <a:cubicBezTo>
                                <a:pt x="18569" y="582006"/>
                                <a:pt x="25905" y="594343"/>
                                <a:pt x="28575" y="601663"/>
                              </a:cubicBezTo>
                              <a:cubicBezTo>
                                <a:pt x="29377" y="611077"/>
                                <a:pt x="29643" y="623580"/>
                                <a:pt x="31750" y="627063"/>
                              </a:cubicBezTo>
                              <a:cubicBezTo>
                                <a:pt x="33636" y="633138"/>
                                <a:pt x="35351" y="641631"/>
                                <a:pt x="38100" y="652463"/>
                              </a:cubicBezTo>
                              <a:cubicBezTo>
                                <a:pt x="40596" y="657369"/>
                                <a:pt x="41970" y="660233"/>
                                <a:pt x="46038" y="666750"/>
                              </a:cubicBezTo>
                              <a:cubicBezTo>
                                <a:pt x="52887" y="672143"/>
                                <a:pt x="55678" y="678364"/>
                                <a:pt x="63500" y="682625"/>
                              </a:cubicBezTo>
                              <a:cubicBezTo>
                                <a:pt x="68759" y="691274"/>
                                <a:pt x="86236" y="710917"/>
                                <a:pt x="107950" y="728663"/>
                              </a:cubicBezTo>
                              <a:cubicBezTo>
                                <a:pt x="109834" y="734268"/>
                                <a:pt x="121215" y="741506"/>
                                <a:pt x="123825" y="747713"/>
                              </a:cubicBezTo>
                              <a:cubicBezTo>
                                <a:pt x="137386" y="750057"/>
                                <a:pt x="151964" y="760772"/>
                                <a:pt x="173038" y="771525"/>
                              </a:cubicBezTo>
                              <a:cubicBezTo>
                                <a:pt x="183580" y="780103"/>
                                <a:pt x="202376" y="785902"/>
                                <a:pt x="220663" y="800100"/>
                              </a:cubicBezTo>
                              <a:cubicBezTo>
                                <a:pt x="258187" y="807153"/>
                                <a:pt x="292814" y="831037"/>
                                <a:pt x="319088" y="830263"/>
                              </a:cubicBezTo>
                              <a:cubicBezTo>
                                <a:pt x="346230" y="837006"/>
                                <a:pt x="361541" y="843354"/>
                                <a:pt x="373063" y="850900"/>
                              </a:cubicBezTo>
                              <a:cubicBezTo>
                                <a:pt x="393137" y="857432"/>
                                <a:pt x="420792" y="859269"/>
                                <a:pt x="449263" y="876300"/>
                              </a:cubicBezTo>
                              <a:cubicBezTo>
                                <a:pt x="469383" y="875041"/>
                                <a:pt x="500465" y="895581"/>
                                <a:pt x="538163" y="904875"/>
                              </a:cubicBezTo>
                              <a:cubicBezTo>
                                <a:pt x="573136" y="905978"/>
                                <a:pt x="584399" y="910969"/>
                                <a:pt x="614363" y="922338"/>
                              </a:cubicBezTo>
                              <a:cubicBezTo>
                                <a:pt x="625802" y="927913"/>
                                <a:pt x="652734" y="930805"/>
                                <a:pt x="660400" y="933450"/>
                              </a:cubicBezTo>
                              <a:cubicBezTo>
                                <a:pt x="679522" y="930717"/>
                                <a:pt x="695341" y="933489"/>
                                <a:pt x="714375" y="933450"/>
                              </a:cubicBezTo>
                              <a:cubicBezTo>
                                <a:pt x="731233" y="930579"/>
                                <a:pt x="775338" y="911898"/>
                                <a:pt x="792163" y="901700"/>
                              </a:cubicBezTo>
                              <a:cubicBezTo>
                                <a:pt x="811315" y="892692"/>
                                <a:pt x="847839" y="889546"/>
                                <a:pt x="857250" y="885825"/>
                              </a:cubicBezTo>
                              <a:cubicBezTo>
                                <a:pt x="870062" y="876169"/>
                                <a:pt x="894782" y="874850"/>
                                <a:pt x="923925" y="866775"/>
                              </a:cubicBezTo>
                              <a:cubicBezTo>
                                <a:pt x="954074" y="861685"/>
                                <a:pt x="988778" y="847473"/>
                                <a:pt x="1001713" y="841375"/>
                              </a:cubicBezTo>
                              <a:cubicBezTo>
                                <a:pt x="1021573" y="833181"/>
                                <a:pt x="1030444" y="823328"/>
                                <a:pt x="1041400" y="822325"/>
                              </a:cubicBezTo>
                              <a:cubicBezTo>
                                <a:pt x="1055457" y="816239"/>
                                <a:pt x="1060770" y="812398"/>
                                <a:pt x="1074738" y="804863"/>
                              </a:cubicBezTo>
                              <a:cubicBezTo>
                                <a:pt x="1086068" y="797382"/>
                                <a:pt x="1097518" y="785190"/>
                                <a:pt x="1114425" y="774700"/>
                              </a:cubicBezTo>
                              <a:cubicBezTo>
                                <a:pt x="1124157" y="751963"/>
                                <a:pt x="1132410" y="739770"/>
                                <a:pt x="1138238" y="730250"/>
                              </a:cubicBezTo>
                              <a:cubicBezTo>
                                <a:pt x="1146148" y="712097"/>
                                <a:pt x="1152142" y="699981"/>
                                <a:pt x="1154113" y="687388"/>
                              </a:cubicBezTo>
                              <a:cubicBezTo>
                                <a:pt x="1159914" y="674352"/>
                                <a:pt x="1156775" y="679105"/>
                                <a:pt x="1160463" y="671513"/>
                              </a:cubicBezTo>
                              <a:cubicBezTo>
                                <a:pt x="1165268" y="659075"/>
                                <a:pt x="1174936" y="646873"/>
                                <a:pt x="1176338" y="638175"/>
                              </a:cubicBezTo>
                              <a:cubicBezTo>
                                <a:pt x="1181431" y="626864"/>
                                <a:pt x="1188884" y="621782"/>
                                <a:pt x="1193800" y="611188"/>
                              </a:cubicBezTo>
                              <a:cubicBezTo>
                                <a:pt x="1199344" y="595520"/>
                                <a:pt x="1207895" y="586053"/>
                                <a:pt x="1209675" y="581025"/>
                              </a:cubicBezTo>
                              <a:cubicBezTo>
                                <a:pt x="1219389" y="572881"/>
                                <a:pt x="1228730" y="564190"/>
                                <a:pt x="1233488" y="563563"/>
                              </a:cubicBezTo>
                              <a:cubicBezTo>
                                <a:pt x="1249787" y="558843"/>
                                <a:pt x="1267065" y="559223"/>
                                <a:pt x="1274763" y="558800"/>
                              </a:cubicBezTo>
                              <a:cubicBezTo>
                                <a:pt x="1279663" y="558996"/>
                                <a:pt x="1286077" y="559813"/>
                                <a:pt x="1289050" y="558800"/>
                              </a:cubicBezTo>
                              <a:cubicBezTo>
                                <a:pt x="1306461" y="563194"/>
                                <a:pt x="1327642" y="558261"/>
                                <a:pt x="1333500" y="561975"/>
                              </a:cubicBezTo>
                              <a:cubicBezTo>
                                <a:pt x="1352652" y="566666"/>
                                <a:pt x="1342670" y="563485"/>
                                <a:pt x="1363663" y="565150"/>
                              </a:cubicBezTo>
                              <a:cubicBezTo>
                                <a:pt x="1370636" y="566526"/>
                                <a:pt x="1378718" y="572374"/>
                                <a:pt x="1387475" y="573088"/>
                              </a:cubicBezTo>
                              <a:cubicBezTo>
                                <a:pt x="1392663" y="573837"/>
                                <a:pt x="1400143" y="575248"/>
                                <a:pt x="1404938" y="576263"/>
                              </a:cubicBezTo>
                              <a:cubicBezTo>
                                <a:pt x="1406590" y="576319"/>
                                <a:pt x="1408147" y="577756"/>
                                <a:pt x="1409700" y="577850"/>
                              </a:cubicBezTo>
                              <a:cubicBezTo>
                                <a:pt x="1412463" y="578065"/>
                                <a:pt x="1415449" y="577911"/>
                                <a:pt x="1419225" y="577850"/>
                              </a:cubicBezTo>
                              <a:cubicBezTo>
                                <a:pt x="1427903" y="581770"/>
                                <a:pt x="1439062" y="587084"/>
                                <a:pt x="1446213" y="587375"/>
                              </a:cubicBezTo>
                              <a:cubicBezTo>
                                <a:pt x="1462559" y="590543"/>
                                <a:pt x="1456907" y="590508"/>
                                <a:pt x="1465263" y="590550"/>
                              </a:cubicBezTo>
                              <a:cubicBezTo>
                                <a:pt x="1473000" y="591200"/>
                                <a:pt x="1476125" y="593228"/>
                                <a:pt x="1485900" y="596900"/>
                              </a:cubicBezTo>
                              <a:cubicBezTo>
                                <a:pt x="1491718" y="598038"/>
                                <a:pt x="1496769" y="598179"/>
                                <a:pt x="1500188" y="600075"/>
                              </a:cubicBezTo>
                              <a:cubicBezTo>
                                <a:pt x="1506848" y="602226"/>
                                <a:pt x="1510233" y="603468"/>
                                <a:pt x="1514475" y="603250"/>
                              </a:cubicBezTo>
                              <a:cubicBezTo>
                                <a:pt x="1519465" y="604085"/>
                                <a:pt x="1524036" y="605244"/>
                                <a:pt x="1528763" y="606425"/>
                              </a:cubicBezTo>
                              <a:cubicBezTo>
                                <a:pt x="1531025" y="607121"/>
                                <a:pt x="1535113" y="609600"/>
                                <a:pt x="1535113" y="609600"/>
                              </a:cubicBezTo>
                              <a:cubicBezTo>
                                <a:pt x="1538062" y="609457"/>
                                <a:pt x="1550966" y="613522"/>
                                <a:pt x="1555750" y="614363"/>
                              </a:cubicBezTo>
                              <a:cubicBezTo>
                                <a:pt x="1558021" y="614401"/>
                                <a:pt x="1565654" y="614645"/>
                                <a:pt x="1570038" y="615950"/>
                              </a:cubicBezTo>
                              <a:cubicBezTo>
                                <a:pt x="1575449" y="617554"/>
                                <a:pt x="1579829" y="620399"/>
                                <a:pt x="1581150" y="620713"/>
                              </a:cubicBezTo>
                              <a:cubicBezTo>
                                <a:pt x="1596685" y="624103"/>
                                <a:pt x="1590271" y="623885"/>
                                <a:pt x="1600200" y="623888"/>
                              </a:cubicBezTo>
                              <a:cubicBezTo>
                                <a:pt x="1601975" y="624921"/>
                                <a:pt x="1603301" y="625721"/>
                                <a:pt x="1604963" y="627063"/>
                              </a:cubicBezTo>
                              <a:cubicBezTo>
                                <a:pt x="1609154" y="629738"/>
                                <a:pt x="1616019" y="632061"/>
                                <a:pt x="1620838" y="633413"/>
                              </a:cubicBezTo>
                              <a:cubicBezTo>
                                <a:pt x="1621894" y="628486"/>
                                <a:pt x="1621910" y="625750"/>
                                <a:pt x="1620838" y="619125"/>
                              </a:cubicBezTo>
                              <a:cubicBezTo>
                                <a:pt x="1620362" y="613297"/>
                                <a:pt x="1619616" y="605755"/>
                                <a:pt x="1616075" y="598488"/>
                              </a:cubicBezTo>
                              <a:cubicBezTo>
                                <a:pt x="1613611" y="594133"/>
                                <a:pt x="1609833" y="589129"/>
                                <a:pt x="1608138" y="587375"/>
                              </a:cubicBezTo>
                              <a:cubicBezTo>
                                <a:pt x="1606306" y="586128"/>
                                <a:pt x="1604245" y="583080"/>
                                <a:pt x="1600200" y="579438"/>
                              </a:cubicBezTo>
                              <a:cubicBezTo>
                                <a:pt x="1595465" y="574740"/>
                                <a:pt x="1591551" y="569298"/>
                                <a:pt x="1589088" y="563563"/>
                              </a:cubicBezTo>
                              <a:cubicBezTo>
                                <a:pt x="1571116" y="546993"/>
                                <a:pt x="1553187" y="538588"/>
                                <a:pt x="1531938" y="522288"/>
                              </a:cubicBezTo>
                              <a:close/>
                            </a:path>
                          </a:pathLst>
                        </a:custGeom>
                        <ask:type>
                          <ask:lineSketchNone/>
                        </ask:type>
                      </ask:lineSketchStyleProps>
                    </a:ext>
                  </a:extLst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05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</a:endParaRPr>
                </a:p>
              </p:txBody>
            </p:sp>
            <p:sp>
              <p:nvSpPr>
                <p:cNvPr id="278" name="Freeform: Shape 277">
                  <a:extLst>
                    <a:ext uri="{FF2B5EF4-FFF2-40B4-BE49-F238E27FC236}">
                      <a16:creationId xmlns:a16="http://schemas.microsoft.com/office/drawing/2014/main" id="{C806F409-A1AD-3274-087C-03CF3BDFCD53}"/>
                    </a:ext>
                  </a:extLst>
                </p:cNvPr>
                <p:cNvSpPr/>
                <p:nvPr/>
              </p:nvSpPr>
              <p:spPr>
                <a:xfrm rot="3600000">
                  <a:off x="2341664" y="3192582"/>
                  <a:ext cx="190583" cy="80632"/>
                </a:xfrm>
                <a:custGeom>
                  <a:avLst/>
                  <a:gdLst>
                    <a:gd name="connsiteX0" fmla="*/ 0 w 908050"/>
                    <a:gd name="connsiteY0" fmla="*/ 371475 h 384175"/>
                    <a:gd name="connsiteX1" fmla="*/ 85725 w 908050"/>
                    <a:gd name="connsiteY1" fmla="*/ 379413 h 384175"/>
                    <a:gd name="connsiteX2" fmla="*/ 133350 w 908050"/>
                    <a:gd name="connsiteY2" fmla="*/ 384175 h 384175"/>
                    <a:gd name="connsiteX3" fmla="*/ 187325 w 908050"/>
                    <a:gd name="connsiteY3" fmla="*/ 379413 h 384175"/>
                    <a:gd name="connsiteX4" fmla="*/ 222250 w 908050"/>
                    <a:gd name="connsiteY4" fmla="*/ 363538 h 384175"/>
                    <a:gd name="connsiteX5" fmla="*/ 234950 w 908050"/>
                    <a:gd name="connsiteY5" fmla="*/ 357188 h 384175"/>
                    <a:gd name="connsiteX6" fmla="*/ 274638 w 908050"/>
                    <a:gd name="connsiteY6" fmla="*/ 341313 h 384175"/>
                    <a:gd name="connsiteX7" fmla="*/ 300038 w 908050"/>
                    <a:gd name="connsiteY7" fmla="*/ 328613 h 384175"/>
                    <a:gd name="connsiteX8" fmla="*/ 315913 w 908050"/>
                    <a:gd name="connsiteY8" fmla="*/ 319088 h 384175"/>
                    <a:gd name="connsiteX9" fmla="*/ 334963 w 908050"/>
                    <a:gd name="connsiteY9" fmla="*/ 307975 h 384175"/>
                    <a:gd name="connsiteX10" fmla="*/ 347663 w 908050"/>
                    <a:gd name="connsiteY10" fmla="*/ 301625 h 384175"/>
                    <a:gd name="connsiteX11" fmla="*/ 365125 w 908050"/>
                    <a:gd name="connsiteY11" fmla="*/ 288925 h 384175"/>
                    <a:gd name="connsiteX12" fmla="*/ 415925 w 908050"/>
                    <a:gd name="connsiteY12" fmla="*/ 215900 h 384175"/>
                    <a:gd name="connsiteX13" fmla="*/ 433388 w 908050"/>
                    <a:gd name="connsiteY13" fmla="*/ 200025 h 384175"/>
                    <a:gd name="connsiteX14" fmla="*/ 454025 w 908050"/>
                    <a:gd name="connsiteY14" fmla="*/ 174625 h 384175"/>
                    <a:gd name="connsiteX15" fmla="*/ 468313 w 908050"/>
                    <a:gd name="connsiteY15" fmla="*/ 152400 h 384175"/>
                    <a:gd name="connsiteX16" fmla="*/ 488950 w 908050"/>
                    <a:gd name="connsiteY16" fmla="*/ 134938 h 384175"/>
                    <a:gd name="connsiteX17" fmla="*/ 527050 w 908050"/>
                    <a:gd name="connsiteY17" fmla="*/ 127000 h 384175"/>
                    <a:gd name="connsiteX18" fmla="*/ 541338 w 908050"/>
                    <a:gd name="connsiteY18" fmla="*/ 125413 h 384175"/>
                    <a:gd name="connsiteX19" fmla="*/ 600075 w 908050"/>
                    <a:gd name="connsiteY19" fmla="*/ 125413 h 384175"/>
                    <a:gd name="connsiteX20" fmla="*/ 650875 w 908050"/>
                    <a:gd name="connsiteY20" fmla="*/ 125413 h 384175"/>
                    <a:gd name="connsiteX21" fmla="*/ 696913 w 908050"/>
                    <a:gd name="connsiteY21" fmla="*/ 123825 h 384175"/>
                    <a:gd name="connsiteX22" fmla="*/ 754063 w 908050"/>
                    <a:gd name="connsiteY22" fmla="*/ 127000 h 384175"/>
                    <a:gd name="connsiteX23" fmla="*/ 792163 w 908050"/>
                    <a:gd name="connsiteY23" fmla="*/ 131763 h 384175"/>
                    <a:gd name="connsiteX24" fmla="*/ 833438 w 908050"/>
                    <a:gd name="connsiteY24" fmla="*/ 131763 h 384175"/>
                    <a:gd name="connsiteX25" fmla="*/ 868363 w 908050"/>
                    <a:gd name="connsiteY25" fmla="*/ 133350 h 384175"/>
                    <a:gd name="connsiteX26" fmla="*/ 893763 w 908050"/>
                    <a:gd name="connsiteY26" fmla="*/ 109538 h 384175"/>
                    <a:gd name="connsiteX27" fmla="*/ 908050 w 908050"/>
                    <a:gd name="connsiteY27" fmla="*/ 90488 h 384175"/>
                    <a:gd name="connsiteX28" fmla="*/ 896938 w 908050"/>
                    <a:gd name="connsiteY28" fmla="*/ 73025 h 384175"/>
                    <a:gd name="connsiteX29" fmla="*/ 889000 w 908050"/>
                    <a:gd name="connsiteY29" fmla="*/ 65088 h 384175"/>
                    <a:gd name="connsiteX30" fmla="*/ 660400 w 908050"/>
                    <a:gd name="connsiteY30" fmla="*/ 14288 h 384175"/>
                    <a:gd name="connsiteX31" fmla="*/ 590550 w 908050"/>
                    <a:gd name="connsiteY31" fmla="*/ 4763 h 384175"/>
                    <a:gd name="connsiteX32" fmla="*/ 574675 w 908050"/>
                    <a:gd name="connsiteY32" fmla="*/ 0 h 384175"/>
                    <a:gd name="connsiteX33" fmla="*/ 527050 w 908050"/>
                    <a:gd name="connsiteY33" fmla="*/ 0 h 384175"/>
                    <a:gd name="connsiteX34" fmla="*/ 484188 w 908050"/>
                    <a:gd name="connsiteY34" fmla="*/ 15875 h 384175"/>
                    <a:gd name="connsiteX35" fmla="*/ 452438 w 908050"/>
                    <a:gd name="connsiteY35" fmla="*/ 55563 h 384175"/>
                    <a:gd name="connsiteX36" fmla="*/ 414338 w 908050"/>
                    <a:gd name="connsiteY36" fmla="*/ 155575 h 384175"/>
                    <a:gd name="connsiteX37" fmla="*/ 384175 w 908050"/>
                    <a:gd name="connsiteY37" fmla="*/ 212725 h 384175"/>
                    <a:gd name="connsiteX38" fmla="*/ 319088 w 908050"/>
                    <a:gd name="connsiteY38" fmla="*/ 255588 h 384175"/>
                    <a:gd name="connsiteX39" fmla="*/ 198438 w 908050"/>
                    <a:gd name="connsiteY39" fmla="*/ 304800 h 384175"/>
                    <a:gd name="connsiteX40" fmla="*/ 0 w 908050"/>
                    <a:gd name="connsiteY40" fmla="*/ 371475 h 3841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</a:cxnLst>
                  <a:rect l="l" t="t" r="r" b="b"/>
                  <a:pathLst>
                    <a:path w="908050" h="384175">
                      <a:moveTo>
                        <a:pt x="0" y="371475"/>
                      </a:moveTo>
                      <a:lnTo>
                        <a:pt x="85725" y="379413"/>
                      </a:lnTo>
                      <a:lnTo>
                        <a:pt x="133350" y="384175"/>
                      </a:lnTo>
                      <a:lnTo>
                        <a:pt x="187325" y="379413"/>
                      </a:lnTo>
                      <a:lnTo>
                        <a:pt x="222250" y="363538"/>
                      </a:lnTo>
                      <a:lnTo>
                        <a:pt x="234950" y="357188"/>
                      </a:lnTo>
                      <a:lnTo>
                        <a:pt x="274638" y="341313"/>
                      </a:lnTo>
                      <a:lnTo>
                        <a:pt x="300038" y="328613"/>
                      </a:lnTo>
                      <a:lnTo>
                        <a:pt x="315913" y="319088"/>
                      </a:lnTo>
                      <a:lnTo>
                        <a:pt x="334963" y="307975"/>
                      </a:lnTo>
                      <a:lnTo>
                        <a:pt x="347663" y="301625"/>
                      </a:lnTo>
                      <a:lnTo>
                        <a:pt x="365125" y="288925"/>
                      </a:lnTo>
                      <a:lnTo>
                        <a:pt x="415925" y="215900"/>
                      </a:lnTo>
                      <a:lnTo>
                        <a:pt x="433388" y="200025"/>
                      </a:lnTo>
                      <a:lnTo>
                        <a:pt x="454025" y="174625"/>
                      </a:lnTo>
                      <a:lnTo>
                        <a:pt x="468313" y="152400"/>
                      </a:lnTo>
                      <a:lnTo>
                        <a:pt x="488950" y="134938"/>
                      </a:lnTo>
                      <a:lnTo>
                        <a:pt x="527050" y="127000"/>
                      </a:lnTo>
                      <a:lnTo>
                        <a:pt x="541338" y="125413"/>
                      </a:lnTo>
                      <a:lnTo>
                        <a:pt x="600075" y="125413"/>
                      </a:lnTo>
                      <a:lnTo>
                        <a:pt x="650875" y="125413"/>
                      </a:lnTo>
                      <a:lnTo>
                        <a:pt x="696913" y="123825"/>
                      </a:lnTo>
                      <a:lnTo>
                        <a:pt x="754063" y="127000"/>
                      </a:lnTo>
                      <a:lnTo>
                        <a:pt x="792163" y="131763"/>
                      </a:lnTo>
                      <a:lnTo>
                        <a:pt x="833438" y="131763"/>
                      </a:lnTo>
                      <a:lnTo>
                        <a:pt x="868363" y="133350"/>
                      </a:lnTo>
                      <a:lnTo>
                        <a:pt x="893763" y="109538"/>
                      </a:lnTo>
                      <a:lnTo>
                        <a:pt x="908050" y="90488"/>
                      </a:lnTo>
                      <a:lnTo>
                        <a:pt x="896938" y="73025"/>
                      </a:lnTo>
                      <a:lnTo>
                        <a:pt x="889000" y="65088"/>
                      </a:lnTo>
                      <a:lnTo>
                        <a:pt x="660400" y="14288"/>
                      </a:lnTo>
                      <a:lnTo>
                        <a:pt x="590550" y="4763"/>
                      </a:lnTo>
                      <a:lnTo>
                        <a:pt x="574675" y="0"/>
                      </a:lnTo>
                      <a:lnTo>
                        <a:pt x="527050" y="0"/>
                      </a:lnTo>
                      <a:lnTo>
                        <a:pt x="484188" y="15875"/>
                      </a:lnTo>
                      <a:lnTo>
                        <a:pt x="452438" y="55563"/>
                      </a:lnTo>
                      <a:lnTo>
                        <a:pt x="414338" y="155575"/>
                      </a:lnTo>
                      <a:lnTo>
                        <a:pt x="384175" y="212725"/>
                      </a:lnTo>
                      <a:lnTo>
                        <a:pt x="319088" y="255588"/>
                      </a:lnTo>
                      <a:lnTo>
                        <a:pt x="198438" y="304800"/>
                      </a:lnTo>
                      <a:lnTo>
                        <a:pt x="0" y="371475"/>
                      </a:lnTo>
                      <a:close/>
                    </a:path>
                  </a:pathLst>
                </a:custGeom>
                <a:solidFill>
                  <a:srgbClr val="70AD47">
                    <a:lumMod val="20000"/>
                    <a:lumOff val="80000"/>
                  </a:srgbClr>
                </a:solidFill>
                <a:ln w="3175" cap="flat" cmpd="sng" algn="ctr">
                  <a:solidFill>
                    <a:srgbClr val="E7E6E6">
                      <a:lumMod val="50000"/>
                    </a:srgbClr>
                  </a:solidFill>
                  <a:prstDash val="solid"/>
                  <a:miter lim="800000"/>
                  <a:extLst>
                    <a:ext uri="{C807C97D-BFC1-408E-A445-0C87EB9F89A2}">
                      <ask:lineSketchStyleProps xmlns:ask="http://schemas.microsoft.com/office/drawing/2018/sketchyshapes" sd="71587133">
                        <a:custGeom>
                          <a:avLst/>
                          <a:gdLst>
                            <a:gd name="connsiteX0" fmla="*/ 0 w 908050"/>
                            <a:gd name="connsiteY0" fmla="*/ 371475 h 384175"/>
                            <a:gd name="connsiteX1" fmla="*/ 85725 w 908050"/>
                            <a:gd name="connsiteY1" fmla="*/ 379413 h 384175"/>
                            <a:gd name="connsiteX2" fmla="*/ 133350 w 908050"/>
                            <a:gd name="connsiteY2" fmla="*/ 384175 h 384175"/>
                            <a:gd name="connsiteX3" fmla="*/ 187325 w 908050"/>
                            <a:gd name="connsiteY3" fmla="*/ 379413 h 384175"/>
                            <a:gd name="connsiteX4" fmla="*/ 222250 w 908050"/>
                            <a:gd name="connsiteY4" fmla="*/ 363538 h 384175"/>
                            <a:gd name="connsiteX5" fmla="*/ 234950 w 908050"/>
                            <a:gd name="connsiteY5" fmla="*/ 357188 h 384175"/>
                            <a:gd name="connsiteX6" fmla="*/ 274638 w 908050"/>
                            <a:gd name="connsiteY6" fmla="*/ 341313 h 384175"/>
                            <a:gd name="connsiteX7" fmla="*/ 300038 w 908050"/>
                            <a:gd name="connsiteY7" fmla="*/ 328613 h 384175"/>
                            <a:gd name="connsiteX8" fmla="*/ 315913 w 908050"/>
                            <a:gd name="connsiteY8" fmla="*/ 319088 h 384175"/>
                            <a:gd name="connsiteX9" fmla="*/ 334963 w 908050"/>
                            <a:gd name="connsiteY9" fmla="*/ 307975 h 384175"/>
                            <a:gd name="connsiteX10" fmla="*/ 347663 w 908050"/>
                            <a:gd name="connsiteY10" fmla="*/ 301625 h 384175"/>
                            <a:gd name="connsiteX11" fmla="*/ 365125 w 908050"/>
                            <a:gd name="connsiteY11" fmla="*/ 288925 h 384175"/>
                            <a:gd name="connsiteX12" fmla="*/ 415925 w 908050"/>
                            <a:gd name="connsiteY12" fmla="*/ 215900 h 384175"/>
                            <a:gd name="connsiteX13" fmla="*/ 433388 w 908050"/>
                            <a:gd name="connsiteY13" fmla="*/ 200025 h 384175"/>
                            <a:gd name="connsiteX14" fmla="*/ 454025 w 908050"/>
                            <a:gd name="connsiteY14" fmla="*/ 174625 h 384175"/>
                            <a:gd name="connsiteX15" fmla="*/ 468313 w 908050"/>
                            <a:gd name="connsiteY15" fmla="*/ 152400 h 384175"/>
                            <a:gd name="connsiteX16" fmla="*/ 488950 w 908050"/>
                            <a:gd name="connsiteY16" fmla="*/ 134938 h 384175"/>
                            <a:gd name="connsiteX17" fmla="*/ 527050 w 908050"/>
                            <a:gd name="connsiteY17" fmla="*/ 127000 h 384175"/>
                            <a:gd name="connsiteX18" fmla="*/ 541338 w 908050"/>
                            <a:gd name="connsiteY18" fmla="*/ 125413 h 384175"/>
                            <a:gd name="connsiteX19" fmla="*/ 600075 w 908050"/>
                            <a:gd name="connsiteY19" fmla="*/ 125413 h 384175"/>
                            <a:gd name="connsiteX20" fmla="*/ 650875 w 908050"/>
                            <a:gd name="connsiteY20" fmla="*/ 125413 h 384175"/>
                            <a:gd name="connsiteX21" fmla="*/ 696913 w 908050"/>
                            <a:gd name="connsiteY21" fmla="*/ 123825 h 384175"/>
                            <a:gd name="connsiteX22" fmla="*/ 754063 w 908050"/>
                            <a:gd name="connsiteY22" fmla="*/ 127000 h 384175"/>
                            <a:gd name="connsiteX23" fmla="*/ 792163 w 908050"/>
                            <a:gd name="connsiteY23" fmla="*/ 131763 h 384175"/>
                            <a:gd name="connsiteX24" fmla="*/ 833438 w 908050"/>
                            <a:gd name="connsiteY24" fmla="*/ 131763 h 384175"/>
                            <a:gd name="connsiteX25" fmla="*/ 868363 w 908050"/>
                            <a:gd name="connsiteY25" fmla="*/ 133350 h 384175"/>
                            <a:gd name="connsiteX26" fmla="*/ 893763 w 908050"/>
                            <a:gd name="connsiteY26" fmla="*/ 109538 h 384175"/>
                            <a:gd name="connsiteX27" fmla="*/ 908050 w 908050"/>
                            <a:gd name="connsiteY27" fmla="*/ 90488 h 384175"/>
                            <a:gd name="connsiteX28" fmla="*/ 896938 w 908050"/>
                            <a:gd name="connsiteY28" fmla="*/ 73025 h 384175"/>
                            <a:gd name="connsiteX29" fmla="*/ 889000 w 908050"/>
                            <a:gd name="connsiteY29" fmla="*/ 65088 h 384175"/>
                            <a:gd name="connsiteX30" fmla="*/ 660400 w 908050"/>
                            <a:gd name="connsiteY30" fmla="*/ 14288 h 384175"/>
                            <a:gd name="connsiteX31" fmla="*/ 590550 w 908050"/>
                            <a:gd name="connsiteY31" fmla="*/ 4763 h 384175"/>
                            <a:gd name="connsiteX32" fmla="*/ 574675 w 908050"/>
                            <a:gd name="connsiteY32" fmla="*/ 0 h 384175"/>
                            <a:gd name="connsiteX33" fmla="*/ 527050 w 908050"/>
                            <a:gd name="connsiteY33" fmla="*/ 0 h 384175"/>
                            <a:gd name="connsiteX34" fmla="*/ 484188 w 908050"/>
                            <a:gd name="connsiteY34" fmla="*/ 15875 h 384175"/>
                            <a:gd name="connsiteX35" fmla="*/ 452438 w 908050"/>
                            <a:gd name="connsiteY35" fmla="*/ 55563 h 384175"/>
                            <a:gd name="connsiteX36" fmla="*/ 414338 w 908050"/>
                            <a:gd name="connsiteY36" fmla="*/ 155575 h 384175"/>
                            <a:gd name="connsiteX37" fmla="*/ 384175 w 908050"/>
                            <a:gd name="connsiteY37" fmla="*/ 212725 h 384175"/>
                            <a:gd name="connsiteX38" fmla="*/ 319088 w 908050"/>
                            <a:gd name="connsiteY38" fmla="*/ 255588 h 384175"/>
                            <a:gd name="connsiteX39" fmla="*/ 198438 w 908050"/>
                            <a:gd name="connsiteY39" fmla="*/ 304800 h 384175"/>
                            <a:gd name="connsiteX40" fmla="*/ 0 w 908050"/>
                            <a:gd name="connsiteY40" fmla="*/ 371475 h 384175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  <a:cxn ang="0">
                              <a:pos x="connsiteX8" y="connsiteY8"/>
                            </a:cxn>
                            <a:cxn ang="0">
                              <a:pos x="connsiteX9" y="connsiteY9"/>
                            </a:cxn>
                            <a:cxn ang="0">
                              <a:pos x="connsiteX10" y="connsiteY10"/>
                            </a:cxn>
                            <a:cxn ang="0">
                              <a:pos x="connsiteX11" y="connsiteY11"/>
                            </a:cxn>
                            <a:cxn ang="0">
                              <a:pos x="connsiteX12" y="connsiteY12"/>
                            </a:cxn>
                            <a:cxn ang="0">
                              <a:pos x="connsiteX13" y="connsiteY13"/>
                            </a:cxn>
                            <a:cxn ang="0">
                              <a:pos x="connsiteX14" y="connsiteY14"/>
                            </a:cxn>
                            <a:cxn ang="0">
                              <a:pos x="connsiteX15" y="connsiteY15"/>
                            </a:cxn>
                            <a:cxn ang="0">
                              <a:pos x="connsiteX16" y="connsiteY16"/>
                            </a:cxn>
                            <a:cxn ang="0">
                              <a:pos x="connsiteX17" y="connsiteY17"/>
                            </a:cxn>
                            <a:cxn ang="0">
                              <a:pos x="connsiteX18" y="connsiteY18"/>
                            </a:cxn>
                            <a:cxn ang="0">
                              <a:pos x="connsiteX19" y="connsiteY19"/>
                            </a:cxn>
                            <a:cxn ang="0">
                              <a:pos x="connsiteX20" y="connsiteY20"/>
                            </a:cxn>
                            <a:cxn ang="0">
                              <a:pos x="connsiteX21" y="connsiteY21"/>
                            </a:cxn>
                            <a:cxn ang="0">
                              <a:pos x="connsiteX22" y="connsiteY22"/>
                            </a:cxn>
                            <a:cxn ang="0">
                              <a:pos x="connsiteX23" y="connsiteY23"/>
                            </a:cxn>
                            <a:cxn ang="0">
                              <a:pos x="connsiteX24" y="connsiteY24"/>
                            </a:cxn>
                            <a:cxn ang="0">
                              <a:pos x="connsiteX25" y="connsiteY25"/>
                            </a:cxn>
                            <a:cxn ang="0">
                              <a:pos x="connsiteX26" y="connsiteY26"/>
                            </a:cxn>
                            <a:cxn ang="0">
                              <a:pos x="connsiteX27" y="connsiteY27"/>
                            </a:cxn>
                            <a:cxn ang="0">
                              <a:pos x="connsiteX28" y="connsiteY28"/>
                            </a:cxn>
                            <a:cxn ang="0">
                              <a:pos x="connsiteX29" y="connsiteY29"/>
                            </a:cxn>
                            <a:cxn ang="0">
                              <a:pos x="connsiteX30" y="connsiteY30"/>
                            </a:cxn>
                            <a:cxn ang="0">
                              <a:pos x="connsiteX31" y="connsiteY31"/>
                            </a:cxn>
                            <a:cxn ang="0">
                              <a:pos x="connsiteX32" y="connsiteY32"/>
                            </a:cxn>
                            <a:cxn ang="0">
                              <a:pos x="connsiteX33" y="connsiteY33"/>
                            </a:cxn>
                            <a:cxn ang="0">
                              <a:pos x="connsiteX34" y="connsiteY34"/>
                            </a:cxn>
                            <a:cxn ang="0">
                              <a:pos x="connsiteX35" y="connsiteY35"/>
                            </a:cxn>
                            <a:cxn ang="0">
                              <a:pos x="connsiteX36" y="connsiteY36"/>
                            </a:cxn>
                            <a:cxn ang="0">
                              <a:pos x="connsiteX37" y="connsiteY37"/>
                            </a:cxn>
                            <a:cxn ang="0">
                              <a:pos x="connsiteX38" y="connsiteY38"/>
                            </a:cxn>
                            <a:cxn ang="0">
                              <a:pos x="connsiteX39" y="connsiteY39"/>
                            </a:cxn>
                            <a:cxn ang="0">
                              <a:pos x="connsiteX40" y="connsiteY40"/>
                            </a:cxn>
                          </a:cxnLst>
                          <a:rect l="l" t="t" r="r" b="b"/>
                          <a:pathLst>
                            <a:path w="908050" h="384175" fill="none" extrusionOk="0">
                              <a:moveTo>
                                <a:pt x="0" y="371475"/>
                              </a:moveTo>
                              <a:cubicBezTo>
                                <a:pt x="40570" y="375960"/>
                                <a:pt x="55087" y="380161"/>
                                <a:pt x="85725" y="379413"/>
                              </a:cubicBezTo>
                              <a:cubicBezTo>
                                <a:pt x="101057" y="380270"/>
                                <a:pt x="128154" y="380544"/>
                                <a:pt x="133350" y="384175"/>
                              </a:cubicBezTo>
                              <a:cubicBezTo>
                                <a:pt x="155358" y="385299"/>
                                <a:pt x="177459" y="380061"/>
                                <a:pt x="187325" y="379413"/>
                              </a:cubicBezTo>
                              <a:cubicBezTo>
                                <a:pt x="199338" y="370334"/>
                                <a:pt x="209995" y="368563"/>
                                <a:pt x="222250" y="363538"/>
                              </a:cubicBezTo>
                              <a:cubicBezTo>
                                <a:pt x="227580" y="362226"/>
                                <a:pt x="232590" y="357814"/>
                                <a:pt x="234950" y="357188"/>
                              </a:cubicBezTo>
                              <a:cubicBezTo>
                                <a:pt x="245277" y="356824"/>
                                <a:pt x="260010" y="346038"/>
                                <a:pt x="274638" y="341313"/>
                              </a:cubicBezTo>
                              <a:cubicBezTo>
                                <a:pt x="279774" y="338712"/>
                                <a:pt x="288647" y="334999"/>
                                <a:pt x="300038" y="328613"/>
                              </a:cubicBezTo>
                              <a:cubicBezTo>
                                <a:pt x="306927" y="326104"/>
                                <a:pt x="310991" y="320669"/>
                                <a:pt x="315913" y="319088"/>
                              </a:cubicBezTo>
                              <a:cubicBezTo>
                                <a:pt x="322994" y="315839"/>
                                <a:pt x="329346" y="310551"/>
                                <a:pt x="334963" y="307975"/>
                              </a:cubicBezTo>
                              <a:cubicBezTo>
                                <a:pt x="339800" y="304826"/>
                                <a:pt x="345042" y="301693"/>
                                <a:pt x="347663" y="301625"/>
                              </a:cubicBezTo>
                              <a:cubicBezTo>
                                <a:pt x="354577" y="295741"/>
                                <a:pt x="361191" y="292841"/>
                                <a:pt x="365125" y="288925"/>
                              </a:cubicBezTo>
                              <a:cubicBezTo>
                                <a:pt x="392601" y="258873"/>
                                <a:pt x="392711" y="241446"/>
                                <a:pt x="415925" y="215900"/>
                              </a:cubicBezTo>
                              <a:cubicBezTo>
                                <a:pt x="420638" y="210706"/>
                                <a:pt x="431246" y="202504"/>
                                <a:pt x="433388" y="200025"/>
                              </a:cubicBezTo>
                              <a:cubicBezTo>
                                <a:pt x="441426" y="189885"/>
                                <a:pt x="447094" y="179690"/>
                                <a:pt x="454025" y="174625"/>
                              </a:cubicBezTo>
                              <a:cubicBezTo>
                                <a:pt x="461460" y="163775"/>
                                <a:pt x="465412" y="157205"/>
                                <a:pt x="468313" y="152400"/>
                              </a:cubicBezTo>
                              <a:cubicBezTo>
                                <a:pt x="472110" y="152254"/>
                                <a:pt x="483109" y="138784"/>
                                <a:pt x="488950" y="134938"/>
                              </a:cubicBezTo>
                              <a:cubicBezTo>
                                <a:pt x="507016" y="129819"/>
                                <a:pt x="511149" y="127904"/>
                                <a:pt x="527050" y="127000"/>
                              </a:cubicBezTo>
                              <a:cubicBezTo>
                                <a:pt x="530366" y="126460"/>
                                <a:pt x="536728" y="127071"/>
                                <a:pt x="541338" y="125413"/>
                              </a:cubicBezTo>
                              <a:cubicBezTo>
                                <a:pt x="551074" y="129638"/>
                                <a:pt x="586095" y="123510"/>
                                <a:pt x="600075" y="125413"/>
                              </a:cubicBezTo>
                              <a:cubicBezTo>
                                <a:pt x="618922" y="126219"/>
                                <a:pt x="638396" y="124964"/>
                                <a:pt x="650875" y="125413"/>
                              </a:cubicBezTo>
                              <a:cubicBezTo>
                                <a:pt x="660067" y="122426"/>
                                <a:pt x="684124" y="125102"/>
                                <a:pt x="696913" y="123825"/>
                              </a:cubicBezTo>
                              <a:cubicBezTo>
                                <a:pt x="704944" y="121462"/>
                                <a:pt x="740165" y="127221"/>
                                <a:pt x="754063" y="127000"/>
                              </a:cubicBezTo>
                              <a:cubicBezTo>
                                <a:pt x="765153" y="127177"/>
                                <a:pt x="781504" y="132066"/>
                                <a:pt x="792163" y="131763"/>
                              </a:cubicBezTo>
                              <a:cubicBezTo>
                                <a:pt x="798198" y="130815"/>
                                <a:pt x="815231" y="132922"/>
                                <a:pt x="833438" y="131763"/>
                              </a:cubicBezTo>
                              <a:cubicBezTo>
                                <a:pt x="848905" y="133222"/>
                                <a:pt x="862480" y="135836"/>
                                <a:pt x="868363" y="133350"/>
                              </a:cubicBezTo>
                              <a:cubicBezTo>
                                <a:pt x="882993" y="123894"/>
                                <a:pt x="880715" y="119228"/>
                                <a:pt x="893763" y="109538"/>
                              </a:cubicBezTo>
                              <a:cubicBezTo>
                                <a:pt x="896453" y="108075"/>
                                <a:pt x="904325" y="95095"/>
                                <a:pt x="908050" y="90488"/>
                              </a:cubicBezTo>
                              <a:cubicBezTo>
                                <a:pt x="903837" y="85914"/>
                                <a:pt x="899597" y="76018"/>
                                <a:pt x="896938" y="73025"/>
                              </a:cubicBezTo>
                              <a:cubicBezTo>
                                <a:pt x="893719" y="69199"/>
                                <a:pt x="892358" y="67114"/>
                                <a:pt x="889000" y="65088"/>
                              </a:cubicBezTo>
                              <a:cubicBezTo>
                                <a:pt x="823555" y="39842"/>
                                <a:pt x="700986" y="33318"/>
                                <a:pt x="660400" y="14288"/>
                              </a:cubicBezTo>
                              <a:cubicBezTo>
                                <a:pt x="625665" y="14906"/>
                                <a:pt x="598530" y="4584"/>
                                <a:pt x="590550" y="4763"/>
                              </a:cubicBezTo>
                              <a:cubicBezTo>
                                <a:pt x="586475" y="3920"/>
                                <a:pt x="576976" y="756"/>
                                <a:pt x="574675" y="0"/>
                              </a:cubicBezTo>
                              <a:cubicBezTo>
                                <a:pt x="560433" y="-3590"/>
                                <a:pt x="533717" y="1349"/>
                                <a:pt x="527050" y="0"/>
                              </a:cubicBezTo>
                              <a:cubicBezTo>
                                <a:pt x="508684" y="10223"/>
                                <a:pt x="504279" y="9727"/>
                                <a:pt x="484188" y="15875"/>
                              </a:cubicBezTo>
                              <a:cubicBezTo>
                                <a:pt x="474946" y="24845"/>
                                <a:pt x="461908" y="42740"/>
                                <a:pt x="452438" y="55563"/>
                              </a:cubicBezTo>
                              <a:cubicBezTo>
                                <a:pt x="439878" y="98484"/>
                                <a:pt x="434072" y="112574"/>
                                <a:pt x="414338" y="155575"/>
                              </a:cubicBezTo>
                              <a:cubicBezTo>
                                <a:pt x="408376" y="163465"/>
                                <a:pt x="392615" y="191753"/>
                                <a:pt x="384175" y="212725"/>
                              </a:cubicBezTo>
                              <a:cubicBezTo>
                                <a:pt x="357808" y="227493"/>
                                <a:pt x="326938" y="252748"/>
                                <a:pt x="319088" y="255588"/>
                              </a:cubicBezTo>
                              <a:cubicBezTo>
                                <a:pt x="280243" y="262798"/>
                                <a:pt x="247320" y="281433"/>
                                <a:pt x="198438" y="304800"/>
                              </a:cubicBezTo>
                              <a:cubicBezTo>
                                <a:pt x="163777" y="314738"/>
                                <a:pt x="18120" y="349888"/>
                                <a:pt x="0" y="371475"/>
                              </a:cubicBezTo>
                              <a:close/>
                            </a:path>
                            <a:path w="908050" h="384175" stroke="0" extrusionOk="0">
                              <a:moveTo>
                                <a:pt x="0" y="371475"/>
                              </a:moveTo>
                              <a:cubicBezTo>
                                <a:pt x="13604" y="376688"/>
                                <a:pt x="63328" y="370081"/>
                                <a:pt x="85725" y="379413"/>
                              </a:cubicBezTo>
                              <a:cubicBezTo>
                                <a:pt x="98336" y="380829"/>
                                <a:pt x="119298" y="386481"/>
                                <a:pt x="133350" y="384175"/>
                              </a:cubicBezTo>
                              <a:cubicBezTo>
                                <a:pt x="157458" y="384854"/>
                                <a:pt x="163983" y="383477"/>
                                <a:pt x="187325" y="379413"/>
                              </a:cubicBezTo>
                              <a:cubicBezTo>
                                <a:pt x="202837" y="374822"/>
                                <a:pt x="217804" y="363695"/>
                                <a:pt x="222250" y="363538"/>
                              </a:cubicBezTo>
                              <a:cubicBezTo>
                                <a:pt x="226090" y="361626"/>
                                <a:pt x="231018" y="358181"/>
                                <a:pt x="234950" y="357188"/>
                              </a:cubicBezTo>
                              <a:cubicBezTo>
                                <a:pt x="240500" y="357829"/>
                                <a:pt x="268601" y="339599"/>
                                <a:pt x="274638" y="341313"/>
                              </a:cubicBezTo>
                              <a:cubicBezTo>
                                <a:pt x="285410" y="333965"/>
                                <a:pt x="288272" y="335937"/>
                                <a:pt x="300038" y="328613"/>
                              </a:cubicBezTo>
                              <a:cubicBezTo>
                                <a:pt x="302124" y="327675"/>
                                <a:pt x="310253" y="320576"/>
                                <a:pt x="315913" y="319088"/>
                              </a:cubicBezTo>
                              <a:cubicBezTo>
                                <a:pt x="321793" y="314761"/>
                                <a:pt x="326816" y="312461"/>
                                <a:pt x="334963" y="307975"/>
                              </a:cubicBezTo>
                              <a:cubicBezTo>
                                <a:pt x="340168" y="306246"/>
                                <a:pt x="343966" y="304516"/>
                                <a:pt x="347663" y="301625"/>
                              </a:cubicBezTo>
                              <a:cubicBezTo>
                                <a:pt x="355236" y="294055"/>
                                <a:pt x="356655" y="293174"/>
                                <a:pt x="365125" y="288925"/>
                              </a:cubicBezTo>
                              <a:cubicBezTo>
                                <a:pt x="381164" y="253479"/>
                                <a:pt x="392099" y="244655"/>
                                <a:pt x="415925" y="215900"/>
                              </a:cubicBezTo>
                              <a:cubicBezTo>
                                <a:pt x="424522" y="210837"/>
                                <a:pt x="431377" y="204057"/>
                                <a:pt x="433388" y="200025"/>
                              </a:cubicBezTo>
                              <a:cubicBezTo>
                                <a:pt x="435662" y="197241"/>
                                <a:pt x="444180" y="183122"/>
                                <a:pt x="454025" y="174625"/>
                              </a:cubicBezTo>
                              <a:cubicBezTo>
                                <a:pt x="458981" y="162532"/>
                                <a:pt x="464153" y="157188"/>
                                <a:pt x="468313" y="152400"/>
                              </a:cubicBezTo>
                              <a:cubicBezTo>
                                <a:pt x="472593" y="150746"/>
                                <a:pt x="481605" y="140749"/>
                                <a:pt x="488950" y="134938"/>
                              </a:cubicBezTo>
                              <a:cubicBezTo>
                                <a:pt x="506185" y="130111"/>
                                <a:pt x="511594" y="130246"/>
                                <a:pt x="527050" y="127000"/>
                              </a:cubicBezTo>
                              <a:cubicBezTo>
                                <a:pt x="528952" y="125688"/>
                                <a:pt x="540047" y="126852"/>
                                <a:pt x="541338" y="125413"/>
                              </a:cubicBezTo>
                              <a:cubicBezTo>
                                <a:pt x="564521" y="128269"/>
                                <a:pt x="591535" y="127021"/>
                                <a:pt x="600075" y="125413"/>
                              </a:cubicBezTo>
                              <a:cubicBezTo>
                                <a:pt x="609939" y="129183"/>
                                <a:pt x="634950" y="124866"/>
                                <a:pt x="650875" y="125413"/>
                              </a:cubicBezTo>
                              <a:cubicBezTo>
                                <a:pt x="666181" y="124915"/>
                                <a:pt x="681099" y="121387"/>
                                <a:pt x="696913" y="123825"/>
                              </a:cubicBezTo>
                              <a:cubicBezTo>
                                <a:pt x="710727" y="120194"/>
                                <a:pt x="729376" y="123719"/>
                                <a:pt x="754063" y="127000"/>
                              </a:cubicBezTo>
                              <a:cubicBezTo>
                                <a:pt x="767771" y="128352"/>
                                <a:pt x="787232" y="133218"/>
                                <a:pt x="792163" y="131763"/>
                              </a:cubicBezTo>
                              <a:cubicBezTo>
                                <a:pt x="796474" y="134306"/>
                                <a:pt x="823261" y="130481"/>
                                <a:pt x="833438" y="131763"/>
                              </a:cubicBezTo>
                              <a:cubicBezTo>
                                <a:pt x="837987" y="132489"/>
                                <a:pt x="856895" y="130814"/>
                                <a:pt x="868363" y="133350"/>
                              </a:cubicBezTo>
                              <a:cubicBezTo>
                                <a:pt x="874614" y="128327"/>
                                <a:pt x="890865" y="112029"/>
                                <a:pt x="893763" y="109538"/>
                              </a:cubicBezTo>
                              <a:cubicBezTo>
                                <a:pt x="900350" y="102496"/>
                                <a:pt x="902608" y="94548"/>
                                <a:pt x="908050" y="90488"/>
                              </a:cubicBezTo>
                              <a:cubicBezTo>
                                <a:pt x="904446" y="81975"/>
                                <a:pt x="899354" y="77159"/>
                                <a:pt x="896938" y="73025"/>
                              </a:cubicBezTo>
                              <a:cubicBezTo>
                                <a:pt x="895028" y="70793"/>
                                <a:pt x="890880" y="66933"/>
                                <a:pt x="889000" y="65088"/>
                              </a:cubicBezTo>
                              <a:cubicBezTo>
                                <a:pt x="840322" y="42373"/>
                                <a:pt x="736012" y="45881"/>
                                <a:pt x="660400" y="14288"/>
                              </a:cubicBezTo>
                              <a:cubicBezTo>
                                <a:pt x="633118" y="16099"/>
                                <a:pt x="600763" y="2285"/>
                                <a:pt x="590550" y="4763"/>
                              </a:cubicBezTo>
                              <a:cubicBezTo>
                                <a:pt x="586447" y="2490"/>
                                <a:pt x="579374" y="1157"/>
                                <a:pt x="574675" y="0"/>
                              </a:cubicBezTo>
                              <a:cubicBezTo>
                                <a:pt x="564922" y="-2012"/>
                                <a:pt x="537553" y="3816"/>
                                <a:pt x="527050" y="0"/>
                              </a:cubicBezTo>
                              <a:cubicBezTo>
                                <a:pt x="511171" y="3227"/>
                                <a:pt x="504428" y="11473"/>
                                <a:pt x="484188" y="15875"/>
                              </a:cubicBezTo>
                              <a:cubicBezTo>
                                <a:pt x="474933" y="32146"/>
                                <a:pt x="456842" y="51268"/>
                                <a:pt x="452438" y="55563"/>
                              </a:cubicBezTo>
                              <a:cubicBezTo>
                                <a:pt x="439244" y="91032"/>
                                <a:pt x="413741" y="141532"/>
                                <a:pt x="414338" y="155575"/>
                              </a:cubicBezTo>
                              <a:cubicBezTo>
                                <a:pt x="415588" y="165632"/>
                                <a:pt x="393819" y="195479"/>
                                <a:pt x="384175" y="212725"/>
                              </a:cubicBezTo>
                              <a:cubicBezTo>
                                <a:pt x="362994" y="229126"/>
                                <a:pt x="334526" y="244632"/>
                                <a:pt x="319088" y="255588"/>
                              </a:cubicBezTo>
                              <a:cubicBezTo>
                                <a:pt x="279189" y="261048"/>
                                <a:pt x="241854" y="282682"/>
                                <a:pt x="198438" y="304800"/>
                              </a:cubicBezTo>
                              <a:cubicBezTo>
                                <a:pt x="174760" y="331570"/>
                                <a:pt x="29871" y="373204"/>
                                <a:pt x="0" y="371475"/>
                              </a:cubicBezTo>
                              <a:close/>
                            </a:path>
                          </a:pathLst>
                        </a:custGeom>
                        <ask:type>
                          <ask:lineSketchNone/>
                        </ask:type>
                      </ask:lineSketchStyleProps>
                    </a:ext>
                  </a:extLst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05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</a:endParaRPr>
                </a:p>
              </p:txBody>
            </p:sp>
            <p:sp>
              <p:nvSpPr>
                <p:cNvPr id="279" name="Freeform: Shape 278">
                  <a:extLst>
                    <a:ext uri="{FF2B5EF4-FFF2-40B4-BE49-F238E27FC236}">
                      <a16:creationId xmlns:a16="http://schemas.microsoft.com/office/drawing/2014/main" id="{BE4EBB15-2A9B-8007-0190-1D89E05204CE}"/>
                    </a:ext>
                  </a:extLst>
                </p:cNvPr>
                <p:cNvSpPr/>
                <p:nvPr/>
              </p:nvSpPr>
              <p:spPr>
                <a:xfrm rot="3600000">
                  <a:off x="2075107" y="3077706"/>
                  <a:ext cx="328855" cy="374833"/>
                </a:xfrm>
                <a:custGeom>
                  <a:avLst/>
                  <a:gdLst>
                    <a:gd name="connsiteX0" fmla="*/ 1517650 w 1566863"/>
                    <a:gd name="connsiteY0" fmla="*/ 0 h 1785938"/>
                    <a:gd name="connsiteX1" fmla="*/ 1379538 w 1566863"/>
                    <a:gd name="connsiteY1" fmla="*/ 115888 h 1785938"/>
                    <a:gd name="connsiteX2" fmla="*/ 1227138 w 1566863"/>
                    <a:gd name="connsiteY2" fmla="*/ 238125 h 1785938"/>
                    <a:gd name="connsiteX3" fmla="*/ 1109663 w 1566863"/>
                    <a:gd name="connsiteY3" fmla="*/ 336550 h 1785938"/>
                    <a:gd name="connsiteX4" fmla="*/ 996950 w 1566863"/>
                    <a:gd name="connsiteY4" fmla="*/ 414338 h 1785938"/>
                    <a:gd name="connsiteX5" fmla="*/ 952500 w 1566863"/>
                    <a:gd name="connsiteY5" fmla="*/ 439738 h 1785938"/>
                    <a:gd name="connsiteX6" fmla="*/ 879475 w 1566863"/>
                    <a:gd name="connsiteY6" fmla="*/ 444500 h 1785938"/>
                    <a:gd name="connsiteX7" fmla="*/ 815975 w 1566863"/>
                    <a:gd name="connsiteY7" fmla="*/ 441325 h 1785938"/>
                    <a:gd name="connsiteX8" fmla="*/ 757238 w 1566863"/>
                    <a:gd name="connsiteY8" fmla="*/ 436563 h 1785938"/>
                    <a:gd name="connsiteX9" fmla="*/ 706438 w 1566863"/>
                    <a:gd name="connsiteY9" fmla="*/ 434975 h 1785938"/>
                    <a:gd name="connsiteX10" fmla="*/ 657225 w 1566863"/>
                    <a:gd name="connsiteY10" fmla="*/ 434975 h 1785938"/>
                    <a:gd name="connsiteX11" fmla="*/ 612775 w 1566863"/>
                    <a:gd name="connsiteY11" fmla="*/ 441325 h 1785938"/>
                    <a:gd name="connsiteX12" fmla="*/ 569913 w 1566863"/>
                    <a:gd name="connsiteY12" fmla="*/ 449263 h 1785938"/>
                    <a:gd name="connsiteX13" fmla="*/ 519113 w 1566863"/>
                    <a:gd name="connsiteY13" fmla="*/ 465138 h 1785938"/>
                    <a:gd name="connsiteX14" fmla="*/ 458788 w 1566863"/>
                    <a:gd name="connsiteY14" fmla="*/ 488950 h 1785938"/>
                    <a:gd name="connsiteX15" fmla="*/ 376238 w 1566863"/>
                    <a:gd name="connsiteY15" fmla="*/ 536575 h 1785938"/>
                    <a:gd name="connsiteX16" fmla="*/ 292100 w 1566863"/>
                    <a:gd name="connsiteY16" fmla="*/ 595313 h 1785938"/>
                    <a:gd name="connsiteX17" fmla="*/ 234950 w 1566863"/>
                    <a:gd name="connsiteY17" fmla="*/ 647700 h 1785938"/>
                    <a:gd name="connsiteX18" fmla="*/ 209550 w 1566863"/>
                    <a:gd name="connsiteY18" fmla="*/ 666750 h 1785938"/>
                    <a:gd name="connsiteX19" fmla="*/ 165100 w 1566863"/>
                    <a:gd name="connsiteY19" fmla="*/ 698500 h 1785938"/>
                    <a:gd name="connsiteX20" fmla="*/ 103188 w 1566863"/>
                    <a:gd name="connsiteY20" fmla="*/ 769938 h 1785938"/>
                    <a:gd name="connsiteX21" fmla="*/ 52388 w 1566863"/>
                    <a:gd name="connsiteY21" fmla="*/ 860425 h 1785938"/>
                    <a:gd name="connsiteX22" fmla="*/ 25400 w 1566863"/>
                    <a:gd name="connsiteY22" fmla="*/ 960438 h 1785938"/>
                    <a:gd name="connsiteX23" fmla="*/ 0 w 1566863"/>
                    <a:gd name="connsiteY23" fmla="*/ 1100138 h 1785938"/>
                    <a:gd name="connsiteX24" fmla="*/ 6350 w 1566863"/>
                    <a:gd name="connsiteY24" fmla="*/ 1158875 h 1785938"/>
                    <a:gd name="connsiteX25" fmla="*/ 0 w 1566863"/>
                    <a:gd name="connsiteY25" fmla="*/ 1235075 h 1785938"/>
                    <a:gd name="connsiteX26" fmla="*/ 15875 w 1566863"/>
                    <a:gd name="connsiteY26" fmla="*/ 1316038 h 1785938"/>
                    <a:gd name="connsiteX27" fmla="*/ 31750 w 1566863"/>
                    <a:gd name="connsiteY27" fmla="*/ 1365250 h 1785938"/>
                    <a:gd name="connsiteX28" fmla="*/ 50800 w 1566863"/>
                    <a:gd name="connsiteY28" fmla="*/ 1414463 h 1785938"/>
                    <a:gd name="connsiteX29" fmla="*/ 68263 w 1566863"/>
                    <a:gd name="connsiteY29" fmla="*/ 1482725 h 1785938"/>
                    <a:gd name="connsiteX30" fmla="*/ 107950 w 1566863"/>
                    <a:gd name="connsiteY30" fmla="*/ 1541463 h 1785938"/>
                    <a:gd name="connsiteX31" fmla="*/ 220663 w 1566863"/>
                    <a:gd name="connsiteY31" fmla="*/ 1647825 h 1785938"/>
                    <a:gd name="connsiteX32" fmla="*/ 327025 w 1566863"/>
                    <a:gd name="connsiteY32" fmla="*/ 1719263 h 1785938"/>
                    <a:gd name="connsiteX33" fmla="*/ 452438 w 1566863"/>
                    <a:gd name="connsiteY33" fmla="*/ 1765300 h 1785938"/>
                    <a:gd name="connsiteX34" fmla="*/ 596900 w 1566863"/>
                    <a:gd name="connsiteY34" fmla="*/ 1785938 h 1785938"/>
                    <a:gd name="connsiteX35" fmla="*/ 655638 w 1566863"/>
                    <a:gd name="connsiteY35" fmla="*/ 1781175 h 1785938"/>
                    <a:gd name="connsiteX36" fmla="*/ 863600 w 1566863"/>
                    <a:gd name="connsiteY36" fmla="*/ 1709738 h 1785938"/>
                    <a:gd name="connsiteX37" fmla="*/ 1076325 w 1566863"/>
                    <a:gd name="connsiteY37" fmla="*/ 1597025 h 1785938"/>
                    <a:gd name="connsiteX38" fmla="*/ 1189038 w 1566863"/>
                    <a:gd name="connsiteY38" fmla="*/ 1484313 h 1785938"/>
                    <a:gd name="connsiteX39" fmla="*/ 1282700 w 1566863"/>
                    <a:gd name="connsiteY39" fmla="*/ 1395413 h 1785938"/>
                    <a:gd name="connsiteX40" fmla="*/ 1354138 w 1566863"/>
                    <a:gd name="connsiteY40" fmla="*/ 1282700 h 1785938"/>
                    <a:gd name="connsiteX41" fmla="*/ 1395413 w 1566863"/>
                    <a:gd name="connsiteY41" fmla="*/ 1173163 h 1785938"/>
                    <a:gd name="connsiteX42" fmla="*/ 1400175 w 1566863"/>
                    <a:gd name="connsiteY42" fmla="*/ 1001713 h 1785938"/>
                    <a:gd name="connsiteX43" fmla="*/ 1362075 w 1566863"/>
                    <a:gd name="connsiteY43" fmla="*/ 841375 h 1785938"/>
                    <a:gd name="connsiteX44" fmla="*/ 1314450 w 1566863"/>
                    <a:gd name="connsiteY44" fmla="*/ 754063 h 1785938"/>
                    <a:gd name="connsiteX45" fmla="*/ 1228725 w 1566863"/>
                    <a:gd name="connsiteY45" fmla="*/ 657225 h 1785938"/>
                    <a:gd name="connsiteX46" fmla="*/ 1195388 w 1566863"/>
                    <a:gd name="connsiteY46" fmla="*/ 581025 h 1785938"/>
                    <a:gd name="connsiteX47" fmla="*/ 1196975 w 1566863"/>
                    <a:gd name="connsiteY47" fmla="*/ 501650 h 1785938"/>
                    <a:gd name="connsiteX48" fmla="*/ 1225550 w 1566863"/>
                    <a:gd name="connsiteY48" fmla="*/ 407988 h 1785938"/>
                    <a:gd name="connsiteX49" fmla="*/ 1300163 w 1566863"/>
                    <a:gd name="connsiteY49" fmla="*/ 322263 h 1785938"/>
                    <a:gd name="connsiteX50" fmla="*/ 1566863 w 1566863"/>
                    <a:gd name="connsiteY50" fmla="*/ 93663 h 1785938"/>
                    <a:gd name="connsiteX51" fmla="*/ 1533525 w 1566863"/>
                    <a:gd name="connsiteY51" fmla="*/ 47625 h 1785938"/>
                    <a:gd name="connsiteX52" fmla="*/ 1517650 w 1566863"/>
                    <a:gd name="connsiteY52" fmla="*/ 0 h 17859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</a:cxnLst>
                  <a:rect l="l" t="t" r="r" b="b"/>
                  <a:pathLst>
                    <a:path w="1566863" h="1785938">
                      <a:moveTo>
                        <a:pt x="1517650" y="0"/>
                      </a:moveTo>
                      <a:lnTo>
                        <a:pt x="1379538" y="115888"/>
                      </a:lnTo>
                      <a:lnTo>
                        <a:pt x="1227138" y="238125"/>
                      </a:lnTo>
                      <a:lnTo>
                        <a:pt x="1109663" y="336550"/>
                      </a:lnTo>
                      <a:lnTo>
                        <a:pt x="996950" y="414338"/>
                      </a:lnTo>
                      <a:lnTo>
                        <a:pt x="952500" y="439738"/>
                      </a:lnTo>
                      <a:lnTo>
                        <a:pt x="879475" y="444500"/>
                      </a:lnTo>
                      <a:lnTo>
                        <a:pt x="815975" y="441325"/>
                      </a:lnTo>
                      <a:lnTo>
                        <a:pt x="757238" y="436563"/>
                      </a:lnTo>
                      <a:lnTo>
                        <a:pt x="706438" y="434975"/>
                      </a:lnTo>
                      <a:lnTo>
                        <a:pt x="657225" y="434975"/>
                      </a:lnTo>
                      <a:lnTo>
                        <a:pt x="612775" y="441325"/>
                      </a:lnTo>
                      <a:lnTo>
                        <a:pt x="569913" y="449263"/>
                      </a:lnTo>
                      <a:lnTo>
                        <a:pt x="519113" y="465138"/>
                      </a:lnTo>
                      <a:lnTo>
                        <a:pt x="458788" y="488950"/>
                      </a:lnTo>
                      <a:lnTo>
                        <a:pt x="376238" y="536575"/>
                      </a:lnTo>
                      <a:lnTo>
                        <a:pt x="292100" y="595313"/>
                      </a:lnTo>
                      <a:lnTo>
                        <a:pt x="234950" y="647700"/>
                      </a:lnTo>
                      <a:lnTo>
                        <a:pt x="209550" y="666750"/>
                      </a:lnTo>
                      <a:lnTo>
                        <a:pt x="165100" y="698500"/>
                      </a:lnTo>
                      <a:lnTo>
                        <a:pt x="103188" y="769938"/>
                      </a:lnTo>
                      <a:lnTo>
                        <a:pt x="52388" y="860425"/>
                      </a:lnTo>
                      <a:lnTo>
                        <a:pt x="25400" y="960438"/>
                      </a:lnTo>
                      <a:lnTo>
                        <a:pt x="0" y="1100138"/>
                      </a:lnTo>
                      <a:lnTo>
                        <a:pt x="6350" y="1158875"/>
                      </a:lnTo>
                      <a:lnTo>
                        <a:pt x="0" y="1235075"/>
                      </a:lnTo>
                      <a:lnTo>
                        <a:pt x="15875" y="1316038"/>
                      </a:lnTo>
                      <a:lnTo>
                        <a:pt x="31750" y="1365250"/>
                      </a:lnTo>
                      <a:lnTo>
                        <a:pt x="50800" y="1414463"/>
                      </a:lnTo>
                      <a:lnTo>
                        <a:pt x="68263" y="1482725"/>
                      </a:lnTo>
                      <a:lnTo>
                        <a:pt x="107950" y="1541463"/>
                      </a:lnTo>
                      <a:lnTo>
                        <a:pt x="220663" y="1647825"/>
                      </a:lnTo>
                      <a:lnTo>
                        <a:pt x="327025" y="1719263"/>
                      </a:lnTo>
                      <a:lnTo>
                        <a:pt x="452438" y="1765300"/>
                      </a:lnTo>
                      <a:lnTo>
                        <a:pt x="596900" y="1785938"/>
                      </a:lnTo>
                      <a:lnTo>
                        <a:pt x="655638" y="1781175"/>
                      </a:lnTo>
                      <a:lnTo>
                        <a:pt x="863600" y="1709738"/>
                      </a:lnTo>
                      <a:lnTo>
                        <a:pt x="1076325" y="1597025"/>
                      </a:lnTo>
                      <a:lnTo>
                        <a:pt x="1189038" y="1484313"/>
                      </a:lnTo>
                      <a:lnTo>
                        <a:pt x="1282700" y="1395413"/>
                      </a:lnTo>
                      <a:lnTo>
                        <a:pt x="1354138" y="1282700"/>
                      </a:lnTo>
                      <a:lnTo>
                        <a:pt x="1395413" y="1173163"/>
                      </a:lnTo>
                      <a:lnTo>
                        <a:pt x="1400175" y="1001713"/>
                      </a:lnTo>
                      <a:lnTo>
                        <a:pt x="1362075" y="841375"/>
                      </a:lnTo>
                      <a:lnTo>
                        <a:pt x="1314450" y="754063"/>
                      </a:lnTo>
                      <a:lnTo>
                        <a:pt x="1228725" y="657225"/>
                      </a:lnTo>
                      <a:lnTo>
                        <a:pt x="1195388" y="581025"/>
                      </a:lnTo>
                      <a:lnTo>
                        <a:pt x="1196975" y="501650"/>
                      </a:lnTo>
                      <a:lnTo>
                        <a:pt x="1225550" y="407988"/>
                      </a:lnTo>
                      <a:lnTo>
                        <a:pt x="1300163" y="322263"/>
                      </a:lnTo>
                      <a:lnTo>
                        <a:pt x="1566863" y="93663"/>
                      </a:lnTo>
                      <a:lnTo>
                        <a:pt x="1533525" y="47625"/>
                      </a:lnTo>
                      <a:lnTo>
                        <a:pt x="1517650" y="0"/>
                      </a:lnTo>
                      <a:close/>
                    </a:path>
                  </a:pathLst>
                </a:custGeom>
                <a:solidFill>
                  <a:srgbClr val="70AD47">
                    <a:lumMod val="20000"/>
                    <a:lumOff val="80000"/>
                  </a:srgbClr>
                </a:solidFill>
                <a:ln w="3175" cap="flat" cmpd="sng" algn="ctr">
                  <a:solidFill>
                    <a:srgbClr val="E7E6E6">
                      <a:lumMod val="50000"/>
                    </a:srgbClr>
                  </a:solidFill>
                  <a:prstDash val="solid"/>
                  <a:miter lim="800000"/>
                  <a:extLst>
                    <a:ext uri="{C807C97D-BFC1-408E-A445-0C87EB9F89A2}">
                      <ask:lineSketchStyleProps xmlns:ask="http://schemas.microsoft.com/office/drawing/2018/sketchyshapes" sd="2832084185">
                        <a:custGeom>
                          <a:avLst/>
                          <a:gdLst>
                            <a:gd name="connsiteX0" fmla="*/ 1517650 w 1566863"/>
                            <a:gd name="connsiteY0" fmla="*/ 0 h 1785938"/>
                            <a:gd name="connsiteX1" fmla="*/ 1379538 w 1566863"/>
                            <a:gd name="connsiteY1" fmla="*/ 115888 h 1785938"/>
                            <a:gd name="connsiteX2" fmla="*/ 1227138 w 1566863"/>
                            <a:gd name="connsiteY2" fmla="*/ 238125 h 1785938"/>
                            <a:gd name="connsiteX3" fmla="*/ 1109663 w 1566863"/>
                            <a:gd name="connsiteY3" fmla="*/ 336550 h 1785938"/>
                            <a:gd name="connsiteX4" fmla="*/ 996950 w 1566863"/>
                            <a:gd name="connsiteY4" fmla="*/ 414338 h 1785938"/>
                            <a:gd name="connsiteX5" fmla="*/ 952500 w 1566863"/>
                            <a:gd name="connsiteY5" fmla="*/ 439738 h 1785938"/>
                            <a:gd name="connsiteX6" fmla="*/ 879475 w 1566863"/>
                            <a:gd name="connsiteY6" fmla="*/ 444500 h 1785938"/>
                            <a:gd name="connsiteX7" fmla="*/ 815975 w 1566863"/>
                            <a:gd name="connsiteY7" fmla="*/ 441325 h 1785938"/>
                            <a:gd name="connsiteX8" fmla="*/ 757238 w 1566863"/>
                            <a:gd name="connsiteY8" fmla="*/ 436563 h 1785938"/>
                            <a:gd name="connsiteX9" fmla="*/ 706438 w 1566863"/>
                            <a:gd name="connsiteY9" fmla="*/ 434975 h 1785938"/>
                            <a:gd name="connsiteX10" fmla="*/ 657225 w 1566863"/>
                            <a:gd name="connsiteY10" fmla="*/ 434975 h 1785938"/>
                            <a:gd name="connsiteX11" fmla="*/ 612775 w 1566863"/>
                            <a:gd name="connsiteY11" fmla="*/ 441325 h 1785938"/>
                            <a:gd name="connsiteX12" fmla="*/ 569913 w 1566863"/>
                            <a:gd name="connsiteY12" fmla="*/ 449263 h 1785938"/>
                            <a:gd name="connsiteX13" fmla="*/ 519113 w 1566863"/>
                            <a:gd name="connsiteY13" fmla="*/ 465138 h 1785938"/>
                            <a:gd name="connsiteX14" fmla="*/ 458788 w 1566863"/>
                            <a:gd name="connsiteY14" fmla="*/ 488950 h 1785938"/>
                            <a:gd name="connsiteX15" fmla="*/ 376238 w 1566863"/>
                            <a:gd name="connsiteY15" fmla="*/ 536575 h 1785938"/>
                            <a:gd name="connsiteX16" fmla="*/ 292100 w 1566863"/>
                            <a:gd name="connsiteY16" fmla="*/ 595313 h 1785938"/>
                            <a:gd name="connsiteX17" fmla="*/ 234950 w 1566863"/>
                            <a:gd name="connsiteY17" fmla="*/ 647700 h 1785938"/>
                            <a:gd name="connsiteX18" fmla="*/ 209550 w 1566863"/>
                            <a:gd name="connsiteY18" fmla="*/ 666750 h 1785938"/>
                            <a:gd name="connsiteX19" fmla="*/ 165100 w 1566863"/>
                            <a:gd name="connsiteY19" fmla="*/ 698500 h 1785938"/>
                            <a:gd name="connsiteX20" fmla="*/ 103188 w 1566863"/>
                            <a:gd name="connsiteY20" fmla="*/ 769938 h 1785938"/>
                            <a:gd name="connsiteX21" fmla="*/ 52388 w 1566863"/>
                            <a:gd name="connsiteY21" fmla="*/ 860425 h 1785938"/>
                            <a:gd name="connsiteX22" fmla="*/ 25400 w 1566863"/>
                            <a:gd name="connsiteY22" fmla="*/ 960438 h 1785938"/>
                            <a:gd name="connsiteX23" fmla="*/ 0 w 1566863"/>
                            <a:gd name="connsiteY23" fmla="*/ 1100138 h 1785938"/>
                            <a:gd name="connsiteX24" fmla="*/ 6350 w 1566863"/>
                            <a:gd name="connsiteY24" fmla="*/ 1158875 h 1785938"/>
                            <a:gd name="connsiteX25" fmla="*/ 0 w 1566863"/>
                            <a:gd name="connsiteY25" fmla="*/ 1235075 h 1785938"/>
                            <a:gd name="connsiteX26" fmla="*/ 15875 w 1566863"/>
                            <a:gd name="connsiteY26" fmla="*/ 1316038 h 1785938"/>
                            <a:gd name="connsiteX27" fmla="*/ 31750 w 1566863"/>
                            <a:gd name="connsiteY27" fmla="*/ 1365250 h 1785938"/>
                            <a:gd name="connsiteX28" fmla="*/ 50800 w 1566863"/>
                            <a:gd name="connsiteY28" fmla="*/ 1414463 h 1785938"/>
                            <a:gd name="connsiteX29" fmla="*/ 68263 w 1566863"/>
                            <a:gd name="connsiteY29" fmla="*/ 1482725 h 1785938"/>
                            <a:gd name="connsiteX30" fmla="*/ 107950 w 1566863"/>
                            <a:gd name="connsiteY30" fmla="*/ 1541463 h 1785938"/>
                            <a:gd name="connsiteX31" fmla="*/ 220663 w 1566863"/>
                            <a:gd name="connsiteY31" fmla="*/ 1647825 h 1785938"/>
                            <a:gd name="connsiteX32" fmla="*/ 327025 w 1566863"/>
                            <a:gd name="connsiteY32" fmla="*/ 1719263 h 1785938"/>
                            <a:gd name="connsiteX33" fmla="*/ 452438 w 1566863"/>
                            <a:gd name="connsiteY33" fmla="*/ 1765300 h 1785938"/>
                            <a:gd name="connsiteX34" fmla="*/ 596900 w 1566863"/>
                            <a:gd name="connsiteY34" fmla="*/ 1785938 h 1785938"/>
                            <a:gd name="connsiteX35" fmla="*/ 655638 w 1566863"/>
                            <a:gd name="connsiteY35" fmla="*/ 1781175 h 1785938"/>
                            <a:gd name="connsiteX36" fmla="*/ 863600 w 1566863"/>
                            <a:gd name="connsiteY36" fmla="*/ 1709738 h 1785938"/>
                            <a:gd name="connsiteX37" fmla="*/ 1076325 w 1566863"/>
                            <a:gd name="connsiteY37" fmla="*/ 1597025 h 1785938"/>
                            <a:gd name="connsiteX38" fmla="*/ 1189038 w 1566863"/>
                            <a:gd name="connsiteY38" fmla="*/ 1484313 h 1785938"/>
                            <a:gd name="connsiteX39" fmla="*/ 1282700 w 1566863"/>
                            <a:gd name="connsiteY39" fmla="*/ 1395413 h 1785938"/>
                            <a:gd name="connsiteX40" fmla="*/ 1354138 w 1566863"/>
                            <a:gd name="connsiteY40" fmla="*/ 1282700 h 1785938"/>
                            <a:gd name="connsiteX41" fmla="*/ 1395413 w 1566863"/>
                            <a:gd name="connsiteY41" fmla="*/ 1173163 h 1785938"/>
                            <a:gd name="connsiteX42" fmla="*/ 1400175 w 1566863"/>
                            <a:gd name="connsiteY42" fmla="*/ 1001713 h 1785938"/>
                            <a:gd name="connsiteX43" fmla="*/ 1362075 w 1566863"/>
                            <a:gd name="connsiteY43" fmla="*/ 841375 h 1785938"/>
                            <a:gd name="connsiteX44" fmla="*/ 1314450 w 1566863"/>
                            <a:gd name="connsiteY44" fmla="*/ 754063 h 1785938"/>
                            <a:gd name="connsiteX45" fmla="*/ 1228725 w 1566863"/>
                            <a:gd name="connsiteY45" fmla="*/ 657225 h 1785938"/>
                            <a:gd name="connsiteX46" fmla="*/ 1195388 w 1566863"/>
                            <a:gd name="connsiteY46" fmla="*/ 581025 h 1785938"/>
                            <a:gd name="connsiteX47" fmla="*/ 1196975 w 1566863"/>
                            <a:gd name="connsiteY47" fmla="*/ 501650 h 1785938"/>
                            <a:gd name="connsiteX48" fmla="*/ 1225550 w 1566863"/>
                            <a:gd name="connsiteY48" fmla="*/ 407988 h 1785938"/>
                            <a:gd name="connsiteX49" fmla="*/ 1300163 w 1566863"/>
                            <a:gd name="connsiteY49" fmla="*/ 322263 h 1785938"/>
                            <a:gd name="connsiteX50" fmla="*/ 1566863 w 1566863"/>
                            <a:gd name="connsiteY50" fmla="*/ 93663 h 1785938"/>
                            <a:gd name="connsiteX51" fmla="*/ 1533525 w 1566863"/>
                            <a:gd name="connsiteY51" fmla="*/ 47625 h 1785938"/>
                            <a:gd name="connsiteX52" fmla="*/ 1517650 w 1566863"/>
                            <a:gd name="connsiteY52" fmla="*/ 0 h 1785938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  <a:cxn ang="0">
                              <a:pos x="connsiteX8" y="connsiteY8"/>
                            </a:cxn>
                            <a:cxn ang="0">
                              <a:pos x="connsiteX9" y="connsiteY9"/>
                            </a:cxn>
                            <a:cxn ang="0">
                              <a:pos x="connsiteX10" y="connsiteY10"/>
                            </a:cxn>
                            <a:cxn ang="0">
                              <a:pos x="connsiteX11" y="connsiteY11"/>
                            </a:cxn>
                            <a:cxn ang="0">
                              <a:pos x="connsiteX12" y="connsiteY12"/>
                            </a:cxn>
                            <a:cxn ang="0">
                              <a:pos x="connsiteX13" y="connsiteY13"/>
                            </a:cxn>
                            <a:cxn ang="0">
                              <a:pos x="connsiteX14" y="connsiteY14"/>
                            </a:cxn>
                            <a:cxn ang="0">
                              <a:pos x="connsiteX15" y="connsiteY15"/>
                            </a:cxn>
                            <a:cxn ang="0">
                              <a:pos x="connsiteX16" y="connsiteY16"/>
                            </a:cxn>
                            <a:cxn ang="0">
                              <a:pos x="connsiteX17" y="connsiteY17"/>
                            </a:cxn>
                            <a:cxn ang="0">
                              <a:pos x="connsiteX18" y="connsiteY18"/>
                            </a:cxn>
                            <a:cxn ang="0">
                              <a:pos x="connsiteX19" y="connsiteY19"/>
                            </a:cxn>
                            <a:cxn ang="0">
                              <a:pos x="connsiteX20" y="connsiteY20"/>
                            </a:cxn>
                            <a:cxn ang="0">
                              <a:pos x="connsiteX21" y="connsiteY21"/>
                            </a:cxn>
                            <a:cxn ang="0">
                              <a:pos x="connsiteX22" y="connsiteY22"/>
                            </a:cxn>
                            <a:cxn ang="0">
                              <a:pos x="connsiteX23" y="connsiteY23"/>
                            </a:cxn>
                            <a:cxn ang="0">
                              <a:pos x="connsiteX24" y="connsiteY24"/>
                            </a:cxn>
                            <a:cxn ang="0">
                              <a:pos x="connsiteX25" y="connsiteY25"/>
                            </a:cxn>
                            <a:cxn ang="0">
                              <a:pos x="connsiteX26" y="connsiteY26"/>
                            </a:cxn>
                            <a:cxn ang="0">
                              <a:pos x="connsiteX27" y="connsiteY27"/>
                            </a:cxn>
                            <a:cxn ang="0">
                              <a:pos x="connsiteX28" y="connsiteY28"/>
                            </a:cxn>
                            <a:cxn ang="0">
                              <a:pos x="connsiteX29" y="connsiteY29"/>
                            </a:cxn>
                            <a:cxn ang="0">
                              <a:pos x="connsiteX30" y="connsiteY30"/>
                            </a:cxn>
                            <a:cxn ang="0">
                              <a:pos x="connsiteX31" y="connsiteY31"/>
                            </a:cxn>
                            <a:cxn ang="0">
                              <a:pos x="connsiteX32" y="connsiteY32"/>
                            </a:cxn>
                            <a:cxn ang="0">
                              <a:pos x="connsiteX33" y="connsiteY33"/>
                            </a:cxn>
                            <a:cxn ang="0">
                              <a:pos x="connsiteX34" y="connsiteY34"/>
                            </a:cxn>
                            <a:cxn ang="0">
                              <a:pos x="connsiteX35" y="connsiteY35"/>
                            </a:cxn>
                            <a:cxn ang="0">
                              <a:pos x="connsiteX36" y="connsiteY36"/>
                            </a:cxn>
                            <a:cxn ang="0">
                              <a:pos x="connsiteX37" y="connsiteY37"/>
                            </a:cxn>
                            <a:cxn ang="0">
                              <a:pos x="connsiteX38" y="connsiteY38"/>
                            </a:cxn>
                            <a:cxn ang="0">
                              <a:pos x="connsiteX39" y="connsiteY39"/>
                            </a:cxn>
                            <a:cxn ang="0">
                              <a:pos x="connsiteX40" y="connsiteY40"/>
                            </a:cxn>
                            <a:cxn ang="0">
                              <a:pos x="connsiteX41" y="connsiteY41"/>
                            </a:cxn>
                            <a:cxn ang="0">
                              <a:pos x="connsiteX42" y="connsiteY42"/>
                            </a:cxn>
                            <a:cxn ang="0">
                              <a:pos x="connsiteX43" y="connsiteY43"/>
                            </a:cxn>
                            <a:cxn ang="0">
                              <a:pos x="connsiteX44" y="connsiteY44"/>
                            </a:cxn>
                            <a:cxn ang="0">
                              <a:pos x="connsiteX45" y="connsiteY45"/>
                            </a:cxn>
                            <a:cxn ang="0">
                              <a:pos x="connsiteX46" y="connsiteY46"/>
                            </a:cxn>
                            <a:cxn ang="0">
                              <a:pos x="connsiteX47" y="connsiteY47"/>
                            </a:cxn>
                            <a:cxn ang="0">
                              <a:pos x="connsiteX48" y="connsiteY48"/>
                            </a:cxn>
                            <a:cxn ang="0">
                              <a:pos x="connsiteX49" y="connsiteY49"/>
                            </a:cxn>
                            <a:cxn ang="0">
                              <a:pos x="connsiteX50" y="connsiteY50"/>
                            </a:cxn>
                            <a:cxn ang="0">
                              <a:pos x="connsiteX51" y="connsiteY51"/>
                            </a:cxn>
                            <a:cxn ang="0">
                              <a:pos x="connsiteX52" y="connsiteY52"/>
                            </a:cxn>
                          </a:cxnLst>
                          <a:rect l="l" t="t" r="r" b="b"/>
                          <a:pathLst>
                            <a:path w="1566863" h="1785938" fill="none" extrusionOk="0">
                              <a:moveTo>
                                <a:pt x="1517650" y="0"/>
                              </a:moveTo>
                              <a:cubicBezTo>
                                <a:pt x="1460920" y="62299"/>
                                <a:pt x="1436542" y="48491"/>
                                <a:pt x="1379538" y="115888"/>
                              </a:cubicBezTo>
                              <a:cubicBezTo>
                                <a:pt x="1359721" y="139571"/>
                                <a:pt x="1294205" y="201097"/>
                                <a:pt x="1227138" y="238125"/>
                              </a:cubicBezTo>
                              <a:cubicBezTo>
                                <a:pt x="1207619" y="260088"/>
                                <a:pt x="1150926" y="286888"/>
                                <a:pt x="1109663" y="336550"/>
                              </a:cubicBezTo>
                              <a:cubicBezTo>
                                <a:pt x="1059498" y="380969"/>
                                <a:pt x="1022698" y="388376"/>
                                <a:pt x="996950" y="414338"/>
                              </a:cubicBezTo>
                              <a:cubicBezTo>
                                <a:pt x="974269" y="424427"/>
                                <a:pt x="967209" y="433405"/>
                                <a:pt x="952500" y="439738"/>
                              </a:cubicBezTo>
                              <a:cubicBezTo>
                                <a:pt x="936535" y="442141"/>
                                <a:pt x="899843" y="447625"/>
                                <a:pt x="879475" y="444500"/>
                              </a:cubicBezTo>
                              <a:cubicBezTo>
                                <a:pt x="852638" y="443522"/>
                                <a:pt x="831241" y="446846"/>
                                <a:pt x="815975" y="441325"/>
                              </a:cubicBezTo>
                              <a:cubicBezTo>
                                <a:pt x="796213" y="435983"/>
                                <a:pt x="763901" y="436303"/>
                                <a:pt x="757238" y="436563"/>
                              </a:cubicBezTo>
                              <a:cubicBezTo>
                                <a:pt x="742828" y="434565"/>
                                <a:pt x="712978" y="433610"/>
                                <a:pt x="706438" y="434975"/>
                              </a:cubicBezTo>
                              <a:cubicBezTo>
                                <a:pt x="688531" y="437867"/>
                                <a:pt x="679137" y="437174"/>
                                <a:pt x="657225" y="434975"/>
                              </a:cubicBezTo>
                              <a:cubicBezTo>
                                <a:pt x="638782" y="436228"/>
                                <a:pt x="619391" y="440824"/>
                                <a:pt x="612775" y="441325"/>
                              </a:cubicBezTo>
                              <a:cubicBezTo>
                                <a:pt x="603411" y="440757"/>
                                <a:pt x="580261" y="444601"/>
                                <a:pt x="569913" y="449263"/>
                              </a:cubicBezTo>
                              <a:cubicBezTo>
                                <a:pt x="556573" y="457925"/>
                                <a:pt x="528177" y="462730"/>
                                <a:pt x="519113" y="465138"/>
                              </a:cubicBezTo>
                              <a:cubicBezTo>
                                <a:pt x="502447" y="472533"/>
                                <a:pt x="468173" y="491097"/>
                                <a:pt x="458788" y="488950"/>
                              </a:cubicBezTo>
                              <a:cubicBezTo>
                                <a:pt x="444081" y="488491"/>
                                <a:pt x="390123" y="523963"/>
                                <a:pt x="376238" y="536575"/>
                              </a:cubicBezTo>
                              <a:cubicBezTo>
                                <a:pt x="345876" y="547447"/>
                                <a:pt x="321121" y="577722"/>
                                <a:pt x="292100" y="595313"/>
                              </a:cubicBezTo>
                              <a:cubicBezTo>
                                <a:pt x="263995" y="619040"/>
                                <a:pt x="254786" y="629513"/>
                                <a:pt x="234950" y="647700"/>
                              </a:cubicBezTo>
                              <a:cubicBezTo>
                                <a:pt x="231569" y="652612"/>
                                <a:pt x="217869" y="658788"/>
                                <a:pt x="209550" y="666750"/>
                              </a:cubicBezTo>
                              <a:cubicBezTo>
                                <a:pt x="204249" y="675436"/>
                                <a:pt x="182003" y="691601"/>
                                <a:pt x="165100" y="698500"/>
                              </a:cubicBezTo>
                              <a:cubicBezTo>
                                <a:pt x="137869" y="719474"/>
                                <a:pt x="110836" y="750988"/>
                                <a:pt x="103188" y="769938"/>
                              </a:cubicBezTo>
                              <a:cubicBezTo>
                                <a:pt x="85643" y="801310"/>
                                <a:pt x="78030" y="818750"/>
                                <a:pt x="52388" y="860425"/>
                              </a:cubicBezTo>
                              <a:cubicBezTo>
                                <a:pt x="47798" y="898656"/>
                                <a:pt x="30470" y="915684"/>
                                <a:pt x="25400" y="960438"/>
                              </a:cubicBezTo>
                              <a:cubicBezTo>
                                <a:pt x="27507" y="988418"/>
                                <a:pt x="2052" y="1057628"/>
                                <a:pt x="0" y="1100138"/>
                              </a:cubicBezTo>
                              <a:cubicBezTo>
                                <a:pt x="1214" y="1107890"/>
                                <a:pt x="6376" y="1140379"/>
                                <a:pt x="6350" y="1158875"/>
                              </a:cubicBezTo>
                              <a:cubicBezTo>
                                <a:pt x="10271" y="1184490"/>
                                <a:pt x="4978" y="1222830"/>
                                <a:pt x="0" y="1235075"/>
                              </a:cubicBezTo>
                              <a:cubicBezTo>
                                <a:pt x="-1631" y="1259017"/>
                                <a:pt x="10875" y="1276162"/>
                                <a:pt x="15875" y="1316038"/>
                              </a:cubicBezTo>
                              <a:cubicBezTo>
                                <a:pt x="21831" y="1322444"/>
                                <a:pt x="24234" y="1352491"/>
                                <a:pt x="31750" y="1365250"/>
                              </a:cubicBezTo>
                              <a:cubicBezTo>
                                <a:pt x="41803" y="1386695"/>
                                <a:pt x="47822" y="1397786"/>
                                <a:pt x="50800" y="1414463"/>
                              </a:cubicBezTo>
                              <a:cubicBezTo>
                                <a:pt x="59800" y="1426630"/>
                                <a:pt x="63975" y="1462039"/>
                                <a:pt x="68263" y="1482725"/>
                              </a:cubicBezTo>
                              <a:cubicBezTo>
                                <a:pt x="86397" y="1504805"/>
                                <a:pt x="91478" y="1525983"/>
                                <a:pt x="107950" y="1541463"/>
                              </a:cubicBezTo>
                              <a:cubicBezTo>
                                <a:pt x="133123" y="1546141"/>
                                <a:pt x="186793" y="1601332"/>
                                <a:pt x="220663" y="1647825"/>
                              </a:cubicBezTo>
                              <a:cubicBezTo>
                                <a:pt x="234709" y="1661295"/>
                                <a:pt x="305444" y="1700646"/>
                                <a:pt x="327025" y="1719263"/>
                              </a:cubicBezTo>
                              <a:cubicBezTo>
                                <a:pt x="355084" y="1718809"/>
                                <a:pt x="431554" y="1765225"/>
                                <a:pt x="452438" y="1765300"/>
                              </a:cubicBezTo>
                              <a:cubicBezTo>
                                <a:pt x="524820" y="1771655"/>
                                <a:pt x="554198" y="1782684"/>
                                <a:pt x="596900" y="1785938"/>
                              </a:cubicBezTo>
                              <a:cubicBezTo>
                                <a:pt x="607141" y="1780705"/>
                                <a:pt x="637913" y="1786919"/>
                                <a:pt x="655638" y="1781175"/>
                              </a:cubicBezTo>
                              <a:cubicBezTo>
                                <a:pt x="758788" y="1754833"/>
                                <a:pt x="770192" y="1727021"/>
                                <a:pt x="863600" y="1709738"/>
                              </a:cubicBezTo>
                              <a:cubicBezTo>
                                <a:pt x="904345" y="1699499"/>
                                <a:pt x="1014061" y="1618621"/>
                                <a:pt x="1076325" y="1597025"/>
                              </a:cubicBezTo>
                              <a:cubicBezTo>
                                <a:pt x="1098964" y="1588474"/>
                                <a:pt x="1159502" y="1497166"/>
                                <a:pt x="1189038" y="1484313"/>
                              </a:cubicBezTo>
                              <a:cubicBezTo>
                                <a:pt x="1198498" y="1470876"/>
                                <a:pt x="1237997" y="1423941"/>
                                <a:pt x="1282700" y="1395413"/>
                              </a:cubicBezTo>
                              <a:cubicBezTo>
                                <a:pt x="1311400" y="1344105"/>
                                <a:pt x="1333751" y="1331758"/>
                                <a:pt x="1354138" y="1282700"/>
                              </a:cubicBezTo>
                              <a:cubicBezTo>
                                <a:pt x="1375060" y="1245066"/>
                                <a:pt x="1375853" y="1222047"/>
                                <a:pt x="1395413" y="1173163"/>
                              </a:cubicBezTo>
                              <a:cubicBezTo>
                                <a:pt x="1384614" y="1100922"/>
                                <a:pt x="1408389" y="1021789"/>
                                <a:pt x="1400175" y="1001713"/>
                              </a:cubicBezTo>
                              <a:cubicBezTo>
                                <a:pt x="1398884" y="942116"/>
                                <a:pt x="1374724" y="858849"/>
                                <a:pt x="1362075" y="841375"/>
                              </a:cubicBezTo>
                              <a:cubicBezTo>
                                <a:pt x="1361134" y="821920"/>
                                <a:pt x="1332328" y="788441"/>
                                <a:pt x="1314450" y="754063"/>
                              </a:cubicBezTo>
                              <a:cubicBezTo>
                                <a:pt x="1268633" y="718073"/>
                                <a:pt x="1256786" y="704183"/>
                                <a:pt x="1228725" y="657225"/>
                              </a:cubicBezTo>
                              <a:cubicBezTo>
                                <a:pt x="1222800" y="632799"/>
                                <a:pt x="1208169" y="598192"/>
                                <a:pt x="1195388" y="581025"/>
                              </a:cubicBezTo>
                              <a:cubicBezTo>
                                <a:pt x="1202411" y="558779"/>
                                <a:pt x="1197672" y="530416"/>
                                <a:pt x="1196975" y="501650"/>
                              </a:cubicBezTo>
                              <a:cubicBezTo>
                                <a:pt x="1214216" y="465752"/>
                                <a:pt x="1210815" y="449897"/>
                                <a:pt x="1225550" y="407988"/>
                              </a:cubicBezTo>
                              <a:cubicBezTo>
                                <a:pt x="1237803" y="379475"/>
                                <a:pt x="1275863" y="360939"/>
                                <a:pt x="1300163" y="322263"/>
                              </a:cubicBezTo>
                              <a:cubicBezTo>
                                <a:pt x="1384872" y="268938"/>
                                <a:pt x="1469852" y="205759"/>
                                <a:pt x="1566863" y="93663"/>
                              </a:cubicBezTo>
                              <a:cubicBezTo>
                                <a:pt x="1550407" y="72187"/>
                                <a:pt x="1542019" y="53428"/>
                                <a:pt x="1533525" y="47625"/>
                              </a:cubicBezTo>
                              <a:cubicBezTo>
                                <a:pt x="1532074" y="35775"/>
                                <a:pt x="1525855" y="18619"/>
                                <a:pt x="1517650" y="0"/>
                              </a:cubicBezTo>
                              <a:close/>
                            </a:path>
                            <a:path w="1566863" h="1785938" stroke="0" extrusionOk="0">
                              <a:moveTo>
                                <a:pt x="1517650" y="0"/>
                              </a:moveTo>
                              <a:cubicBezTo>
                                <a:pt x="1486512" y="12033"/>
                                <a:pt x="1442839" y="61551"/>
                                <a:pt x="1379538" y="115888"/>
                              </a:cubicBezTo>
                              <a:cubicBezTo>
                                <a:pt x="1304407" y="155434"/>
                                <a:pt x="1291209" y="205866"/>
                                <a:pt x="1227138" y="238125"/>
                              </a:cubicBezTo>
                              <a:cubicBezTo>
                                <a:pt x="1192925" y="260547"/>
                                <a:pt x="1136687" y="325735"/>
                                <a:pt x="1109663" y="336550"/>
                              </a:cubicBezTo>
                              <a:cubicBezTo>
                                <a:pt x="1058151" y="371580"/>
                                <a:pt x="1033108" y="381215"/>
                                <a:pt x="996950" y="414338"/>
                              </a:cubicBezTo>
                              <a:cubicBezTo>
                                <a:pt x="980281" y="424307"/>
                                <a:pt x="972596" y="429789"/>
                                <a:pt x="952500" y="439738"/>
                              </a:cubicBezTo>
                              <a:cubicBezTo>
                                <a:pt x="916027" y="439800"/>
                                <a:pt x="914428" y="446905"/>
                                <a:pt x="879475" y="444500"/>
                              </a:cubicBezTo>
                              <a:cubicBezTo>
                                <a:pt x="863872" y="442444"/>
                                <a:pt x="822690" y="444116"/>
                                <a:pt x="815975" y="441325"/>
                              </a:cubicBezTo>
                              <a:cubicBezTo>
                                <a:pt x="796345" y="443373"/>
                                <a:pt x="774531" y="438316"/>
                                <a:pt x="757238" y="436563"/>
                              </a:cubicBezTo>
                              <a:cubicBezTo>
                                <a:pt x="739468" y="436588"/>
                                <a:pt x="727683" y="439582"/>
                                <a:pt x="706438" y="434975"/>
                              </a:cubicBezTo>
                              <a:cubicBezTo>
                                <a:pt x="694146" y="438584"/>
                                <a:pt x="670360" y="438744"/>
                                <a:pt x="657225" y="434975"/>
                              </a:cubicBezTo>
                              <a:cubicBezTo>
                                <a:pt x="651996" y="432173"/>
                                <a:pt x="629871" y="442851"/>
                                <a:pt x="612775" y="441325"/>
                              </a:cubicBezTo>
                              <a:cubicBezTo>
                                <a:pt x="602428" y="441033"/>
                                <a:pt x="581633" y="444828"/>
                                <a:pt x="569913" y="449263"/>
                              </a:cubicBezTo>
                              <a:cubicBezTo>
                                <a:pt x="557929" y="452054"/>
                                <a:pt x="526475" y="466910"/>
                                <a:pt x="519113" y="465138"/>
                              </a:cubicBezTo>
                              <a:cubicBezTo>
                                <a:pt x="495826" y="476767"/>
                                <a:pt x="481585" y="479716"/>
                                <a:pt x="458788" y="488950"/>
                              </a:cubicBezTo>
                              <a:cubicBezTo>
                                <a:pt x="433454" y="494092"/>
                                <a:pt x="398747" y="515732"/>
                                <a:pt x="376238" y="536575"/>
                              </a:cubicBezTo>
                              <a:cubicBezTo>
                                <a:pt x="354379" y="562672"/>
                                <a:pt x="302195" y="590152"/>
                                <a:pt x="292100" y="595313"/>
                              </a:cubicBezTo>
                              <a:cubicBezTo>
                                <a:pt x="277282" y="607462"/>
                                <a:pt x="237993" y="637099"/>
                                <a:pt x="234950" y="647700"/>
                              </a:cubicBezTo>
                              <a:cubicBezTo>
                                <a:pt x="228751" y="654484"/>
                                <a:pt x="222263" y="659911"/>
                                <a:pt x="209550" y="666750"/>
                              </a:cubicBezTo>
                              <a:cubicBezTo>
                                <a:pt x="191374" y="678127"/>
                                <a:pt x="180837" y="682223"/>
                                <a:pt x="165100" y="698500"/>
                              </a:cubicBezTo>
                              <a:cubicBezTo>
                                <a:pt x="141565" y="714116"/>
                                <a:pt x="116280" y="762560"/>
                                <a:pt x="103188" y="769938"/>
                              </a:cubicBezTo>
                              <a:cubicBezTo>
                                <a:pt x="94607" y="798851"/>
                                <a:pt x="63353" y="840665"/>
                                <a:pt x="52388" y="860425"/>
                              </a:cubicBezTo>
                              <a:cubicBezTo>
                                <a:pt x="40384" y="891921"/>
                                <a:pt x="35891" y="923625"/>
                                <a:pt x="25400" y="960438"/>
                              </a:cubicBezTo>
                              <a:cubicBezTo>
                                <a:pt x="6245" y="1022278"/>
                                <a:pt x="18866" y="1039646"/>
                                <a:pt x="0" y="1100138"/>
                              </a:cubicBezTo>
                              <a:cubicBezTo>
                                <a:pt x="4279" y="1109940"/>
                                <a:pt x="197" y="1131798"/>
                                <a:pt x="6350" y="1158875"/>
                              </a:cubicBezTo>
                              <a:cubicBezTo>
                                <a:pt x="5984" y="1173231"/>
                                <a:pt x="-2964" y="1223788"/>
                                <a:pt x="0" y="1235075"/>
                              </a:cubicBezTo>
                              <a:cubicBezTo>
                                <a:pt x="6485" y="1274948"/>
                                <a:pt x="7145" y="1304692"/>
                                <a:pt x="15875" y="1316038"/>
                              </a:cubicBezTo>
                              <a:cubicBezTo>
                                <a:pt x="22870" y="1332004"/>
                                <a:pt x="28777" y="1341309"/>
                                <a:pt x="31750" y="1365250"/>
                              </a:cubicBezTo>
                              <a:cubicBezTo>
                                <a:pt x="33848" y="1370500"/>
                                <a:pt x="44610" y="1410356"/>
                                <a:pt x="50800" y="1414463"/>
                              </a:cubicBezTo>
                              <a:cubicBezTo>
                                <a:pt x="55685" y="1425640"/>
                                <a:pt x="67127" y="1464379"/>
                                <a:pt x="68263" y="1482725"/>
                              </a:cubicBezTo>
                              <a:cubicBezTo>
                                <a:pt x="85852" y="1513544"/>
                                <a:pt x="95289" y="1520351"/>
                                <a:pt x="107950" y="1541463"/>
                              </a:cubicBezTo>
                              <a:cubicBezTo>
                                <a:pt x="132931" y="1576612"/>
                                <a:pt x="184418" y="1619648"/>
                                <a:pt x="220663" y="1647825"/>
                              </a:cubicBezTo>
                              <a:cubicBezTo>
                                <a:pt x="263609" y="1671483"/>
                                <a:pt x="290450" y="1683557"/>
                                <a:pt x="327025" y="1719263"/>
                              </a:cubicBezTo>
                              <a:cubicBezTo>
                                <a:pt x="376230" y="1740035"/>
                                <a:pt x="389619" y="1754669"/>
                                <a:pt x="452438" y="1765300"/>
                              </a:cubicBezTo>
                              <a:cubicBezTo>
                                <a:pt x="480241" y="1780615"/>
                                <a:pt x="550226" y="1784632"/>
                                <a:pt x="596900" y="1785938"/>
                              </a:cubicBezTo>
                              <a:cubicBezTo>
                                <a:pt x="608496" y="1784234"/>
                                <a:pt x="636109" y="1780931"/>
                                <a:pt x="655638" y="1781175"/>
                              </a:cubicBezTo>
                              <a:cubicBezTo>
                                <a:pt x="722441" y="1757720"/>
                                <a:pt x="814735" y="1737764"/>
                                <a:pt x="863600" y="1709738"/>
                              </a:cubicBezTo>
                              <a:cubicBezTo>
                                <a:pt x="934624" y="1694237"/>
                                <a:pt x="1012722" y="1645503"/>
                                <a:pt x="1076325" y="1597025"/>
                              </a:cubicBezTo>
                              <a:cubicBezTo>
                                <a:pt x="1134228" y="1555851"/>
                                <a:pt x="1128769" y="1531859"/>
                                <a:pt x="1189038" y="1484313"/>
                              </a:cubicBezTo>
                              <a:cubicBezTo>
                                <a:pt x="1207735" y="1456432"/>
                                <a:pt x="1261977" y="1407924"/>
                                <a:pt x="1282700" y="1395413"/>
                              </a:cubicBezTo>
                              <a:cubicBezTo>
                                <a:pt x="1296196" y="1374064"/>
                                <a:pt x="1344880" y="1315349"/>
                                <a:pt x="1354138" y="1282700"/>
                              </a:cubicBezTo>
                              <a:cubicBezTo>
                                <a:pt x="1367319" y="1266591"/>
                                <a:pt x="1377655" y="1209609"/>
                                <a:pt x="1395413" y="1173163"/>
                              </a:cubicBezTo>
                              <a:cubicBezTo>
                                <a:pt x="1396116" y="1150737"/>
                                <a:pt x="1393445" y="1019073"/>
                                <a:pt x="1400175" y="1001713"/>
                              </a:cubicBezTo>
                              <a:cubicBezTo>
                                <a:pt x="1376438" y="955989"/>
                                <a:pt x="1367702" y="871958"/>
                                <a:pt x="1362075" y="841375"/>
                              </a:cubicBezTo>
                              <a:cubicBezTo>
                                <a:pt x="1336498" y="804289"/>
                                <a:pt x="1322888" y="768798"/>
                                <a:pt x="1314450" y="754063"/>
                              </a:cubicBezTo>
                              <a:cubicBezTo>
                                <a:pt x="1290316" y="715043"/>
                                <a:pt x="1242006" y="678883"/>
                                <a:pt x="1228725" y="657225"/>
                              </a:cubicBezTo>
                              <a:cubicBezTo>
                                <a:pt x="1217149" y="624266"/>
                                <a:pt x="1211691" y="610728"/>
                                <a:pt x="1195388" y="581025"/>
                              </a:cubicBezTo>
                              <a:cubicBezTo>
                                <a:pt x="1201860" y="544305"/>
                                <a:pt x="1191108" y="529288"/>
                                <a:pt x="1196975" y="501650"/>
                              </a:cubicBezTo>
                              <a:cubicBezTo>
                                <a:pt x="1214606" y="463215"/>
                                <a:pt x="1219800" y="439891"/>
                                <a:pt x="1225550" y="407988"/>
                              </a:cubicBezTo>
                              <a:cubicBezTo>
                                <a:pt x="1236419" y="389709"/>
                                <a:pt x="1275437" y="337805"/>
                                <a:pt x="1300163" y="322263"/>
                              </a:cubicBezTo>
                              <a:cubicBezTo>
                                <a:pt x="1359852" y="294414"/>
                                <a:pt x="1458483" y="147874"/>
                                <a:pt x="1566863" y="93663"/>
                              </a:cubicBezTo>
                              <a:cubicBezTo>
                                <a:pt x="1560833" y="80176"/>
                                <a:pt x="1541414" y="63281"/>
                                <a:pt x="1533525" y="47625"/>
                              </a:cubicBezTo>
                              <a:cubicBezTo>
                                <a:pt x="1523494" y="28841"/>
                                <a:pt x="1519944" y="6431"/>
                                <a:pt x="1517650" y="0"/>
                              </a:cubicBezTo>
                              <a:close/>
                            </a:path>
                          </a:pathLst>
                        </a:custGeom>
                        <ask:type>
                          <ask:lineSketchNone/>
                        </ask:type>
                      </ask:lineSketchStyleProps>
                    </a:ext>
                  </a:extLst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05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</a:endParaRPr>
                </a:p>
              </p:txBody>
            </p:sp>
            <p:sp>
              <p:nvSpPr>
                <p:cNvPr id="280" name="Freeform: Shape 279">
                  <a:extLst>
                    <a:ext uri="{FF2B5EF4-FFF2-40B4-BE49-F238E27FC236}">
                      <a16:creationId xmlns:a16="http://schemas.microsoft.com/office/drawing/2014/main" id="{6E48BE1D-33F0-C59F-4335-AE00D43A49B5}"/>
                    </a:ext>
                  </a:extLst>
                </p:cNvPr>
                <p:cNvSpPr/>
                <p:nvPr/>
              </p:nvSpPr>
              <p:spPr>
                <a:xfrm rot="3600000">
                  <a:off x="2464907" y="3424154"/>
                  <a:ext cx="182252" cy="125943"/>
                </a:xfrm>
                <a:custGeom>
                  <a:avLst/>
                  <a:gdLst>
                    <a:gd name="connsiteX0" fmla="*/ 0 w 868363"/>
                    <a:gd name="connsiteY0" fmla="*/ 68263 h 600075"/>
                    <a:gd name="connsiteX1" fmla="*/ 238125 w 868363"/>
                    <a:gd name="connsiteY1" fmla="*/ 106363 h 600075"/>
                    <a:gd name="connsiteX2" fmla="*/ 349250 w 868363"/>
                    <a:gd name="connsiteY2" fmla="*/ 80963 h 600075"/>
                    <a:gd name="connsiteX3" fmla="*/ 392113 w 868363"/>
                    <a:gd name="connsiteY3" fmla="*/ 49213 h 600075"/>
                    <a:gd name="connsiteX4" fmla="*/ 476250 w 868363"/>
                    <a:gd name="connsiteY4" fmla="*/ 15875 h 600075"/>
                    <a:gd name="connsiteX5" fmla="*/ 515938 w 868363"/>
                    <a:gd name="connsiteY5" fmla="*/ 0 h 600075"/>
                    <a:gd name="connsiteX6" fmla="*/ 622300 w 868363"/>
                    <a:gd name="connsiteY6" fmla="*/ 19050 h 600075"/>
                    <a:gd name="connsiteX7" fmla="*/ 706438 w 868363"/>
                    <a:gd name="connsiteY7" fmla="*/ 49213 h 600075"/>
                    <a:gd name="connsiteX8" fmla="*/ 814388 w 868363"/>
                    <a:gd name="connsiteY8" fmla="*/ 130175 h 600075"/>
                    <a:gd name="connsiteX9" fmla="*/ 860425 w 868363"/>
                    <a:gd name="connsiteY9" fmla="*/ 219075 h 600075"/>
                    <a:gd name="connsiteX10" fmla="*/ 868363 w 868363"/>
                    <a:gd name="connsiteY10" fmla="*/ 352425 h 600075"/>
                    <a:gd name="connsiteX11" fmla="*/ 865188 w 868363"/>
                    <a:gd name="connsiteY11" fmla="*/ 393700 h 600075"/>
                    <a:gd name="connsiteX12" fmla="*/ 847725 w 868363"/>
                    <a:gd name="connsiteY12" fmla="*/ 454025 h 600075"/>
                    <a:gd name="connsiteX13" fmla="*/ 825500 w 868363"/>
                    <a:gd name="connsiteY13" fmla="*/ 498475 h 600075"/>
                    <a:gd name="connsiteX14" fmla="*/ 790575 w 868363"/>
                    <a:gd name="connsiteY14" fmla="*/ 527050 h 600075"/>
                    <a:gd name="connsiteX15" fmla="*/ 752475 w 868363"/>
                    <a:gd name="connsiteY15" fmla="*/ 555625 h 600075"/>
                    <a:gd name="connsiteX16" fmla="*/ 709613 w 868363"/>
                    <a:gd name="connsiteY16" fmla="*/ 581025 h 600075"/>
                    <a:gd name="connsiteX17" fmla="*/ 674688 w 868363"/>
                    <a:gd name="connsiteY17" fmla="*/ 592138 h 600075"/>
                    <a:gd name="connsiteX18" fmla="*/ 614363 w 868363"/>
                    <a:gd name="connsiteY18" fmla="*/ 600075 h 600075"/>
                    <a:gd name="connsiteX19" fmla="*/ 579438 w 868363"/>
                    <a:gd name="connsiteY19" fmla="*/ 598488 h 600075"/>
                    <a:gd name="connsiteX20" fmla="*/ 560388 w 868363"/>
                    <a:gd name="connsiteY20" fmla="*/ 598488 h 600075"/>
                    <a:gd name="connsiteX21" fmla="*/ 525463 w 868363"/>
                    <a:gd name="connsiteY21" fmla="*/ 590550 h 600075"/>
                    <a:gd name="connsiteX22" fmla="*/ 504825 w 868363"/>
                    <a:gd name="connsiteY22" fmla="*/ 587375 h 600075"/>
                    <a:gd name="connsiteX23" fmla="*/ 487363 w 868363"/>
                    <a:gd name="connsiteY23" fmla="*/ 579438 h 600075"/>
                    <a:gd name="connsiteX24" fmla="*/ 471488 w 868363"/>
                    <a:gd name="connsiteY24" fmla="*/ 574675 h 600075"/>
                    <a:gd name="connsiteX25" fmla="*/ 457200 w 868363"/>
                    <a:gd name="connsiteY25" fmla="*/ 573088 h 600075"/>
                    <a:gd name="connsiteX26" fmla="*/ 455613 w 868363"/>
                    <a:gd name="connsiteY26" fmla="*/ 568325 h 600075"/>
                    <a:gd name="connsiteX27" fmla="*/ 439738 w 868363"/>
                    <a:gd name="connsiteY27" fmla="*/ 563563 h 600075"/>
                    <a:gd name="connsiteX28" fmla="*/ 434975 w 868363"/>
                    <a:gd name="connsiteY28" fmla="*/ 561975 h 600075"/>
                    <a:gd name="connsiteX29" fmla="*/ 417513 w 868363"/>
                    <a:gd name="connsiteY29" fmla="*/ 557213 h 600075"/>
                    <a:gd name="connsiteX30" fmla="*/ 412750 w 868363"/>
                    <a:gd name="connsiteY30" fmla="*/ 555625 h 600075"/>
                    <a:gd name="connsiteX31" fmla="*/ 403225 w 868363"/>
                    <a:gd name="connsiteY31" fmla="*/ 549275 h 600075"/>
                    <a:gd name="connsiteX32" fmla="*/ 390525 w 868363"/>
                    <a:gd name="connsiteY32" fmla="*/ 542925 h 600075"/>
                    <a:gd name="connsiteX33" fmla="*/ 377825 w 868363"/>
                    <a:gd name="connsiteY33" fmla="*/ 533400 h 600075"/>
                    <a:gd name="connsiteX34" fmla="*/ 368300 w 868363"/>
                    <a:gd name="connsiteY34" fmla="*/ 520700 h 600075"/>
                    <a:gd name="connsiteX35" fmla="*/ 350838 w 868363"/>
                    <a:gd name="connsiteY35" fmla="*/ 509588 h 600075"/>
                    <a:gd name="connsiteX36" fmla="*/ 347663 w 868363"/>
                    <a:gd name="connsiteY36" fmla="*/ 506413 h 600075"/>
                    <a:gd name="connsiteX37" fmla="*/ 331788 w 868363"/>
                    <a:gd name="connsiteY37" fmla="*/ 495300 h 600075"/>
                    <a:gd name="connsiteX38" fmla="*/ 312738 w 868363"/>
                    <a:gd name="connsiteY38" fmla="*/ 485775 h 600075"/>
                    <a:gd name="connsiteX39" fmla="*/ 303213 w 868363"/>
                    <a:gd name="connsiteY39" fmla="*/ 473075 h 600075"/>
                    <a:gd name="connsiteX40" fmla="*/ 285750 w 868363"/>
                    <a:gd name="connsiteY40" fmla="*/ 427038 h 600075"/>
                    <a:gd name="connsiteX41" fmla="*/ 261938 w 868363"/>
                    <a:gd name="connsiteY41" fmla="*/ 358775 h 600075"/>
                    <a:gd name="connsiteX42" fmla="*/ 252413 w 868363"/>
                    <a:gd name="connsiteY42" fmla="*/ 303213 h 600075"/>
                    <a:gd name="connsiteX43" fmla="*/ 247650 w 868363"/>
                    <a:gd name="connsiteY43" fmla="*/ 271463 h 600075"/>
                    <a:gd name="connsiteX44" fmla="*/ 223838 w 868363"/>
                    <a:gd name="connsiteY44" fmla="*/ 242888 h 600075"/>
                    <a:gd name="connsiteX45" fmla="*/ 211138 w 868363"/>
                    <a:gd name="connsiteY45" fmla="*/ 234950 h 600075"/>
                    <a:gd name="connsiteX46" fmla="*/ 142875 w 868363"/>
                    <a:gd name="connsiteY46" fmla="*/ 201613 h 600075"/>
                    <a:gd name="connsiteX47" fmla="*/ 96838 w 868363"/>
                    <a:gd name="connsiteY47" fmla="*/ 182563 h 600075"/>
                    <a:gd name="connsiteX48" fmla="*/ 77788 w 868363"/>
                    <a:gd name="connsiteY48" fmla="*/ 179388 h 600075"/>
                    <a:gd name="connsiteX49" fmla="*/ 41275 w 868363"/>
                    <a:gd name="connsiteY49" fmla="*/ 173038 h 600075"/>
                    <a:gd name="connsiteX50" fmla="*/ 0 w 868363"/>
                    <a:gd name="connsiteY50" fmla="*/ 68263 h 6000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</a:cxnLst>
                  <a:rect l="l" t="t" r="r" b="b"/>
                  <a:pathLst>
                    <a:path w="868363" h="600075">
                      <a:moveTo>
                        <a:pt x="0" y="68263"/>
                      </a:moveTo>
                      <a:lnTo>
                        <a:pt x="238125" y="106363"/>
                      </a:lnTo>
                      <a:lnTo>
                        <a:pt x="349250" y="80963"/>
                      </a:lnTo>
                      <a:lnTo>
                        <a:pt x="392113" y="49213"/>
                      </a:lnTo>
                      <a:lnTo>
                        <a:pt x="476250" y="15875"/>
                      </a:lnTo>
                      <a:lnTo>
                        <a:pt x="515938" y="0"/>
                      </a:lnTo>
                      <a:lnTo>
                        <a:pt x="622300" y="19050"/>
                      </a:lnTo>
                      <a:lnTo>
                        <a:pt x="706438" y="49213"/>
                      </a:lnTo>
                      <a:lnTo>
                        <a:pt x="814388" y="130175"/>
                      </a:lnTo>
                      <a:lnTo>
                        <a:pt x="860425" y="219075"/>
                      </a:lnTo>
                      <a:lnTo>
                        <a:pt x="868363" y="352425"/>
                      </a:lnTo>
                      <a:lnTo>
                        <a:pt x="865188" y="393700"/>
                      </a:lnTo>
                      <a:lnTo>
                        <a:pt x="847725" y="454025"/>
                      </a:lnTo>
                      <a:lnTo>
                        <a:pt x="825500" y="498475"/>
                      </a:lnTo>
                      <a:lnTo>
                        <a:pt x="790575" y="527050"/>
                      </a:lnTo>
                      <a:lnTo>
                        <a:pt x="752475" y="555625"/>
                      </a:lnTo>
                      <a:lnTo>
                        <a:pt x="709613" y="581025"/>
                      </a:lnTo>
                      <a:lnTo>
                        <a:pt x="674688" y="592138"/>
                      </a:lnTo>
                      <a:lnTo>
                        <a:pt x="614363" y="600075"/>
                      </a:lnTo>
                      <a:lnTo>
                        <a:pt x="579438" y="598488"/>
                      </a:lnTo>
                      <a:lnTo>
                        <a:pt x="560388" y="598488"/>
                      </a:lnTo>
                      <a:lnTo>
                        <a:pt x="525463" y="590550"/>
                      </a:lnTo>
                      <a:lnTo>
                        <a:pt x="504825" y="587375"/>
                      </a:lnTo>
                      <a:lnTo>
                        <a:pt x="487363" y="579438"/>
                      </a:lnTo>
                      <a:lnTo>
                        <a:pt x="471488" y="574675"/>
                      </a:lnTo>
                      <a:lnTo>
                        <a:pt x="457200" y="573088"/>
                      </a:lnTo>
                      <a:lnTo>
                        <a:pt x="455613" y="568325"/>
                      </a:lnTo>
                      <a:lnTo>
                        <a:pt x="439738" y="563563"/>
                      </a:lnTo>
                      <a:lnTo>
                        <a:pt x="434975" y="561975"/>
                      </a:lnTo>
                      <a:lnTo>
                        <a:pt x="417513" y="557213"/>
                      </a:lnTo>
                      <a:lnTo>
                        <a:pt x="412750" y="555625"/>
                      </a:lnTo>
                      <a:lnTo>
                        <a:pt x="403225" y="549275"/>
                      </a:lnTo>
                      <a:lnTo>
                        <a:pt x="390525" y="542925"/>
                      </a:lnTo>
                      <a:lnTo>
                        <a:pt x="377825" y="533400"/>
                      </a:lnTo>
                      <a:lnTo>
                        <a:pt x="368300" y="520700"/>
                      </a:lnTo>
                      <a:cubicBezTo>
                        <a:pt x="353178" y="508938"/>
                        <a:pt x="360046" y="509588"/>
                        <a:pt x="350838" y="509588"/>
                      </a:cubicBezTo>
                      <a:lnTo>
                        <a:pt x="347663" y="506413"/>
                      </a:lnTo>
                      <a:lnTo>
                        <a:pt x="331788" y="495300"/>
                      </a:lnTo>
                      <a:lnTo>
                        <a:pt x="312738" y="485775"/>
                      </a:lnTo>
                      <a:lnTo>
                        <a:pt x="303213" y="473075"/>
                      </a:lnTo>
                      <a:lnTo>
                        <a:pt x="285750" y="427038"/>
                      </a:lnTo>
                      <a:lnTo>
                        <a:pt x="261938" y="358775"/>
                      </a:lnTo>
                      <a:lnTo>
                        <a:pt x="252413" y="303213"/>
                      </a:lnTo>
                      <a:lnTo>
                        <a:pt x="247650" y="271463"/>
                      </a:lnTo>
                      <a:lnTo>
                        <a:pt x="223838" y="242888"/>
                      </a:lnTo>
                      <a:lnTo>
                        <a:pt x="211138" y="234950"/>
                      </a:lnTo>
                      <a:lnTo>
                        <a:pt x="142875" y="201613"/>
                      </a:lnTo>
                      <a:lnTo>
                        <a:pt x="96838" y="182563"/>
                      </a:lnTo>
                      <a:cubicBezTo>
                        <a:pt x="78855" y="179293"/>
                        <a:pt x="85291" y="179388"/>
                        <a:pt x="77788" y="179388"/>
                      </a:cubicBezTo>
                      <a:lnTo>
                        <a:pt x="41275" y="173038"/>
                      </a:lnTo>
                      <a:lnTo>
                        <a:pt x="0" y="68263"/>
                      </a:lnTo>
                      <a:close/>
                    </a:path>
                  </a:pathLst>
                </a:custGeom>
                <a:solidFill>
                  <a:srgbClr val="70AD47">
                    <a:lumMod val="20000"/>
                    <a:lumOff val="80000"/>
                  </a:srgbClr>
                </a:solidFill>
                <a:ln w="3175" cap="flat" cmpd="sng" algn="ctr">
                  <a:solidFill>
                    <a:srgbClr val="E7E6E6">
                      <a:lumMod val="50000"/>
                    </a:srgbClr>
                  </a:solidFill>
                  <a:prstDash val="solid"/>
                  <a:miter lim="800000"/>
                  <a:extLst>
                    <a:ext uri="{C807C97D-BFC1-408E-A445-0C87EB9F89A2}">
                      <ask:lineSketchStyleProps xmlns:ask="http://schemas.microsoft.com/office/drawing/2018/sketchyshapes" sd="2951639473">
                        <a:custGeom>
                          <a:avLst/>
                          <a:gdLst>
                            <a:gd name="connsiteX0" fmla="*/ 0 w 868363"/>
                            <a:gd name="connsiteY0" fmla="*/ 68263 h 600075"/>
                            <a:gd name="connsiteX1" fmla="*/ 238125 w 868363"/>
                            <a:gd name="connsiteY1" fmla="*/ 106363 h 600075"/>
                            <a:gd name="connsiteX2" fmla="*/ 349250 w 868363"/>
                            <a:gd name="connsiteY2" fmla="*/ 80963 h 600075"/>
                            <a:gd name="connsiteX3" fmla="*/ 392113 w 868363"/>
                            <a:gd name="connsiteY3" fmla="*/ 49213 h 600075"/>
                            <a:gd name="connsiteX4" fmla="*/ 476250 w 868363"/>
                            <a:gd name="connsiteY4" fmla="*/ 15875 h 600075"/>
                            <a:gd name="connsiteX5" fmla="*/ 515938 w 868363"/>
                            <a:gd name="connsiteY5" fmla="*/ 0 h 600075"/>
                            <a:gd name="connsiteX6" fmla="*/ 622300 w 868363"/>
                            <a:gd name="connsiteY6" fmla="*/ 19050 h 600075"/>
                            <a:gd name="connsiteX7" fmla="*/ 706438 w 868363"/>
                            <a:gd name="connsiteY7" fmla="*/ 49213 h 600075"/>
                            <a:gd name="connsiteX8" fmla="*/ 814388 w 868363"/>
                            <a:gd name="connsiteY8" fmla="*/ 130175 h 600075"/>
                            <a:gd name="connsiteX9" fmla="*/ 860425 w 868363"/>
                            <a:gd name="connsiteY9" fmla="*/ 219075 h 600075"/>
                            <a:gd name="connsiteX10" fmla="*/ 868363 w 868363"/>
                            <a:gd name="connsiteY10" fmla="*/ 352425 h 600075"/>
                            <a:gd name="connsiteX11" fmla="*/ 865188 w 868363"/>
                            <a:gd name="connsiteY11" fmla="*/ 393700 h 600075"/>
                            <a:gd name="connsiteX12" fmla="*/ 847725 w 868363"/>
                            <a:gd name="connsiteY12" fmla="*/ 454025 h 600075"/>
                            <a:gd name="connsiteX13" fmla="*/ 825500 w 868363"/>
                            <a:gd name="connsiteY13" fmla="*/ 498475 h 600075"/>
                            <a:gd name="connsiteX14" fmla="*/ 790575 w 868363"/>
                            <a:gd name="connsiteY14" fmla="*/ 527050 h 600075"/>
                            <a:gd name="connsiteX15" fmla="*/ 752475 w 868363"/>
                            <a:gd name="connsiteY15" fmla="*/ 555625 h 600075"/>
                            <a:gd name="connsiteX16" fmla="*/ 709613 w 868363"/>
                            <a:gd name="connsiteY16" fmla="*/ 581025 h 600075"/>
                            <a:gd name="connsiteX17" fmla="*/ 674688 w 868363"/>
                            <a:gd name="connsiteY17" fmla="*/ 592138 h 600075"/>
                            <a:gd name="connsiteX18" fmla="*/ 614363 w 868363"/>
                            <a:gd name="connsiteY18" fmla="*/ 600075 h 600075"/>
                            <a:gd name="connsiteX19" fmla="*/ 579438 w 868363"/>
                            <a:gd name="connsiteY19" fmla="*/ 598488 h 600075"/>
                            <a:gd name="connsiteX20" fmla="*/ 560388 w 868363"/>
                            <a:gd name="connsiteY20" fmla="*/ 598488 h 600075"/>
                            <a:gd name="connsiteX21" fmla="*/ 525463 w 868363"/>
                            <a:gd name="connsiteY21" fmla="*/ 590550 h 600075"/>
                            <a:gd name="connsiteX22" fmla="*/ 504825 w 868363"/>
                            <a:gd name="connsiteY22" fmla="*/ 587375 h 600075"/>
                            <a:gd name="connsiteX23" fmla="*/ 487363 w 868363"/>
                            <a:gd name="connsiteY23" fmla="*/ 579438 h 600075"/>
                            <a:gd name="connsiteX24" fmla="*/ 471488 w 868363"/>
                            <a:gd name="connsiteY24" fmla="*/ 574675 h 600075"/>
                            <a:gd name="connsiteX25" fmla="*/ 457200 w 868363"/>
                            <a:gd name="connsiteY25" fmla="*/ 573088 h 600075"/>
                            <a:gd name="connsiteX26" fmla="*/ 455613 w 868363"/>
                            <a:gd name="connsiteY26" fmla="*/ 568325 h 600075"/>
                            <a:gd name="connsiteX27" fmla="*/ 439738 w 868363"/>
                            <a:gd name="connsiteY27" fmla="*/ 563563 h 600075"/>
                            <a:gd name="connsiteX28" fmla="*/ 434975 w 868363"/>
                            <a:gd name="connsiteY28" fmla="*/ 561975 h 600075"/>
                            <a:gd name="connsiteX29" fmla="*/ 417513 w 868363"/>
                            <a:gd name="connsiteY29" fmla="*/ 557213 h 600075"/>
                            <a:gd name="connsiteX30" fmla="*/ 412750 w 868363"/>
                            <a:gd name="connsiteY30" fmla="*/ 555625 h 600075"/>
                            <a:gd name="connsiteX31" fmla="*/ 403225 w 868363"/>
                            <a:gd name="connsiteY31" fmla="*/ 549275 h 600075"/>
                            <a:gd name="connsiteX32" fmla="*/ 390525 w 868363"/>
                            <a:gd name="connsiteY32" fmla="*/ 542925 h 600075"/>
                            <a:gd name="connsiteX33" fmla="*/ 377825 w 868363"/>
                            <a:gd name="connsiteY33" fmla="*/ 533400 h 600075"/>
                            <a:gd name="connsiteX34" fmla="*/ 368300 w 868363"/>
                            <a:gd name="connsiteY34" fmla="*/ 520700 h 600075"/>
                            <a:gd name="connsiteX35" fmla="*/ 350838 w 868363"/>
                            <a:gd name="connsiteY35" fmla="*/ 509588 h 600075"/>
                            <a:gd name="connsiteX36" fmla="*/ 347663 w 868363"/>
                            <a:gd name="connsiteY36" fmla="*/ 506413 h 600075"/>
                            <a:gd name="connsiteX37" fmla="*/ 331788 w 868363"/>
                            <a:gd name="connsiteY37" fmla="*/ 495300 h 600075"/>
                            <a:gd name="connsiteX38" fmla="*/ 312738 w 868363"/>
                            <a:gd name="connsiteY38" fmla="*/ 485775 h 600075"/>
                            <a:gd name="connsiteX39" fmla="*/ 303213 w 868363"/>
                            <a:gd name="connsiteY39" fmla="*/ 473075 h 600075"/>
                            <a:gd name="connsiteX40" fmla="*/ 285750 w 868363"/>
                            <a:gd name="connsiteY40" fmla="*/ 427038 h 600075"/>
                            <a:gd name="connsiteX41" fmla="*/ 261938 w 868363"/>
                            <a:gd name="connsiteY41" fmla="*/ 358775 h 600075"/>
                            <a:gd name="connsiteX42" fmla="*/ 252413 w 868363"/>
                            <a:gd name="connsiteY42" fmla="*/ 303213 h 600075"/>
                            <a:gd name="connsiteX43" fmla="*/ 247650 w 868363"/>
                            <a:gd name="connsiteY43" fmla="*/ 271463 h 600075"/>
                            <a:gd name="connsiteX44" fmla="*/ 223838 w 868363"/>
                            <a:gd name="connsiteY44" fmla="*/ 242888 h 600075"/>
                            <a:gd name="connsiteX45" fmla="*/ 211138 w 868363"/>
                            <a:gd name="connsiteY45" fmla="*/ 234950 h 600075"/>
                            <a:gd name="connsiteX46" fmla="*/ 142875 w 868363"/>
                            <a:gd name="connsiteY46" fmla="*/ 201613 h 600075"/>
                            <a:gd name="connsiteX47" fmla="*/ 96838 w 868363"/>
                            <a:gd name="connsiteY47" fmla="*/ 182563 h 600075"/>
                            <a:gd name="connsiteX48" fmla="*/ 77788 w 868363"/>
                            <a:gd name="connsiteY48" fmla="*/ 179388 h 600075"/>
                            <a:gd name="connsiteX49" fmla="*/ 41275 w 868363"/>
                            <a:gd name="connsiteY49" fmla="*/ 173038 h 600075"/>
                            <a:gd name="connsiteX50" fmla="*/ 0 w 868363"/>
                            <a:gd name="connsiteY50" fmla="*/ 68263 h 600075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  <a:cxn ang="0">
                              <a:pos x="connsiteX8" y="connsiteY8"/>
                            </a:cxn>
                            <a:cxn ang="0">
                              <a:pos x="connsiteX9" y="connsiteY9"/>
                            </a:cxn>
                            <a:cxn ang="0">
                              <a:pos x="connsiteX10" y="connsiteY10"/>
                            </a:cxn>
                            <a:cxn ang="0">
                              <a:pos x="connsiteX11" y="connsiteY11"/>
                            </a:cxn>
                            <a:cxn ang="0">
                              <a:pos x="connsiteX12" y="connsiteY12"/>
                            </a:cxn>
                            <a:cxn ang="0">
                              <a:pos x="connsiteX13" y="connsiteY13"/>
                            </a:cxn>
                            <a:cxn ang="0">
                              <a:pos x="connsiteX14" y="connsiteY14"/>
                            </a:cxn>
                            <a:cxn ang="0">
                              <a:pos x="connsiteX15" y="connsiteY15"/>
                            </a:cxn>
                            <a:cxn ang="0">
                              <a:pos x="connsiteX16" y="connsiteY16"/>
                            </a:cxn>
                            <a:cxn ang="0">
                              <a:pos x="connsiteX17" y="connsiteY17"/>
                            </a:cxn>
                            <a:cxn ang="0">
                              <a:pos x="connsiteX18" y="connsiteY18"/>
                            </a:cxn>
                            <a:cxn ang="0">
                              <a:pos x="connsiteX19" y="connsiteY19"/>
                            </a:cxn>
                            <a:cxn ang="0">
                              <a:pos x="connsiteX20" y="connsiteY20"/>
                            </a:cxn>
                            <a:cxn ang="0">
                              <a:pos x="connsiteX21" y="connsiteY21"/>
                            </a:cxn>
                            <a:cxn ang="0">
                              <a:pos x="connsiteX22" y="connsiteY22"/>
                            </a:cxn>
                            <a:cxn ang="0">
                              <a:pos x="connsiteX23" y="connsiteY23"/>
                            </a:cxn>
                            <a:cxn ang="0">
                              <a:pos x="connsiteX24" y="connsiteY24"/>
                            </a:cxn>
                            <a:cxn ang="0">
                              <a:pos x="connsiteX25" y="connsiteY25"/>
                            </a:cxn>
                            <a:cxn ang="0">
                              <a:pos x="connsiteX26" y="connsiteY26"/>
                            </a:cxn>
                            <a:cxn ang="0">
                              <a:pos x="connsiteX27" y="connsiteY27"/>
                            </a:cxn>
                            <a:cxn ang="0">
                              <a:pos x="connsiteX28" y="connsiteY28"/>
                            </a:cxn>
                            <a:cxn ang="0">
                              <a:pos x="connsiteX29" y="connsiteY29"/>
                            </a:cxn>
                            <a:cxn ang="0">
                              <a:pos x="connsiteX30" y="connsiteY30"/>
                            </a:cxn>
                            <a:cxn ang="0">
                              <a:pos x="connsiteX31" y="connsiteY31"/>
                            </a:cxn>
                            <a:cxn ang="0">
                              <a:pos x="connsiteX32" y="connsiteY32"/>
                            </a:cxn>
                            <a:cxn ang="0">
                              <a:pos x="connsiteX33" y="connsiteY33"/>
                            </a:cxn>
                            <a:cxn ang="0">
                              <a:pos x="connsiteX34" y="connsiteY34"/>
                            </a:cxn>
                            <a:cxn ang="0">
                              <a:pos x="connsiteX35" y="connsiteY35"/>
                            </a:cxn>
                            <a:cxn ang="0">
                              <a:pos x="connsiteX36" y="connsiteY36"/>
                            </a:cxn>
                            <a:cxn ang="0">
                              <a:pos x="connsiteX37" y="connsiteY37"/>
                            </a:cxn>
                            <a:cxn ang="0">
                              <a:pos x="connsiteX38" y="connsiteY38"/>
                            </a:cxn>
                            <a:cxn ang="0">
                              <a:pos x="connsiteX39" y="connsiteY39"/>
                            </a:cxn>
                            <a:cxn ang="0">
                              <a:pos x="connsiteX40" y="connsiteY40"/>
                            </a:cxn>
                            <a:cxn ang="0">
                              <a:pos x="connsiteX41" y="connsiteY41"/>
                            </a:cxn>
                            <a:cxn ang="0">
                              <a:pos x="connsiteX42" y="connsiteY42"/>
                            </a:cxn>
                            <a:cxn ang="0">
                              <a:pos x="connsiteX43" y="connsiteY43"/>
                            </a:cxn>
                            <a:cxn ang="0">
                              <a:pos x="connsiteX44" y="connsiteY44"/>
                            </a:cxn>
                            <a:cxn ang="0">
                              <a:pos x="connsiteX45" y="connsiteY45"/>
                            </a:cxn>
                            <a:cxn ang="0">
                              <a:pos x="connsiteX46" y="connsiteY46"/>
                            </a:cxn>
                            <a:cxn ang="0">
                              <a:pos x="connsiteX47" y="connsiteY47"/>
                            </a:cxn>
                            <a:cxn ang="0">
                              <a:pos x="connsiteX48" y="connsiteY48"/>
                            </a:cxn>
                            <a:cxn ang="0">
                              <a:pos x="connsiteX49" y="connsiteY49"/>
                            </a:cxn>
                            <a:cxn ang="0">
                              <a:pos x="connsiteX50" y="connsiteY50"/>
                            </a:cxn>
                          </a:cxnLst>
                          <a:rect l="l" t="t" r="r" b="b"/>
                          <a:pathLst>
                            <a:path w="868363" h="600075" fill="none" extrusionOk="0">
                              <a:moveTo>
                                <a:pt x="0" y="68263"/>
                              </a:moveTo>
                              <a:cubicBezTo>
                                <a:pt x="119429" y="67821"/>
                                <a:pt x="136290" y="80116"/>
                                <a:pt x="238125" y="106363"/>
                              </a:cubicBezTo>
                              <a:cubicBezTo>
                                <a:pt x="276284" y="104385"/>
                                <a:pt x="312340" y="89780"/>
                                <a:pt x="349250" y="80963"/>
                              </a:cubicBezTo>
                              <a:cubicBezTo>
                                <a:pt x="366741" y="73910"/>
                                <a:pt x="378038" y="60545"/>
                                <a:pt x="392113" y="49213"/>
                              </a:cubicBezTo>
                              <a:cubicBezTo>
                                <a:pt x="428057" y="38752"/>
                                <a:pt x="444628" y="20758"/>
                                <a:pt x="476250" y="15875"/>
                              </a:cubicBezTo>
                              <a:cubicBezTo>
                                <a:pt x="495100" y="7433"/>
                                <a:pt x="504392" y="7843"/>
                                <a:pt x="515938" y="0"/>
                              </a:cubicBezTo>
                              <a:cubicBezTo>
                                <a:pt x="556177" y="8690"/>
                                <a:pt x="584131" y="10098"/>
                                <a:pt x="622300" y="19050"/>
                              </a:cubicBezTo>
                              <a:cubicBezTo>
                                <a:pt x="648590" y="36769"/>
                                <a:pt x="674149" y="45912"/>
                                <a:pt x="706438" y="49213"/>
                              </a:cubicBezTo>
                              <a:cubicBezTo>
                                <a:pt x="744200" y="89219"/>
                                <a:pt x="797222" y="113114"/>
                                <a:pt x="814388" y="130175"/>
                              </a:cubicBezTo>
                              <a:cubicBezTo>
                                <a:pt x="817089" y="149398"/>
                                <a:pt x="846871" y="178647"/>
                                <a:pt x="860425" y="219075"/>
                              </a:cubicBezTo>
                              <a:cubicBezTo>
                                <a:pt x="863791" y="238635"/>
                                <a:pt x="859594" y="329990"/>
                                <a:pt x="868363" y="352425"/>
                              </a:cubicBezTo>
                              <a:cubicBezTo>
                                <a:pt x="866069" y="371880"/>
                                <a:pt x="862514" y="387588"/>
                                <a:pt x="865188" y="393700"/>
                              </a:cubicBezTo>
                              <a:cubicBezTo>
                                <a:pt x="865426" y="401889"/>
                                <a:pt x="851225" y="448292"/>
                                <a:pt x="847725" y="454025"/>
                              </a:cubicBezTo>
                              <a:cubicBezTo>
                                <a:pt x="839284" y="463270"/>
                                <a:pt x="839684" y="478338"/>
                                <a:pt x="825500" y="498475"/>
                              </a:cubicBezTo>
                              <a:cubicBezTo>
                                <a:pt x="817229" y="503617"/>
                                <a:pt x="803906" y="520738"/>
                                <a:pt x="790575" y="527050"/>
                              </a:cubicBezTo>
                              <a:cubicBezTo>
                                <a:pt x="782387" y="530829"/>
                                <a:pt x="766999" y="549648"/>
                                <a:pt x="752475" y="555625"/>
                              </a:cubicBezTo>
                              <a:cubicBezTo>
                                <a:pt x="737516" y="568948"/>
                                <a:pt x="730546" y="567498"/>
                                <a:pt x="709613" y="581025"/>
                              </a:cubicBezTo>
                              <a:cubicBezTo>
                                <a:pt x="699782" y="582775"/>
                                <a:pt x="681036" y="593451"/>
                                <a:pt x="674688" y="592138"/>
                              </a:cubicBezTo>
                              <a:cubicBezTo>
                                <a:pt x="664881" y="596933"/>
                                <a:pt x="620717" y="595490"/>
                                <a:pt x="614363" y="600075"/>
                              </a:cubicBezTo>
                              <a:cubicBezTo>
                                <a:pt x="606197" y="602635"/>
                                <a:pt x="589016" y="601101"/>
                                <a:pt x="579438" y="598488"/>
                              </a:cubicBezTo>
                              <a:cubicBezTo>
                                <a:pt x="575310" y="598888"/>
                                <a:pt x="567303" y="598069"/>
                                <a:pt x="560388" y="598488"/>
                              </a:cubicBezTo>
                              <a:cubicBezTo>
                                <a:pt x="557191" y="595865"/>
                                <a:pt x="538329" y="594678"/>
                                <a:pt x="525463" y="590550"/>
                              </a:cubicBezTo>
                              <a:cubicBezTo>
                                <a:pt x="515531" y="590303"/>
                                <a:pt x="508520" y="588303"/>
                                <a:pt x="504825" y="587375"/>
                              </a:cubicBezTo>
                              <a:cubicBezTo>
                                <a:pt x="500865" y="586216"/>
                                <a:pt x="491113" y="581270"/>
                                <a:pt x="487363" y="579438"/>
                              </a:cubicBezTo>
                              <a:cubicBezTo>
                                <a:pt x="481953" y="579166"/>
                                <a:pt x="478287" y="575792"/>
                                <a:pt x="471488" y="574675"/>
                              </a:cubicBezTo>
                              <a:cubicBezTo>
                                <a:pt x="469792" y="574193"/>
                                <a:pt x="459614" y="572675"/>
                                <a:pt x="457200" y="573088"/>
                              </a:cubicBezTo>
                              <a:cubicBezTo>
                                <a:pt x="456886" y="570944"/>
                                <a:pt x="455710" y="569812"/>
                                <a:pt x="455613" y="568325"/>
                              </a:cubicBezTo>
                              <a:cubicBezTo>
                                <a:pt x="449799" y="567538"/>
                                <a:pt x="445051" y="564702"/>
                                <a:pt x="439738" y="563563"/>
                              </a:cubicBezTo>
                              <a:cubicBezTo>
                                <a:pt x="438793" y="562923"/>
                                <a:pt x="435458" y="562547"/>
                                <a:pt x="434975" y="561975"/>
                              </a:cubicBezTo>
                              <a:cubicBezTo>
                                <a:pt x="431604" y="560718"/>
                                <a:pt x="426044" y="560032"/>
                                <a:pt x="417513" y="557213"/>
                              </a:cubicBezTo>
                              <a:cubicBezTo>
                                <a:pt x="416308" y="557015"/>
                                <a:pt x="414264" y="555985"/>
                                <a:pt x="412750" y="555625"/>
                              </a:cubicBezTo>
                              <a:cubicBezTo>
                                <a:pt x="408699" y="553678"/>
                                <a:pt x="405848" y="549860"/>
                                <a:pt x="403225" y="549275"/>
                              </a:cubicBezTo>
                              <a:cubicBezTo>
                                <a:pt x="401278" y="546915"/>
                                <a:pt x="393637" y="545765"/>
                                <a:pt x="390525" y="542925"/>
                              </a:cubicBezTo>
                              <a:cubicBezTo>
                                <a:pt x="386889" y="538570"/>
                                <a:pt x="381939" y="534833"/>
                                <a:pt x="377825" y="533400"/>
                              </a:cubicBezTo>
                              <a:cubicBezTo>
                                <a:pt x="373196" y="527854"/>
                                <a:pt x="371658" y="525125"/>
                                <a:pt x="368300" y="520700"/>
                              </a:cubicBezTo>
                              <a:cubicBezTo>
                                <a:pt x="352275" y="508087"/>
                                <a:pt x="360476" y="510780"/>
                                <a:pt x="350838" y="509588"/>
                              </a:cubicBezTo>
                              <a:cubicBezTo>
                                <a:pt x="349966" y="509094"/>
                                <a:pt x="348868" y="507497"/>
                                <a:pt x="347663" y="506413"/>
                              </a:cubicBezTo>
                              <a:cubicBezTo>
                                <a:pt x="344932" y="504768"/>
                                <a:pt x="335046" y="499632"/>
                                <a:pt x="331788" y="495300"/>
                              </a:cubicBezTo>
                              <a:cubicBezTo>
                                <a:pt x="326155" y="492569"/>
                                <a:pt x="316449" y="487045"/>
                                <a:pt x="312738" y="485775"/>
                              </a:cubicBezTo>
                              <a:cubicBezTo>
                                <a:pt x="309082" y="479739"/>
                                <a:pt x="308584" y="478055"/>
                                <a:pt x="303213" y="473075"/>
                              </a:cubicBezTo>
                              <a:cubicBezTo>
                                <a:pt x="296467" y="467100"/>
                                <a:pt x="289419" y="441756"/>
                                <a:pt x="285750" y="427038"/>
                              </a:cubicBezTo>
                              <a:cubicBezTo>
                                <a:pt x="276223" y="416015"/>
                                <a:pt x="273170" y="376106"/>
                                <a:pt x="261938" y="358775"/>
                              </a:cubicBezTo>
                              <a:cubicBezTo>
                                <a:pt x="262254" y="333979"/>
                                <a:pt x="256032" y="313294"/>
                                <a:pt x="252413" y="303213"/>
                              </a:cubicBezTo>
                              <a:cubicBezTo>
                                <a:pt x="249803" y="289611"/>
                                <a:pt x="247443" y="276633"/>
                                <a:pt x="247650" y="271463"/>
                              </a:cubicBezTo>
                              <a:cubicBezTo>
                                <a:pt x="242251" y="267366"/>
                                <a:pt x="231402" y="248393"/>
                                <a:pt x="223838" y="242888"/>
                              </a:cubicBezTo>
                              <a:cubicBezTo>
                                <a:pt x="218472" y="240111"/>
                                <a:pt x="215181" y="238739"/>
                                <a:pt x="211138" y="234950"/>
                              </a:cubicBezTo>
                              <a:cubicBezTo>
                                <a:pt x="182301" y="227176"/>
                                <a:pt x="167959" y="207855"/>
                                <a:pt x="142875" y="201613"/>
                              </a:cubicBezTo>
                              <a:cubicBezTo>
                                <a:pt x="120187" y="193841"/>
                                <a:pt x="104678" y="184002"/>
                                <a:pt x="96838" y="182563"/>
                              </a:cubicBezTo>
                              <a:cubicBezTo>
                                <a:pt x="79064" y="179909"/>
                                <a:pt x="85384" y="179341"/>
                                <a:pt x="77788" y="179388"/>
                              </a:cubicBezTo>
                              <a:cubicBezTo>
                                <a:pt x="67811" y="176413"/>
                                <a:pt x="53926" y="172959"/>
                                <a:pt x="41275" y="173038"/>
                              </a:cubicBezTo>
                              <a:cubicBezTo>
                                <a:pt x="28711" y="139848"/>
                                <a:pt x="153" y="84683"/>
                                <a:pt x="0" y="68263"/>
                              </a:cubicBezTo>
                              <a:close/>
                            </a:path>
                            <a:path w="868363" h="600075" stroke="0" extrusionOk="0">
                              <a:moveTo>
                                <a:pt x="0" y="68263"/>
                              </a:moveTo>
                              <a:cubicBezTo>
                                <a:pt x="109273" y="64964"/>
                                <a:pt x="120088" y="97544"/>
                                <a:pt x="238125" y="106363"/>
                              </a:cubicBezTo>
                              <a:cubicBezTo>
                                <a:pt x="259202" y="98021"/>
                                <a:pt x="328381" y="94462"/>
                                <a:pt x="349250" y="80963"/>
                              </a:cubicBezTo>
                              <a:cubicBezTo>
                                <a:pt x="361016" y="67980"/>
                                <a:pt x="377580" y="61431"/>
                                <a:pt x="392113" y="49213"/>
                              </a:cubicBezTo>
                              <a:cubicBezTo>
                                <a:pt x="420738" y="42441"/>
                                <a:pt x="446721" y="25331"/>
                                <a:pt x="476250" y="15875"/>
                              </a:cubicBezTo>
                              <a:cubicBezTo>
                                <a:pt x="487132" y="13423"/>
                                <a:pt x="512175" y="2642"/>
                                <a:pt x="515938" y="0"/>
                              </a:cubicBezTo>
                              <a:cubicBezTo>
                                <a:pt x="544555" y="1719"/>
                                <a:pt x="573982" y="1601"/>
                                <a:pt x="622300" y="19050"/>
                              </a:cubicBezTo>
                              <a:cubicBezTo>
                                <a:pt x="642440" y="22828"/>
                                <a:pt x="668138" y="28943"/>
                                <a:pt x="706438" y="49213"/>
                              </a:cubicBezTo>
                              <a:cubicBezTo>
                                <a:pt x="747047" y="76355"/>
                                <a:pt x="801540" y="115084"/>
                                <a:pt x="814388" y="130175"/>
                              </a:cubicBezTo>
                              <a:cubicBezTo>
                                <a:pt x="825222" y="170286"/>
                                <a:pt x="852261" y="210593"/>
                                <a:pt x="860425" y="219075"/>
                              </a:cubicBezTo>
                              <a:cubicBezTo>
                                <a:pt x="871757" y="259507"/>
                                <a:pt x="861685" y="332326"/>
                                <a:pt x="868363" y="352425"/>
                              </a:cubicBezTo>
                              <a:cubicBezTo>
                                <a:pt x="864746" y="370073"/>
                                <a:pt x="868206" y="378133"/>
                                <a:pt x="865188" y="393700"/>
                              </a:cubicBezTo>
                              <a:cubicBezTo>
                                <a:pt x="862556" y="412445"/>
                                <a:pt x="852690" y="431194"/>
                                <a:pt x="847725" y="454025"/>
                              </a:cubicBezTo>
                              <a:cubicBezTo>
                                <a:pt x="847991" y="460697"/>
                                <a:pt x="826932" y="491445"/>
                                <a:pt x="825500" y="498475"/>
                              </a:cubicBezTo>
                              <a:cubicBezTo>
                                <a:pt x="820931" y="501937"/>
                                <a:pt x="793710" y="519607"/>
                                <a:pt x="790575" y="527050"/>
                              </a:cubicBezTo>
                              <a:cubicBezTo>
                                <a:pt x="780947" y="531829"/>
                                <a:pt x="761582" y="554060"/>
                                <a:pt x="752475" y="555625"/>
                              </a:cubicBezTo>
                              <a:cubicBezTo>
                                <a:pt x="731971" y="566269"/>
                                <a:pt x="727446" y="570767"/>
                                <a:pt x="709613" y="581025"/>
                              </a:cubicBezTo>
                              <a:cubicBezTo>
                                <a:pt x="704006" y="584420"/>
                                <a:pt x="690437" y="586759"/>
                                <a:pt x="674688" y="592138"/>
                              </a:cubicBezTo>
                              <a:cubicBezTo>
                                <a:pt x="645503" y="594960"/>
                                <a:pt x="624590" y="598622"/>
                                <a:pt x="614363" y="600075"/>
                              </a:cubicBezTo>
                              <a:cubicBezTo>
                                <a:pt x="600877" y="599554"/>
                                <a:pt x="585530" y="599323"/>
                                <a:pt x="579438" y="598488"/>
                              </a:cubicBezTo>
                              <a:cubicBezTo>
                                <a:pt x="570215" y="597055"/>
                                <a:pt x="568273" y="597265"/>
                                <a:pt x="560388" y="598488"/>
                              </a:cubicBezTo>
                              <a:cubicBezTo>
                                <a:pt x="546357" y="597331"/>
                                <a:pt x="533953" y="595618"/>
                                <a:pt x="525463" y="590550"/>
                              </a:cubicBezTo>
                              <a:cubicBezTo>
                                <a:pt x="515184" y="590447"/>
                                <a:pt x="508813" y="587874"/>
                                <a:pt x="504825" y="587375"/>
                              </a:cubicBezTo>
                              <a:cubicBezTo>
                                <a:pt x="502982" y="586258"/>
                                <a:pt x="491657" y="580662"/>
                                <a:pt x="487363" y="579438"/>
                              </a:cubicBezTo>
                              <a:cubicBezTo>
                                <a:pt x="484566" y="577274"/>
                                <a:pt x="476780" y="576653"/>
                                <a:pt x="471488" y="574675"/>
                              </a:cubicBezTo>
                              <a:cubicBezTo>
                                <a:pt x="467974" y="574882"/>
                                <a:pt x="459061" y="573739"/>
                                <a:pt x="457200" y="573088"/>
                              </a:cubicBezTo>
                              <a:cubicBezTo>
                                <a:pt x="456239" y="570951"/>
                                <a:pt x="455781" y="569553"/>
                                <a:pt x="455613" y="568325"/>
                              </a:cubicBezTo>
                              <a:cubicBezTo>
                                <a:pt x="452772" y="567237"/>
                                <a:pt x="447443" y="565881"/>
                                <a:pt x="439738" y="563563"/>
                              </a:cubicBezTo>
                              <a:cubicBezTo>
                                <a:pt x="437778" y="562800"/>
                                <a:pt x="435773" y="562494"/>
                                <a:pt x="434975" y="561975"/>
                              </a:cubicBezTo>
                              <a:cubicBezTo>
                                <a:pt x="432019" y="561309"/>
                                <a:pt x="423236" y="558559"/>
                                <a:pt x="417513" y="557213"/>
                              </a:cubicBezTo>
                              <a:cubicBezTo>
                                <a:pt x="416525" y="556510"/>
                                <a:pt x="414929" y="556017"/>
                                <a:pt x="412750" y="555625"/>
                              </a:cubicBezTo>
                              <a:cubicBezTo>
                                <a:pt x="411772" y="554668"/>
                                <a:pt x="407443" y="551495"/>
                                <a:pt x="403225" y="549275"/>
                              </a:cubicBezTo>
                              <a:cubicBezTo>
                                <a:pt x="400295" y="547079"/>
                                <a:pt x="393672" y="543621"/>
                                <a:pt x="390525" y="542925"/>
                              </a:cubicBezTo>
                              <a:cubicBezTo>
                                <a:pt x="386880" y="541707"/>
                                <a:pt x="382327" y="536703"/>
                                <a:pt x="377825" y="533400"/>
                              </a:cubicBezTo>
                              <a:cubicBezTo>
                                <a:pt x="373125" y="528888"/>
                                <a:pt x="371567" y="527153"/>
                                <a:pt x="368300" y="520700"/>
                              </a:cubicBezTo>
                              <a:cubicBezTo>
                                <a:pt x="352715" y="508614"/>
                                <a:pt x="360904" y="510172"/>
                                <a:pt x="350838" y="509588"/>
                              </a:cubicBezTo>
                              <a:cubicBezTo>
                                <a:pt x="350570" y="509136"/>
                                <a:pt x="347956" y="507100"/>
                                <a:pt x="347663" y="506413"/>
                              </a:cubicBezTo>
                              <a:cubicBezTo>
                                <a:pt x="340326" y="500070"/>
                                <a:pt x="336603" y="497955"/>
                                <a:pt x="331788" y="495300"/>
                              </a:cubicBezTo>
                              <a:cubicBezTo>
                                <a:pt x="324857" y="491663"/>
                                <a:pt x="321623" y="491259"/>
                                <a:pt x="312738" y="485775"/>
                              </a:cubicBezTo>
                              <a:cubicBezTo>
                                <a:pt x="310893" y="482133"/>
                                <a:pt x="307298" y="478944"/>
                                <a:pt x="303213" y="473075"/>
                              </a:cubicBezTo>
                              <a:cubicBezTo>
                                <a:pt x="297291" y="456438"/>
                                <a:pt x="290737" y="449473"/>
                                <a:pt x="285750" y="427038"/>
                              </a:cubicBezTo>
                              <a:cubicBezTo>
                                <a:pt x="271102" y="404675"/>
                                <a:pt x="267502" y="373202"/>
                                <a:pt x="261938" y="358775"/>
                              </a:cubicBezTo>
                              <a:cubicBezTo>
                                <a:pt x="253321" y="338248"/>
                                <a:pt x="257719" y="314800"/>
                                <a:pt x="252413" y="303213"/>
                              </a:cubicBezTo>
                              <a:cubicBezTo>
                                <a:pt x="250137" y="291062"/>
                                <a:pt x="251487" y="285739"/>
                                <a:pt x="247650" y="271463"/>
                              </a:cubicBezTo>
                              <a:cubicBezTo>
                                <a:pt x="241703" y="263304"/>
                                <a:pt x="229954" y="252432"/>
                                <a:pt x="223838" y="242888"/>
                              </a:cubicBezTo>
                              <a:cubicBezTo>
                                <a:pt x="222258" y="240947"/>
                                <a:pt x="214174" y="237934"/>
                                <a:pt x="211138" y="234950"/>
                              </a:cubicBezTo>
                              <a:cubicBezTo>
                                <a:pt x="182056" y="226194"/>
                                <a:pt x="148380" y="208613"/>
                                <a:pt x="142875" y="201613"/>
                              </a:cubicBezTo>
                              <a:cubicBezTo>
                                <a:pt x="137684" y="200061"/>
                                <a:pt x="102710" y="187259"/>
                                <a:pt x="96838" y="182563"/>
                              </a:cubicBezTo>
                              <a:cubicBezTo>
                                <a:pt x="78076" y="179536"/>
                                <a:pt x="84737" y="180022"/>
                                <a:pt x="77788" y="179388"/>
                              </a:cubicBezTo>
                              <a:cubicBezTo>
                                <a:pt x="64100" y="179812"/>
                                <a:pt x="55961" y="176410"/>
                                <a:pt x="41275" y="173038"/>
                              </a:cubicBezTo>
                              <a:cubicBezTo>
                                <a:pt x="18788" y="130403"/>
                                <a:pt x="20443" y="96896"/>
                                <a:pt x="0" y="68263"/>
                              </a:cubicBezTo>
                              <a:close/>
                            </a:path>
                          </a:pathLst>
                        </a:custGeom>
                        <ask:type>
                          <ask:lineSketchNone/>
                        </ask:type>
                      </ask:lineSketchStyleProps>
                    </a:ext>
                  </a:extLst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05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</a:endParaRPr>
                </a:p>
              </p:txBody>
            </p:sp>
            <p:sp>
              <p:nvSpPr>
                <p:cNvPr id="281" name="Freeform: Shape 280">
                  <a:extLst>
                    <a:ext uri="{FF2B5EF4-FFF2-40B4-BE49-F238E27FC236}">
                      <a16:creationId xmlns:a16="http://schemas.microsoft.com/office/drawing/2014/main" id="{DFC113D9-AA98-4AD1-7E91-C7B58251DCBB}"/>
                    </a:ext>
                  </a:extLst>
                </p:cNvPr>
                <p:cNvSpPr/>
                <p:nvPr/>
              </p:nvSpPr>
              <p:spPr>
                <a:xfrm rot="3600000">
                  <a:off x="2506338" y="3241473"/>
                  <a:ext cx="64638" cy="81631"/>
                </a:xfrm>
                <a:custGeom>
                  <a:avLst/>
                  <a:gdLst>
                    <a:gd name="connsiteX0" fmla="*/ 39688 w 307975"/>
                    <a:gd name="connsiteY0" fmla="*/ 15875 h 388937"/>
                    <a:gd name="connsiteX1" fmla="*/ 133350 w 307975"/>
                    <a:gd name="connsiteY1" fmla="*/ 0 h 388937"/>
                    <a:gd name="connsiteX2" fmla="*/ 204788 w 307975"/>
                    <a:gd name="connsiteY2" fmla="*/ 3175 h 388937"/>
                    <a:gd name="connsiteX3" fmla="*/ 276225 w 307975"/>
                    <a:gd name="connsiteY3" fmla="*/ 47625 h 388937"/>
                    <a:gd name="connsiteX4" fmla="*/ 303213 w 307975"/>
                    <a:gd name="connsiteY4" fmla="*/ 133350 h 388937"/>
                    <a:gd name="connsiteX5" fmla="*/ 301625 w 307975"/>
                    <a:gd name="connsiteY5" fmla="*/ 203200 h 388937"/>
                    <a:gd name="connsiteX6" fmla="*/ 307975 w 307975"/>
                    <a:gd name="connsiteY6" fmla="*/ 249237 h 388937"/>
                    <a:gd name="connsiteX7" fmla="*/ 293688 w 307975"/>
                    <a:gd name="connsiteY7" fmla="*/ 301625 h 388937"/>
                    <a:gd name="connsiteX8" fmla="*/ 263525 w 307975"/>
                    <a:gd name="connsiteY8" fmla="*/ 330200 h 388937"/>
                    <a:gd name="connsiteX9" fmla="*/ 227013 w 307975"/>
                    <a:gd name="connsiteY9" fmla="*/ 354012 h 388937"/>
                    <a:gd name="connsiteX10" fmla="*/ 193675 w 307975"/>
                    <a:gd name="connsiteY10" fmla="*/ 373062 h 388937"/>
                    <a:gd name="connsiteX11" fmla="*/ 161925 w 307975"/>
                    <a:gd name="connsiteY11" fmla="*/ 388937 h 388937"/>
                    <a:gd name="connsiteX12" fmla="*/ 142875 w 307975"/>
                    <a:gd name="connsiteY12" fmla="*/ 369887 h 388937"/>
                    <a:gd name="connsiteX13" fmla="*/ 131763 w 307975"/>
                    <a:gd name="connsiteY13" fmla="*/ 322262 h 388937"/>
                    <a:gd name="connsiteX14" fmla="*/ 109538 w 307975"/>
                    <a:gd name="connsiteY14" fmla="*/ 287337 h 388937"/>
                    <a:gd name="connsiteX15" fmla="*/ 73025 w 307975"/>
                    <a:gd name="connsiteY15" fmla="*/ 265112 h 388937"/>
                    <a:gd name="connsiteX16" fmla="*/ 60325 w 307975"/>
                    <a:gd name="connsiteY16" fmla="*/ 252412 h 388937"/>
                    <a:gd name="connsiteX17" fmla="*/ 39688 w 307975"/>
                    <a:gd name="connsiteY17" fmla="*/ 222250 h 388937"/>
                    <a:gd name="connsiteX18" fmla="*/ 30163 w 307975"/>
                    <a:gd name="connsiteY18" fmla="*/ 201612 h 388937"/>
                    <a:gd name="connsiteX19" fmla="*/ 19050 w 307975"/>
                    <a:gd name="connsiteY19" fmla="*/ 179387 h 388937"/>
                    <a:gd name="connsiteX20" fmla="*/ 9525 w 307975"/>
                    <a:gd name="connsiteY20" fmla="*/ 158750 h 388937"/>
                    <a:gd name="connsiteX21" fmla="*/ 3175 w 307975"/>
                    <a:gd name="connsiteY21" fmla="*/ 146050 h 388937"/>
                    <a:gd name="connsiteX22" fmla="*/ 0 w 307975"/>
                    <a:gd name="connsiteY22" fmla="*/ 127000 h 388937"/>
                    <a:gd name="connsiteX23" fmla="*/ 0 w 307975"/>
                    <a:gd name="connsiteY23" fmla="*/ 101600 h 388937"/>
                    <a:gd name="connsiteX24" fmla="*/ 0 w 307975"/>
                    <a:gd name="connsiteY24" fmla="*/ 79375 h 388937"/>
                    <a:gd name="connsiteX25" fmla="*/ 39688 w 307975"/>
                    <a:gd name="connsiteY25" fmla="*/ 15875 h 3889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</a:cxnLst>
                  <a:rect l="l" t="t" r="r" b="b"/>
                  <a:pathLst>
                    <a:path w="307975" h="388937">
                      <a:moveTo>
                        <a:pt x="39688" y="15875"/>
                      </a:moveTo>
                      <a:lnTo>
                        <a:pt x="133350" y="0"/>
                      </a:lnTo>
                      <a:lnTo>
                        <a:pt x="204788" y="3175"/>
                      </a:lnTo>
                      <a:lnTo>
                        <a:pt x="276225" y="47625"/>
                      </a:lnTo>
                      <a:lnTo>
                        <a:pt x="303213" y="133350"/>
                      </a:lnTo>
                      <a:cubicBezTo>
                        <a:pt x="302684" y="156633"/>
                        <a:pt x="302154" y="179917"/>
                        <a:pt x="301625" y="203200"/>
                      </a:cubicBezTo>
                      <a:lnTo>
                        <a:pt x="307975" y="249237"/>
                      </a:lnTo>
                      <a:lnTo>
                        <a:pt x="293688" y="301625"/>
                      </a:lnTo>
                      <a:lnTo>
                        <a:pt x="263525" y="330200"/>
                      </a:lnTo>
                      <a:lnTo>
                        <a:pt x="227013" y="354012"/>
                      </a:lnTo>
                      <a:lnTo>
                        <a:pt x="193675" y="373062"/>
                      </a:lnTo>
                      <a:lnTo>
                        <a:pt x="161925" y="388937"/>
                      </a:lnTo>
                      <a:lnTo>
                        <a:pt x="142875" y="369887"/>
                      </a:lnTo>
                      <a:lnTo>
                        <a:pt x="131763" y="322262"/>
                      </a:lnTo>
                      <a:lnTo>
                        <a:pt x="109538" y="287337"/>
                      </a:lnTo>
                      <a:lnTo>
                        <a:pt x="73025" y="265112"/>
                      </a:lnTo>
                      <a:lnTo>
                        <a:pt x="60325" y="252412"/>
                      </a:lnTo>
                      <a:lnTo>
                        <a:pt x="39688" y="222250"/>
                      </a:lnTo>
                      <a:lnTo>
                        <a:pt x="30163" y="201612"/>
                      </a:lnTo>
                      <a:lnTo>
                        <a:pt x="19050" y="179387"/>
                      </a:lnTo>
                      <a:lnTo>
                        <a:pt x="9525" y="158750"/>
                      </a:lnTo>
                      <a:lnTo>
                        <a:pt x="3175" y="146050"/>
                      </a:lnTo>
                      <a:lnTo>
                        <a:pt x="0" y="127000"/>
                      </a:lnTo>
                      <a:lnTo>
                        <a:pt x="0" y="101600"/>
                      </a:lnTo>
                      <a:lnTo>
                        <a:pt x="0" y="79375"/>
                      </a:lnTo>
                      <a:lnTo>
                        <a:pt x="39688" y="15875"/>
                      </a:lnTo>
                      <a:close/>
                    </a:path>
                  </a:pathLst>
                </a:custGeom>
                <a:solidFill>
                  <a:srgbClr val="70AD47">
                    <a:lumMod val="20000"/>
                    <a:lumOff val="80000"/>
                  </a:srgbClr>
                </a:solidFill>
                <a:ln w="3175" cap="flat" cmpd="sng" algn="ctr">
                  <a:solidFill>
                    <a:srgbClr val="E7E6E6">
                      <a:lumMod val="50000"/>
                    </a:srgbClr>
                  </a:solidFill>
                  <a:prstDash val="solid"/>
                  <a:miter lim="800000"/>
                  <a:extLst>
                    <a:ext uri="{C807C97D-BFC1-408E-A445-0C87EB9F89A2}">
                      <ask:lineSketchStyleProps xmlns:ask="http://schemas.microsoft.com/office/drawing/2018/sketchyshapes" sd="2985829943">
                        <a:custGeom>
                          <a:avLst/>
                          <a:gdLst>
                            <a:gd name="connsiteX0" fmla="*/ 39688 w 307975"/>
                            <a:gd name="connsiteY0" fmla="*/ 15875 h 388937"/>
                            <a:gd name="connsiteX1" fmla="*/ 133350 w 307975"/>
                            <a:gd name="connsiteY1" fmla="*/ 0 h 388937"/>
                            <a:gd name="connsiteX2" fmla="*/ 204788 w 307975"/>
                            <a:gd name="connsiteY2" fmla="*/ 3175 h 388937"/>
                            <a:gd name="connsiteX3" fmla="*/ 276225 w 307975"/>
                            <a:gd name="connsiteY3" fmla="*/ 47625 h 388937"/>
                            <a:gd name="connsiteX4" fmla="*/ 303213 w 307975"/>
                            <a:gd name="connsiteY4" fmla="*/ 133350 h 388937"/>
                            <a:gd name="connsiteX5" fmla="*/ 301625 w 307975"/>
                            <a:gd name="connsiteY5" fmla="*/ 203200 h 388937"/>
                            <a:gd name="connsiteX6" fmla="*/ 307975 w 307975"/>
                            <a:gd name="connsiteY6" fmla="*/ 249237 h 388937"/>
                            <a:gd name="connsiteX7" fmla="*/ 293688 w 307975"/>
                            <a:gd name="connsiteY7" fmla="*/ 301625 h 388937"/>
                            <a:gd name="connsiteX8" fmla="*/ 263525 w 307975"/>
                            <a:gd name="connsiteY8" fmla="*/ 330200 h 388937"/>
                            <a:gd name="connsiteX9" fmla="*/ 227013 w 307975"/>
                            <a:gd name="connsiteY9" fmla="*/ 354012 h 388937"/>
                            <a:gd name="connsiteX10" fmla="*/ 193675 w 307975"/>
                            <a:gd name="connsiteY10" fmla="*/ 373062 h 388937"/>
                            <a:gd name="connsiteX11" fmla="*/ 161925 w 307975"/>
                            <a:gd name="connsiteY11" fmla="*/ 388937 h 388937"/>
                            <a:gd name="connsiteX12" fmla="*/ 142875 w 307975"/>
                            <a:gd name="connsiteY12" fmla="*/ 369887 h 388937"/>
                            <a:gd name="connsiteX13" fmla="*/ 131763 w 307975"/>
                            <a:gd name="connsiteY13" fmla="*/ 322262 h 388937"/>
                            <a:gd name="connsiteX14" fmla="*/ 109538 w 307975"/>
                            <a:gd name="connsiteY14" fmla="*/ 287337 h 388937"/>
                            <a:gd name="connsiteX15" fmla="*/ 73025 w 307975"/>
                            <a:gd name="connsiteY15" fmla="*/ 265112 h 388937"/>
                            <a:gd name="connsiteX16" fmla="*/ 60325 w 307975"/>
                            <a:gd name="connsiteY16" fmla="*/ 252412 h 388937"/>
                            <a:gd name="connsiteX17" fmla="*/ 39688 w 307975"/>
                            <a:gd name="connsiteY17" fmla="*/ 222250 h 388937"/>
                            <a:gd name="connsiteX18" fmla="*/ 30163 w 307975"/>
                            <a:gd name="connsiteY18" fmla="*/ 201612 h 388937"/>
                            <a:gd name="connsiteX19" fmla="*/ 19050 w 307975"/>
                            <a:gd name="connsiteY19" fmla="*/ 179387 h 388937"/>
                            <a:gd name="connsiteX20" fmla="*/ 9525 w 307975"/>
                            <a:gd name="connsiteY20" fmla="*/ 158750 h 388937"/>
                            <a:gd name="connsiteX21" fmla="*/ 3175 w 307975"/>
                            <a:gd name="connsiteY21" fmla="*/ 146050 h 388937"/>
                            <a:gd name="connsiteX22" fmla="*/ 0 w 307975"/>
                            <a:gd name="connsiteY22" fmla="*/ 127000 h 388937"/>
                            <a:gd name="connsiteX23" fmla="*/ 0 w 307975"/>
                            <a:gd name="connsiteY23" fmla="*/ 101600 h 388937"/>
                            <a:gd name="connsiteX24" fmla="*/ 0 w 307975"/>
                            <a:gd name="connsiteY24" fmla="*/ 79375 h 388937"/>
                            <a:gd name="connsiteX25" fmla="*/ 39688 w 307975"/>
                            <a:gd name="connsiteY25" fmla="*/ 15875 h 388937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  <a:cxn ang="0">
                              <a:pos x="connsiteX8" y="connsiteY8"/>
                            </a:cxn>
                            <a:cxn ang="0">
                              <a:pos x="connsiteX9" y="connsiteY9"/>
                            </a:cxn>
                            <a:cxn ang="0">
                              <a:pos x="connsiteX10" y="connsiteY10"/>
                            </a:cxn>
                            <a:cxn ang="0">
                              <a:pos x="connsiteX11" y="connsiteY11"/>
                            </a:cxn>
                            <a:cxn ang="0">
                              <a:pos x="connsiteX12" y="connsiteY12"/>
                            </a:cxn>
                            <a:cxn ang="0">
                              <a:pos x="connsiteX13" y="connsiteY13"/>
                            </a:cxn>
                            <a:cxn ang="0">
                              <a:pos x="connsiteX14" y="connsiteY14"/>
                            </a:cxn>
                            <a:cxn ang="0">
                              <a:pos x="connsiteX15" y="connsiteY15"/>
                            </a:cxn>
                            <a:cxn ang="0">
                              <a:pos x="connsiteX16" y="connsiteY16"/>
                            </a:cxn>
                            <a:cxn ang="0">
                              <a:pos x="connsiteX17" y="connsiteY17"/>
                            </a:cxn>
                            <a:cxn ang="0">
                              <a:pos x="connsiteX18" y="connsiteY18"/>
                            </a:cxn>
                            <a:cxn ang="0">
                              <a:pos x="connsiteX19" y="connsiteY19"/>
                            </a:cxn>
                            <a:cxn ang="0">
                              <a:pos x="connsiteX20" y="connsiteY20"/>
                            </a:cxn>
                            <a:cxn ang="0">
                              <a:pos x="connsiteX21" y="connsiteY21"/>
                            </a:cxn>
                            <a:cxn ang="0">
                              <a:pos x="connsiteX22" y="connsiteY22"/>
                            </a:cxn>
                            <a:cxn ang="0">
                              <a:pos x="connsiteX23" y="connsiteY23"/>
                            </a:cxn>
                            <a:cxn ang="0">
                              <a:pos x="connsiteX24" y="connsiteY24"/>
                            </a:cxn>
                            <a:cxn ang="0">
                              <a:pos x="connsiteX25" y="connsiteY25"/>
                            </a:cxn>
                          </a:cxnLst>
                          <a:rect l="l" t="t" r="r" b="b"/>
                          <a:pathLst>
                            <a:path w="307975" h="388937" fill="none" extrusionOk="0">
                              <a:moveTo>
                                <a:pt x="39688" y="15875"/>
                              </a:moveTo>
                              <a:cubicBezTo>
                                <a:pt x="68711" y="16462"/>
                                <a:pt x="101248" y="4119"/>
                                <a:pt x="133350" y="0"/>
                              </a:cubicBezTo>
                              <a:cubicBezTo>
                                <a:pt x="151700" y="2226"/>
                                <a:pt x="171373" y="-792"/>
                                <a:pt x="204788" y="3175"/>
                              </a:cubicBezTo>
                              <a:cubicBezTo>
                                <a:pt x="226354" y="14193"/>
                                <a:pt x="249695" y="40008"/>
                                <a:pt x="276225" y="47625"/>
                              </a:cubicBezTo>
                              <a:cubicBezTo>
                                <a:pt x="277559" y="68445"/>
                                <a:pt x="296465" y="95003"/>
                                <a:pt x="303213" y="133350"/>
                              </a:cubicBezTo>
                              <a:cubicBezTo>
                                <a:pt x="300986" y="159064"/>
                                <a:pt x="299640" y="182963"/>
                                <a:pt x="301625" y="203200"/>
                              </a:cubicBezTo>
                              <a:cubicBezTo>
                                <a:pt x="300942" y="223510"/>
                                <a:pt x="306946" y="233182"/>
                                <a:pt x="307975" y="249237"/>
                              </a:cubicBezTo>
                              <a:cubicBezTo>
                                <a:pt x="302604" y="273243"/>
                                <a:pt x="296723" y="291789"/>
                                <a:pt x="293688" y="301625"/>
                              </a:cubicBezTo>
                              <a:cubicBezTo>
                                <a:pt x="283504" y="313327"/>
                                <a:pt x="273852" y="325526"/>
                                <a:pt x="263525" y="330200"/>
                              </a:cubicBezTo>
                              <a:cubicBezTo>
                                <a:pt x="260341" y="335742"/>
                                <a:pt x="244103" y="343498"/>
                                <a:pt x="227013" y="354012"/>
                              </a:cubicBezTo>
                              <a:cubicBezTo>
                                <a:pt x="212703" y="365020"/>
                                <a:pt x="208954" y="361482"/>
                                <a:pt x="193675" y="373062"/>
                              </a:cubicBezTo>
                              <a:cubicBezTo>
                                <a:pt x="189607" y="376105"/>
                                <a:pt x="172933" y="381723"/>
                                <a:pt x="161925" y="388937"/>
                              </a:cubicBezTo>
                              <a:cubicBezTo>
                                <a:pt x="157369" y="382401"/>
                                <a:pt x="152715" y="378014"/>
                                <a:pt x="142875" y="369887"/>
                              </a:cubicBezTo>
                              <a:cubicBezTo>
                                <a:pt x="142858" y="353808"/>
                                <a:pt x="134579" y="340666"/>
                                <a:pt x="131763" y="322262"/>
                              </a:cubicBezTo>
                              <a:cubicBezTo>
                                <a:pt x="121430" y="312279"/>
                                <a:pt x="112379" y="292649"/>
                                <a:pt x="109538" y="287337"/>
                              </a:cubicBezTo>
                              <a:cubicBezTo>
                                <a:pt x="96209" y="280896"/>
                                <a:pt x="87128" y="277402"/>
                                <a:pt x="73025" y="265112"/>
                              </a:cubicBezTo>
                              <a:cubicBezTo>
                                <a:pt x="71067" y="262349"/>
                                <a:pt x="63592" y="255137"/>
                                <a:pt x="60325" y="252412"/>
                              </a:cubicBezTo>
                              <a:cubicBezTo>
                                <a:pt x="56573" y="241874"/>
                                <a:pt x="43660" y="227905"/>
                                <a:pt x="39688" y="222250"/>
                              </a:cubicBezTo>
                              <a:cubicBezTo>
                                <a:pt x="36594" y="218638"/>
                                <a:pt x="33194" y="203558"/>
                                <a:pt x="30163" y="201612"/>
                              </a:cubicBezTo>
                              <a:cubicBezTo>
                                <a:pt x="26125" y="190801"/>
                                <a:pt x="23195" y="190122"/>
                                <a:pt x="19050" y="179387"/>
                              </a:cubicBezTo>
                              <a:cubicBezTo>
                                <a:pt x="17435" y="174467"/>
                                <a:pt x="13828" y="166066"/>
                                <a:pt x="9525" y="158750"/>
                              </a:cubicBezTo>
                              <a:cubicBezTo>
                                <a:pt x="8238" y="156127"/>
                                <a:pt x="2835" y="148170"/>
                                <a:pt x="3175" y="146050"/>
                              </a:cubicBezTo>
                              <a:cubicBezTo>
                                <a:pt x="1895" y="143203"/>
                                <a:pt x="1980" y="132975"/>
                                <a:pt x="0" y="127000"/>
                              </a:cubicBezTo>
                              <a:cubicBezTo>
                                <a:pt x="-1377" y="115028"/>
                                <a:pt x="2088" y="113928"/>
                                <a:pt x="0" y="101600"/>
                              </a:cubicBezTo>
                              <a:cubicBezTo>
                                <a:pt x="1365" y="97673"/>
                                <a:pt x="-450" y="85645"/>
                                <a:pt x="0" y="79375"/>
                              </a:cubicBezTo>
                              <a:cubicBezTo>
                                <a:pt x="15226" y="49394"/>
                                <a:pt x="32115" y="34935"/>
                                <a:pt x="39688" y="15875"/>
                              </a:cubicBezTo>
                              <a:close/>
                            </a:path>
                            <a:path w="307975" h="388937" stroke="0" extrusionOk="0">
                              <a:moveTo>
                                <a:pt x="39688" y="15875"/>
                              </a:moveTo>
                              <a:cubicBezTo>
                                <a:pt x="62756" y="6368"/>
                                <a:pt x="100605" y="13604"/>
                                <a:pt x="133350" y="0"/>
                              </a:cubicBezTo>
                              <a:cubicBezTo>
                                <a:pt x="166129" y="6566"/>
                                <a:pt x="179342" y="5129"/>
                                <a:pt x="204788" y="3175"/>
                              </a:cubicBezTo>
                              <a:cubicBezTo>
                                <a:pt x="239193" y="18002"/>
                                <a:pt x="259094" y="39812"/>
                                <a:pt x="276225" y="47625"/>
                              </a:cubicBezTo>
                              <a:cubicBezTo>
                                <a:pt x="275061" y="59065"/>
                                <a:pt x="303068" y="108427"/>
                                <a:pt x="303213" y="133350"/>
                              </a:cubicBezTo>
                              <a:cubicBezTo>
                                <a:pt x="305353" y="156948"/>
                                <a:pt x="300277" y="178685"/>
                                <a:pt x="301625" y="203200"/>
                              </a:cubicBezTo>
                              <a:cubicBezTo>
                                <a:pt x="305652" y="211054"/>
                                <a:pt x="302779" y="232826"/>
                                <a:pt x="307975" y="249237"/>
                              </a:cubicBezTo>
                              <a:cubicBezTo>
                                <a:pt x="308004" y="267312"/>
                                <a:pt x="301890" y="289085"/>
                                <a:pt x="293688" y="301625"/>
                              </a:cubicBezTo>
                              <a:cubicBezTo>
                                <a:pt x="282424" y="315283"/>
                                <a:pt x="274725" y="315361"/>
                                <a:pt x="263525" y="330200"/>
                              </a:cubicBezTo>
                              <a:cubicBezTo>
                                <a:pt x="257253" y="338036"/>
                                <a:pt x="231704" y="350131"/>
                                <a:pt x="227013" y="354012"/>
                              </a:cubicBezTo>
                              <a:cubicBezTo>
                                <a:pt x="213178" y="364430"/>
                                <a:pt x="207664" y="361465"/>
                                <a:pt x="193675" y="373062"/>
                              </a:cubicBezTo>
                              <a:cubicBezTo>
                                <a:pt x="186659" y="378274"/>
                                <a:pt x="168624" y="384902"/>
                                <a:pt x="161925" y="388937"/>
                              </a:cubicBezTo>
                              <a:cubicBezTo>
                                <a:pt x="153272" y="382853"/>
                                <a:pt x="150111" y="378465"/>
                                <a:pt x="142875" y="369887"/>
                              </a:cubicBezTo>
                              <a:cubicBezTo>
                                <a:pt x="143002" y="358853"/>
                                <a:pt x="134598" y="346681"/>
                                <a:pt x="131763" y="322262"/>
                              </a:cubicBezTo>
                              <a:cubicBezTo>
                                <a:pt x="126028" y="312733"/>
                                <a:pt x="111286" y="293414"/>
                                <a:pt x="109538" y="287337"/>
                              </a:cubicBezTo>
                              <a:cubicBezTo>
                                <a:pt x="102839" y="287137"/>
                                <a:pt x="87974" y="273012"/>
                                <a:pt x="73025" y="265112"/>
                              </a:cubicBezTo>
                              <a:cubicBezTo>
                                <a:pt x="67853" y="259577"/>
                                <a:pt x="65624" y="258081"/>
                                <a:pt x="60325" y="252412"/>
                              </a:cubicBezTo>
                              <a:cubicBezTo>
                                <a:pt x="49527" y="240453"/>
                                <a:pt x="43764" y="227590"/>
                                <a:pt x="39688" y="222250"/>
                              </a:cubicBezTo>
                              <a:cubicBezTo>
                                <a:pt x="35331" y="215480"/>
                                <a:pt x="33339" y="204590"/>
                                <a:pt x="30163" y="201612"/>
                              </a:cubicBezTo>
                              <a:cubicBezTo>
                                <a:pt x="29241" y="196927"/>
                                <a:pt x="24283" y="189913"/>
                                <a:pt x="19050" y="179387"/>
                              </a:cubicBezTo>
                              <a:cubicBezTo>
                                <a:pt x="17758" y="177373"/>
                                <a:pt x="11091" y="161840"/>
                                <a:pt x="9525" y="158750"/>
                              </a:cubicBezTo>
                              <a:cubicBezTo>
                                <a:pt x="9450" y="156417"/>
                                <a:pt x="5500" y="152620"/>
                                <a:pt x="3175" y="146050"/>
                              </a:cubicBezTo>
                              <a:cubicBezTo>
                                <a:pt x="2733" y="142779"/>
                                <a:pt x="-95" y="130722"/>
                                <a:pt x="0" y="127000"/>
                              </a:cubicBezTo>
                              <a:cubicBezTo>
                                <a:pt x="1733" y="120128"/>
                                <a:pt x="-2246" y="107114"/>
                                <a:pt x="0" y="101600"/>
                              </a:cubicBezTo>
                              <a:cubicBezTo>
                                <a:pt x="1273" y="98951"/>
                                <a:pt x="1222" y="82186"/>
                                <a:pt x="0" y="79375"/>
                              </a:cubicBezTo>
                              <a:cubicBezTo>
                                <a:pt x="3020" y="62445"/>
                                <a:pt x="26902" y="23937"/>
                                <a:pt x="39688" y="15875"/>
                              </a:cubicBezTo>
                              <a:close/>
                            </a:path>
                          </a:pathLst>
                        </a:custGeom>
                        <ask:type>
                          <ask:lineSketchNone/>
                        </ask:type>
                      </ask:lineSketchStyleProps>
                    </a:ext>
                  </a:extLst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05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</a:endParaRPr>
                </a:p>
              </p:txBody>
            </p:sp>
            <p:sp>
              <p:nvSpPr>
                <p:cNvPr id="282" name="Freeform: Shape 281">
                  <a:extLst>
                    <a:ext uri="{FF2B5EF4-FFF2-40B4-BE49-F238E27FC236}">
                      <a16:creationId xmlns:a16="http://schemas.microsoft.com/office/drawing/2014/main" id="{16F0F78F-8B79-5694-59B2-54433B5FBDC2}"/>
                    </a:ext>
                  </a:extLst>
                </p:cNvPr>
                <p:cNvSpPr/>
                <p:nvPr/>
              </p:nvSpPr>
              <p:spPr>
                <a:xfrm rot="3600000">
                  <a:off x="2441175" y="3304224"/>
                  <a:ext cx="120280" cy="114281"/>
                </a:xfrm>
                <a:custGeom>
                  <a:avLst/>
                  <a:gdLst>
                    <a:gd name="connsiteX0" fmla="*/ 511175 w 573088"/>
                    <a:gd name="connsiteY0" fmla="*/ 514351 h 544513"/>
                    <a:gd name="connsiteX1" fmla="*/ 565150 w 573088"/>
                    <a:gd name="connsiteY1" fmla="*/ 428626 h 544513"/>
                    <a:gd name="connsiteX2" fmla="*/ 566738 w 573088"/>
                    <a:gd name="connsiteY2" fmla="*/ 382588 h 544513"/>
                    <a:gd name="connsiteX3" fmla="*/ 573088 w 573088"/>
                    <a:gd name="connsiteY3" fmla="*/ 354013 h 544513"/>
                    <a:gd name="connsiteX4" fmla="*/ 573088 w 573088"/>
                    <a:gd name="connsiteY4" fmla="*/ 327026 h 544513"/>
                    <a:gd name="connsiteX5" fmla="*/ 560388 w 573088"/>
                    <a:gd name="connsiteY5" fmla="*/ 298451 h 544513"/>
                    <a:gd name="connsiteX6" fmla="*/ 546100 w 573088"/>
                    <a:gd name="connsiteY6" fmla="*/ 273051 h 544513"/>
                    <a:gd name="connsiteX7" fmla="*/ 539750 w 573088"/>
                    <a:gd name="connsiteY7" fmla="*/ 249238 h 544513"/>
                    <a:gd name="connsiteX8" fmla="*/ 528638 w 573088"/>
                    <a:gd name="connsiteY8" fmla="*/ 217488 h 544513"/>
                    <a:gd name="connsiteX9" fmla="*/ 504825 w 573088"/>
                    <a:gd name="connsiteY9" fmla="*/ 115888 h 544513"/>
                    <a:gd name="connsiteX10" fmla="*/ 479425 w 573088"/>
                    <a:gd name="connsiteY10" fmla="*/ 82551 h 544513"/>
                    <a:gd name="connsiteX11" fmla="*/ 457200 w 573088"/>
                    <a:gd name="connsiteY11" fmla="*/ 57151 h 544513"/>
                    <a:gd name="connsiteX12" fmla="*/ 434975 w 573088"/>
                    <a:gd name="connsiteY12" fmla="*/ 39688 h 544513"/>
                    <a:gd name="connsiteX13" fmla="*/ 414338 w 573088"/>
                    <a:gd name="connsiteY13" fmla="*/ 20638 h 544513"/>
                    <a:gd name="connsiteX14" fmla="*/ 396875 w 573088"/>
                    <a:gd name="connsiteY14" fmla="*/ 4763 h 544513"/>
                    <a:gd name="connsiteX15" fmla="*/ 363538 w 573088"/>
                    <a:gd name="connsiteY15" fmla="*/ 1588 h 544513"/>
                    <a:gd name="connsiteX16" fmla="*/ 346075 w 573088"/>
                    <a:gd name="connsiteY16" fmla="*/ 1 h 544513"/>
                    <a:gd name="connsiteX17" fmla="*/ 325438 w 573088"/>
                    <a:gd name="connsiteY17" fmla="*/ 1 h 544513"/>
                    <a:gd name="connsiteX18" fmla="*/ 311150 w 573088"/>
                    <a:gd name="connsiteY18" fmla="*/ 1 h 544513"/>
                    <a:gd name="connsiteX19" fmla="*/ 285750 w 573088"/>
                    <a:gd name="connsiteY19" fmla="*/ 1 h 544513"/>
                    <a:gd name="connsiteX20" fmla="*/ 266700 w 573088"/>
                    <a:gd name="connsiteY20" fmla="*/ 1 h 544513"/>
                    <a:gd name="connsiteX21" fmla="*/ 239713 w 573088"/>
                    <a:gd name="connsiteY21" fmla="*/ 1 h 544513"/>
                    <a:gd name="connsiteX22" fmla="*/ 225425 w 573088"/>
                    <a:gd name="connsiteY22" fmla="*/ 1588 h 544513"/>
                    <a:gd name="connsiteX23" fmla="*/ 203200 w 573088"/>
                    <a:gd name="connsiteY23" fmla="*/ 12701 h 544513"/>
                    <a:gd name="connsiteX24" fmla="*/ 188913 w 573088"/>
                    <a:gd name="connsiteY24" fmla="*/ 36513 h 544513"/>
                    <a:gd name="connsiteX25" fmla="*/ 177800 w 573088"/>
                    <a:gd name="connsiteY25" fmla="*/ 53976 h 544513"/>
                    <a:gd name="connsiteX26" fmla="*/ 125413 w 573088"/>
                    <a:gd name="connsiteY26" fmla="*/ 96838 h 544513"/>
                    <a:gd name="connsiteX27" fmla="*/ 53975 w 573088"/>
                    <a:gd name="connsiteY27" fmla="*/ 125413 h 544513"/>
                    <a:gd name="connsiteX28" fmla="*/ 28575 w 573088"/>
                    <a:gd name="connsiteY28" fmla="*/ 174626 h 544513"/>
                    <a:gd name="connsiteX29" fmla="*/ 7938 w 573088"/>
                    <a:gd name="connsiteY29" fmla="*/ 198438 h 544513"/>
                    <a:gd name="connsiteX30" fmla="*/ 0 w 573088"/>
                    <a:gd name="connsiteY30" fmla="*/ 231776 h 544513"/>
                    <a:gd name="connsiteX31" fmla="*/ 22225 w 573088"/>
                    <a:gd name="connsiteY31" fmla="*/ 284163 h 544513"/>
                    <a:gd name="connsiteX32" fmla="*/ 46038 w 573088"/>
                    <a:gd name="connsiteY32" fmla="*/ 319088 h 544513"/>
                    <a:gd name="connsiteX33" fmla="*/ 58738 w 573088"/>
                    <a:gd name="connsiteY33" fmla="*/ 344488 h 544513"/>
                    <a:gd name="connsiteX34" fmla="*/ 68263 w 573088"/>
                    <a:gd name="connsiteY34" fmla="*/ 355601 h 544513"/>
                    <a:gd name="connsiteX35" fmla="*/ 82550 w 573088"/>
                    <a:gd name="connsiteY35" fmla="*/ 365126 h 544513"/>
                    <a:gd name="connsiteX36" fmla="*/ 120650 w 573088"/>
                    <a:gd name="connsiteY36" fmla="*/ 392113 h 544513"/>
                    <a:gd name="connsiteX37" fmla="*/ 133350 w 573088"/>
                    <a:gd name="connsiteY37" fmla="*/ 396876 h 544513"/>
                    <a:gd name="connsiteX38" fmla="*/ 153988 w 573088"/>
                    <a:gd name="connsiteY38" fmla="*/ 406401 h 544513"/>
                    <a:gd name="connsiteX39" fmla="*/ 166688 w 573088"/>
                    <a:gd name="connsiteY39" fmla="*/ 411163 h 544513"/>
                    <a:gd name="connsiteX40" fmla="*/ 179388 w 573088"/>
                    <a:gd name="connsiteY40" fmla="*/ 415926 h 544513"/>
                    <a:gd name="connsiteX41" fmla="*/ 193675 w 573088"/>
                    <a:gd name="connsiteY41" fmla="*/ 425451 h 544513"/>
                    <a:gd name="connsiteX42" fmla="*/ 203200 w 573088"/>
                    <a:gd name="connsiteY42" fmla="*/ 433388 h 544513"/>
                    <a:gd name="connsiteX43" fmla="*/ 222250 w 573088"/>
                    <a:gd name="connsiteY43" fmla="*/ 447676 h 544513"/>
                    <a:gd name="connsiteX44" fmla="*/ 234950 w 573088"/>
                    <a:gd name="connsiteY44" fmla="*/ 460376 h 544513"/>
                    <a:gd name="connsiteX45" fmla="*/ 244475 w 573088"/>
                    <a:gd name="connsiteY45" fmla="*/ 473076 h 544513"/>
                    <a:gd name="connsiteX46" fmla="*/ 268288 w 573088"/>
                    <a:gd name="connsiteY46" fmla="*/ 487363 h 544513"/>
                    <a:gd name="connsiteX47" fmla="*/ 285750 w 573088"/>
                    <a:gd name="connsiteY47" fmla="*/ 493713 h 544513"/>
                    <a:gd name="connsiteX48" fmla="*/ 290513 w 573088"/>
                    <a:gd name="connsiteY48" fmla="*/ 498476 h 544513"/>
                    <a:gd name="connsiteX49" fmla="*/ 306388 w 573088"/>
                    <a:gd name="connsiteY49" fmla="*/ 503238 h 544513"/>
                    <a:gd name="connsiteX50" fmla="*/ 320675 w 573088"/>
                    <a:gd name="connsiteY50" fmla="*/ 511176 h 544513"/>
                    <a:gd name="connsiteX51" fmla="*/ 328613 w 573088"/>
                    <a:gd name="connsiteY51" fmla="*/ 517526 h 544513"/>
                    <a:gd name="connsiteX52" fmla="*/ 347663 w 573088"/>
                    <a:gd name="connsiteY52" fmla="*/ 523876 h 544513"/>
                    <a:gd name="connsiteX53" fmla="*/ 357188 w 573088"/>
                    <a:gd name="connsiteY53" fmla="*/ 527051 h 544513"/>
                    <a:gd name="connsiteX54" fmla="*/ 376238 w 573088"/>
                    <a:gd name="connsiteY54" fmla="*/ 538163 h 544513"/>
                    <a:gd name="connsiteX55" fmla="*/ 398463 w 573088"/>
                    <a:gd name="connsiteY55" fmla="*/ 542926 h 544513"/>
                    <a:gd name="connsiteX56" fmla="*/ 414338 w 573088"/>
                    <a:gd name="connsiteY56" fmla="*/ 544513 h 544513"/>
                    <a:gd name="connsiteX57" fmla="*/ 422275 w 573088"/>
                    <a:gd name="connsiteY57" fmla="*/ 544513 h 544513"/>
                    <a:gd name="connsiteX58" fmla="*/ 449263 w 573088"/>
                    <a:gd name="connsiteY58" fmla="*/ 544513 h 544513"/>
                    <a:gd name="connsiteX59" fmla="*/ 463550 w 573088"/>
                    <a:gd name="connsiteY59" fmla="*/ 544513 h 544513"/>
                    <a:gd name="connsiteX60" fmla="*/ 511175 w 573088"/>
                    <a:gd name="connsiteY60" fmla="*/ 514351 h 5445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</a:cxnLst>
                  <a:rect l="l" t="t" r="r" b="b"/>
                  <a:pathLst>
                    <a:path w="573088" h="544513">
                      <a:moveTo>
                        <a:pt x="511175" y="514351"/>
                      </a:moveTo>
                      <a:lnTo>
                        <a:pt x="565150" y="428626"/>
                      </a:lnTo>
                      <a:cubicBezTo>
                        <a:pt x="565679" y="413280"/>
                        <a:pt x="566209" y="397934"/>
                        <a:pt x="566738" y="382588"/>
                      </a:cubicBezTo>
                      <a:lnTo>
                        <a:pt x="573088" y="354013"/>
                      </a:lnTo>
                      <a:lnTo>
                        <a:pt x="573088" y="327026"/>
                      </a:lnTo>
                      <a:lnTo>
                        <a:pt x="560388" y="298451"/>
                      </a:lnTo>
                      <a:lnTo>
                        <a:pt x="546100" y="273051"/>
                      </a:lnTo>
                      <a:lnTo>
                        <a:pt x="539750" y="249238"/>
                      </a:lnTo>
                      <a:lnTo>
                        <a:pt x="528638" y="217488"/>
                      </a:lnTo>
                      <a:lnTo>
                        <a:pt x="504825" y="115888"/>
                      </a:lnTo>
                      <a:lnTo>
                        <a:pt x="479425" y="82551"/>
                      </a:lnTo>
                      <a:lnTo>
                        <a:pt x="457200" y="57151"/>
                      </a:lnTo>
                      <a:lnTo>
                        <a:pt x="434975" y="39688"/>
                      </a:lnTo>
                      <a:lnTo>
                        <a:pt x="414338" y="20638"/>
                      </a:lnTo>
                      <a:lnTo>
                        <a:pt x="396875" y="4763"/>
                      </a:lnTo>
                      <a:lnTo>
                        <a:pt x="363538" y="1588"/>
                      </a:lnTo>
                      <a:cubicBezTo>
                        <a:pt x="348198" y="-116"/>
                        <a:pt x="354042" y="1"/>
                        <a:pt x="346075" y="1"/>
                      </a:cubicBezTo>
                      <a:lnTo>
                        <a:pt x="325438" y="1"/>
                      </a:lnTo>
                      <a:lnTo>
                        <a:pt x="311150" y="1"/>
                      </a:lnTo>
                      <a:lnTo>
                        <a:pt x="285750" y="1"/>
                      </a:lnTo>
                      <a:lnTo>
                        <a:pt x="266700" y="1"/>
                      </a:lnTo>
                      <a:lnTo>
                        <a:pt x="239713" y="1"/>
                      </a:lnTo>
                      <a:lnTo>
                        <a:pt x="225425" y="1588"/>
                      </a:lnTo>
                      <a:lnTo>
                        <a:pt x="203200" y="12701"/>
                      </a:lnTo>
                      <a:lnTo>
                        <a:pt x="188913" y="36513"/>
                      </a:lnTo>
                      <a:lnTo>
                        <a:pt x="177800" y="53976"/>
                      </a:lnTo>
                      <a:lnTo>
                        <a:pt x="125413" y="96838"/>
                      </a:lnTo>
                      <a:lnTo>
                        <a:pt x="53975" y="125413"/>
                      </a:lnTo>
                      <a:lnTo>
                        <a:pt x="28575" y="174626"/>
                      </a:lnTo>
                      <a:lnTo>
                        <a:pt x="7938" y="198438"/>
                      </a:lnTo>
                      <a:lnTo>
                        <a:pt x="0" y="231776"/>
                      </a:lnTo>
                      <a:lnTo>
                        <a:pt x="22225" y="284163"/>
                      </a:lnTo>
                      <a:lnTo>
                        <a:pt x="46038" y="319088"/>
                      </a:lnTo>
                      <a:lnTo>
                        <a:pt x="58738" y="344488"/>
                      </a:lnTo>
                      <a:lnTo>
                        <a:pt x="68263" y="355601"/>
                      </a:lnTo>
                      <a:lnTo>
                        <a:pt x="82550" y="365126"/>
                      </a:lnTo>
                      <a:lnTo>
                        <a:pt x="120650" y="392113"/>
                      </a:lnTo>
                      <a:lnTo>
                        <a:pt x="133350" y="396876"/>
                      </a:lnTo>
                      <a:lnTo>
                        <a:pt x="153988" y="406401"/>
                      </a:lnTo>
                      <a:lnTo>
                        <a:pt x="166688" y="411163"/>
                      </a:lnTo>
                      <a:lnTo>
                        <a:pt x="179388" y="415926"/>
                      </a:lnTo>
                      <a:cubicBezTo>
                        <a:pt x="192511" y="425768"/>
                        <a:pt x="186796" y="425451"/>
                        <a:pt x="193675" y="425451"/>
                      </a:cubicBezTo>
                      <a:lnTo>
                        <a:pt x="203200" y="433388"/>
                      </a:lnTo>
                      <a:lnTo>
                        <a:pt x="222250" y="447676"/>
                      </a:lnTo>
                      <a:lnTo>
                        <a:pt x="234950" y="460376"/>
                      </a:lnTo>
                      <a:lnTo>
                        <a:pt x="244475" y="473076"/>
                      </a:lnTo>
                      <a:lnTo>
                        <a:pt x="268288" y="487363"/>
                      </a:lnTo>
                      <a:cubicBezTo>
                        <a:pt x="283542" y="494143"/>
                        <a:pt x="277363" y="493713"/>
                        <a:pt x="285750" y="493713"/>
                      </a:cubicBezTo>
                      <a:lnTo>
                        <a:pt x="290513" y="498476"/>
                      </a:lnTo>
                      <a:lnTo>
                        <a:pt x="306388" y="503238"/>
                      </a:lnTo>
                      <a:cubicBezTo>
                        <a:pt x="318361" y="511791"/>
                        <a:pt x="312948" y="511176"/>
                        <a:pt x="320675" y="511176"/>
                      </a:cubicBezTo>
                      <a:lnTo>
                        <a:pt x="328613" y="517526"/>
                      </a:lnTo>
                      <a:cubicBezTo>
                        <a:pt x="345956" y="520995"/>
                        <a:pt x="340672" y="516885"/>
                        <a:pt x="347663" y="523876"/>
                      </a:cubicBezTo>
                      <a:lnTo>
                        <a:pt x="357188" y="527051"/>
                      </a:lnTo>
                      <a:lnTo>
                        <a:pt x="376238" y="538163"/>
                      </a:lnTo>
                      <a:lnTo>
                        <a:pt x="398463" y="542926"/>
                      </a:lnTo>
                      <a:lnTo>
                        <a:pt x="414338" y="544513"/>
                      </a:lnTo>
                      <a:lnTo>
                        <a:pt x="422275" y="544513"/>
                      </a:lnTo>
                      <a:lnTo>
                        <a:pt x="449263" y="544513"/>
                      </a:lnTo>
                      <a:lnTo>
                        <a:pt x="463550" y="544513"/>
                      </a:lnTo>
                      <a:lnTo>
                        <a:pt x="511175" y="514351"/>
                      </a:lnTo>
                      <a:close/>
                    </a:path>
                  </a:pathLst>
                </a:custGeom>
                <a:solidFill>
                  <a:srgbClr val="70AD47">
                    <a:lumMod val="20000"/>
                    <a:lumOff val="80000"/>
                  </a:srgbClr>
                </a:solidFill>
                <a:ln w="3175" cap="flat" cmpd="sng" algn="ctr">
                  <a:solidFill>
                    <a:srgbClr val="E7E6E6">
                      <a:lumMod val="50000"/>
                    </a:srgbClr>
                  </a:solidFill>
                  <a:prstDash val="solid"/>
                  <a:miter lim="800000"/>
                  <a:extLst>
                    <a:ext uri="{C807C97D-BFC1-408E-A445-0C87EB9F89A2}">
                      <ask:lineSketchStyleProps xmlns:ask="http://schemas.microsoft.com/office/drawing/2018/sketchyshapes" sd="1885886439">
                        <a:custGeom>
                          <a:avLst/>
                          <a:gdLst>
                            <a:gd name="connsiteX0" fmla="*/ 511175 w 573088"/>
                            <a:gd name="connsiteY0" fmla="*/ 514351 h 544513"/>
                            <a:gd name="connsiteX1" fmla="*/ 565150 w 573088"/>
                            <a:gd name="connsiteY1" fmla="*/ 428626 h 544513"/>
                            <a:gd name="connsiteX2" fmla="*/ 566738 w 573088"/>
                            <a:gd name="connsiteY2" fmla="*/ 382588 h 544513"/>
                            <a:gd name="connsiteX3" fmla="*/ 573088 w 573088"/>
                            <a:gd name="connsiteY3" fmla="*/ 354013 h 544513"/>
                            <a:gd name="connsiteX4" fmla="*/ 573088 w 573088"/>
                            <a:gd name="connsiteY4" fmla="*/ 327026 h 544513"/>
                            <a:gd name="connsiteX5" fmla="*/ 560388 w 573088"/>
                            <a:gd name="connsiteY5" fmla="*/ 298451 h 544513"/>
                            <a:gd name="connsiteX6" fmla="*/ 546100 w 573088"/>
                            <a:gd name="connsiteY6" fmla="*/ 273051 h 544513"/>
                            <a:gd name="connsiteX7" fmla="*/ 539750 w 573088"/>
                            <a:gd name="connsiteY7" fmla="*/ 249238 h 544513"/>
                            <a:gd name="connsiteX8" fmla="*/ 528638 w 573088"/>
                            <a:gd name="connsiteY8" fmla="*/ 217488 h 544513"/>
                            <a:gd name="connsiteX9" fmla="*/ 504825 w 573088"/>
                            <a:gd name="connsiteY9" fmla="*/ 115888 h 544513"/>
                            <a:gd name="connsiteX10" fmla="*/ 479425 w 573088"/>
                            <a:gd name="connsiteY10" fmla="*/ 82551 h 544513"/>
                            <a:gd name="connsiteX11" fmla="*/ 457200 w 573088"/>
                            <a:gd name="connsiteY11" fmla="*/ 57151 h 544513"/>
                            <a:gd name="connsiteX12" fmla="*/ 434975 w 573088"/>
                            <a:gd name="connsiteY12" fmla="*/ 39688 h 544513"/>
                            <a:gd name="connsiteX13" fmla="*/ 414338 w 573088"/>
                            <a:gd name="connsiteY13" fmla="*/ 20638 h 544513"/>
                            <a:gd name="connsiteX14" fmla="*/ 396875 w 573088"/>
                            <a:gd name="connsiteY14" fmla="*/ 4763 h 544513"/>
                            <a:gd name="connsiteX15" fmla="*/ 363538 w 573088"/>
                            <a:gd name="connsiteY15" fmla="*/ 1588 h 544513"/>
                            <a:gd name="connsiteX16" fmla="*/ 346075 w 573088"/>
                            <a:gd name="connsiteY16" fmla="*/ 1 h 544513"/>
                            <a:gd name="connsiteX17" fmla="*/ 325438 w 573088"/>
                            <a:gd name="connsiteY17" fmla="*/ 1 h 544513"/>
                            <a:gd name="connsiteX18" fmla="*/ 311150 w 573088"/>
                            <a:gd name="connsiteY18" fmla="*/ 1 h 544513"/>
                            <a:gd name="connsiteX19" fmla="*/ 285750 w 573088"/>
                            <a:gd name="connsiteY19" fmla="*/ 1 h 544513"/>
                            <a:gd name="connsiteX20" fmla="*/ 266700 w 573088"/>
                            <a:gd name="connsiteY20" fmla="*/ 1 h 544513"/>
                            <a:gd name="connsiteX21" fmla="*/ 239713 w 573088"/>
                            <a:gd name="connsiteY21" fmla="*/ 1 h 544513"/>
                            <a:gd name="connsiteX22" fmla="*/ 225425 w 573088"/>
                            <a:gd name="connsiteY22" fmla="*/ 1588 h 544513"/>
                            <a:gd name="connsiteX23" fmla="*/ 203200 w 573088"/>
                            <a:gd name="connsiteY23" fmla="*/ 12701 h 544513"/>
                            <a:gd name="connsiteX24" fmla="*/ 188913 w 573088"/>
                            <a:gd name="connsiteY24" fmla="*/ 36513 h 544513"/>
                            <a:gd name="connsiteX25" fmla="*/ 177800 w 573088"/>
                            <a:gd name="connsiteY25" fmla="*/ 53976 h 544513"/>
                            <a:gd name="connsiteX26" fmla="*/ 125413 w 573088"/>
                            <a:gd name="connsiteY26" fmla="*/ 96838 h 544513"/>
                            <a:gd name="connsiteX27" fmla="*/ 53975 w 573088"/>
                            <a:gd name="connsiteY27" fmla="*/ 125413 h 544513"/>
                            <a:gd name="connsiteX28" fmla="*/ 28575 w 573088"/>
                            <a:gd name="connsiteY28" fmla="*/ 174626 h 544513"/>
                            <a:gd name="connsiteX29" fmla="*/ 7938 w 573088"/>
                            <a:gd name="connsiteY29" fmla="*/ 198438 h 544513"/>
                            <a:gd name="connsiteX30" fmla="*/ 0 w 573088"/>
                            <a:gd name="connsiteY30" fmla="*/ 231776 h 544513"/>
                            <a:gd name="connsiteX31" fmla="*/ 22225 w 573088"/>
                            <a:gd name="connsiteY31" fmla="*/ 284163 h 544513"/>
                            <a:gd name="connsiteX32" fmla="*/ 46038 w 573088"/>
                            <a:gd name="connsiteY32" fmla="*/ 319088 h 544513"/>
                            <a:gd name="connsiteX33" fmla="*/ 58738 w 573088"/>
                            <a:gd name="connsiteY33" fmla="*/ 344488 h 544513"/>
                            <a:gd name="connsiteX34" fmla="*/ 68263 w 573088"/>
                            <a:gd name="connsiteY34" fmla="*/ 355601 h 544513"/>
                            <a:gd name="connsiteX35" fmla="*/ 82550 w 573088"/>
                            <a:gd name="connsiteY35" fmla="*/ 365126 h 544513"/>
                            <a:gd name="connsiteX36" fmla="*/ 120650 w 573088"/>
                            <a:gd name="connsiteY36" fmla="*/ 392113 h 544513"/>
                            <a:gd name="connsiteX37" fmla="*/ 133350 w 573088"/>
                            <a:gd name="connsiteY37" fmla="*/ 396876 h 544513"/>
                            <a:gd name="connsiteX38" fmla="*/ 153988 w 573088"/>
                            <a:gd name="connsiteY38" fmla="*/ 406401 h 544513"/>
                            <a:gd name="connsiteX39" fmla="*/ 166688 w 573088"/>
                            <a:gd name="connsiteY39" fmla="*/ 411163 h 544513"/>
                            <a:gd name="connsiteX40" fmla="*/ 179388 w 573088"/>
                            <a:gd name="connsiteY40" fmla="*/ 415926 h 544513"/>
                            <a:gd name="connsiteX41" fmla="*/ 193675 w 573088"/>
                            <a:gd name="connsiteY41" fmla="*/ 425451 h 544513"/>
                            <a:gd name="connsiteX42" fmla="*/ 203200 w 573088"/>
                            <a:gd name="connsiteY42" fmla="*/ 433388 h 544513"/>
                            <a:gd name="connsiteX43" fmla="*/ 222250 w 573088"/>
                            <a:gd name="connsiteY43" fmla="*/ 447676 h 544513"/>
                            <a:gd name="connsiteX44" fmla="*/ 234950 w 573088"/>
                            <a:gd name="connsiteY44" fmla="*/ 460376 h 544513"/>
                            <a:gd name="connsiteX45" fmla="*/ 244475 w 573088"/>
                            <a:gd name="connsiteY45" fmla="*/ 473076 h 544513"/>
                            <a:gd name="connsiteX46" fmla="*/ 268288 w 573088"/>
                            <a:gd name="connsiteY46" fmla="*/ 487363 h 544513"/>
                            <a:gd name="connsiteX47" fmla="*/ 285750 w 573088"/>
                            <a:gd name="connsiteY47" fmla="*/ 493713 h 544513"/>
                            <a:gd name="connsiteX48" fmla="*/ 290513 w 573088"/>
                            <a:gd name="connsiteY48" fmla="*/ 498476 h 544513"/>
                            <a:gd name="connsiteX49" fmla="*/ 306388 w 573088"/>
                            <a:gd name="connsiteY49" fmla="*/ 503238 h 544513"/>
                            <a:gd name="connsiteX50" fmla="*/ 320675 w 573088"/>
                            <a:gd name="connsiteY50" fmla="*/ 511176 h 544513"/>
                            <a:gd name="connsiteX51" fmla="*/ 328613 w 573088"/>
                            <a:gd name="connsiteY51" fmla="*/ 517526 h 544513"/>
                            <a:gd name="connsiteX52" fmla="*/ 347663 w 573088"/>
                            <a:gd name="connsiteY52" fmla="*/ 523876 h 544513"/>
                            <a:gd name="connsiteX53" fmla="*/ 357188 w 573088"/>
                            <a:gd name="connsiteY53" fmla="*/ 527051 h 544513"/>
                            <a:gd name="connsiteX54" fmla="*/ 376238 w 573088"/>
                            <a:gd name="connsiteY54" fmla="*/ 538163 h 544513"/>
                            <a:gd name="connsiteX55" fmla="*/ 398463 w 573088"/>
                            <a:gd name="connsiteY55" fmla="*/ 542926 h 544513"/>
                            <a:gd name="connsiteX56" fmla="*/ 414338 w 573088"/>
                            <a:gd name="connsiteY56" fmla="*/ 544513 h 544513"/>
                            <a:gd name="connsiteX57" fmla="*/ 422275 w 573088"/>
                            <a:gd name="connsiteY57" fmla="*/ 544513 h 544513"/>
                            <a:gd name="connsiteX58" fmla="*/ 449263 w 573088"/>
                            <a:gd name="connsiteY58" fmla="*/ 544513 h 544513"/>
                            <a:gd name="connsiteX59" fmla="*/ 463550 w 573088"/>
                            <a:gd name="connsiteY59" fmla="*/ 544513 h 544513"/>
                            <a:gd name="connsiteX60" fmla="*/ 511175 w 573088"/>
                            <a:gd name="connsiteY60" fmla="*/ 514351 h 544513"/>
                          </a:gdLst>
                          <a:ahLst/>
                          <a:cxnLst>
                            <a:cxn ang="0">
                              <a:pos x="connsiteX0" y="connsiteY0"/>
                            </a:cxn>
                            <a:cxn ang="0">
                              <a:pos x="connsiteX1" y="connsiteY1"/>
                            </a:cxn>
                            <a:cxn ang="0">
                              <a:pos x="connsiteX2" y="connsiteY2"/>
                            </a:cxn>
                            <a:cxn ang="0">
                              <a:pos x="connsiteX3" y="connsiteY3"/>
                            </a:cxn>
                            <a:cxn ang="0">
                              <a:pos x="connsiteX4" y="connsiteY4"/>
                            </a:cxn>
                            <a:cxn ang="0">
                              <a:pos x="connsiteX5" y="connsiteY5"/>
                            </a:cxn>
                            <a:cxn ang="0">
                              <a:pos x="connsiteX6" y="connsiteY6"/>
                            </a:cxn>
                            <a:cxn ang="0">
                              <a:pos x="connsiteX7" y="connsiteY7"/>
                            </a:cxn>
                            <a:cxn ang="0">
                              <a:pos x="connsiteX8" y="connsiteY8"/>
                            </a:cxn>
                            <a:cxn ang="0">
                              <a:pos x="connsiteX9" y="connsiteY9"/>
                            </a:cxn>
                            <a:cxn ang="0">
                              <a:pos x="connsiteX10" y="connsiteY10"/>
                            </a:cxn>
                            <a:cxn ang="0">
                              <a:pos x="connsiteX11" y="connsiteY11"/>
                            </a:cxn>
                            <a:cxn ang="0">
                              <a:pos x="connsiteX12" y="connsiteY12"/>
                            </a:cxn>
                            <a:cxn ang="0">
                              <a:pos x="connsiteX13" y="connsiteY13"/>
                            </a:cxn>
                            <a:cxn ang="0">
                              <a:pos x="connsiteX14" y="connsiteY14"/>
                            </a:cxn>
                            <a:cxn ang="0">
                              <a:pos x="connsiteX15" y="connsiteY15"/>
                            </a:cxn>
                            <a:cxn ang="0">
                              <a:pos x="connsiteX16" y="connsiteY16"/>
                            </a:cxn>
                            <a:cxn ang="0">
                              <a:pos x="connsiteX17" y="connsiteY17"/>
                            </a:cxn>
                            <a:cxn ang="0">
                              <a:pos x="connsiteX18" y="connsiteY18"/>
                            </a:cxn>
                            <a:cxn ang="0">
                              <a:pos x="connsiteX19" y="connsiteY19"/>
                            </a:cxn>
                            <a:cxn ang="0">
                              <a:pos x="connsiteX20" y="connsiteY20"/>
                            </a:cxn>
                            <a:cxn ang="0">
                              <a:pos x="connsiteX21" y="connsiteY21"/>
                            </a:cxn>
                            <a:cxn ang="0">
                              <a:pos x="connsiteX22" y="connsiteY22"/>
                            </a:cxn>
                            <a:cxn ang="0">
                              <a:pos x="connsiteX23" y="connsiteY23"/>
                            </a:cxn>
                            <a:cxn ang="0">
                              <a:pos x="connsiteX24" y="connsiteY24"/>
                            </a:cxn>
                            <a:cxn ang="0">
                              <a:pos x="connsiteX25" y="connsiteY25"/>
                            </a:cxn>
                            <a:cxn ang="0">
                              <a:pos x="connsiteX26" y="connsiteY26"/>
                            </a:cxn>
                            <a:cxn ang="0">
                              <a:pos x="connsiteX27" y="connsiteY27"/>
                            </a:cxn>
                            <a:cxn ang="0">
                              <a:pos x="connsiteX28" y="connsiteY28"/>
                            </a:cxn>
                            <a:cxn ang="0">
                              <a:pos x="connsiteX29" y="connsiteY29"/>
                            </a:cxn>
                            <a:cxn ang="0">
                              <a:pos x="connsiteX30" y="connsiteY30"/>
                            </a:cxn>
                            <a:cxn ang="0">
                              <a:pos x="connsiteX31" y="connsiteY31"/>
                            </a:cxn>
                            <a:cxn ang="0">
                              <a:pos x="connsiteX32" y="connsiteY32"/>
                            </a:cxn>
                            <a:cxn ang="0">
                              <a:pos x="connsiteX33" y="connsiteY33"/>
                            </a:cxn>
                            <a:cxn ang="0">
                              <a:pos x="connsiteX34" y="connsiteY34"/>
                            </a:cxn>
                            <a:cxn ang="0">
                              <a:pos x="connsiteX35" y="connsiteY35"/>
                            </a:cxn>
                            <a:cxn ang="0">
                              <a:pos x="connsiteX36" y="connsiteY36"/>
                            </a:cxn>
                            <a:cxn ang="0">
                              <a:pos x="connsiteX37" y="connsiteY37"/>
                            </a:cxn>
                            <a:cxn ang="0">
                              <a:pos x="connsiteX38" y="connsiteY38"/>
                            </a:cxn>
                            <a:cxn ang="0">
                              <a:pos x="connsiteX39" y="connsiteY39"/>
                            </a:cxn>
                            <a:cxn ang="0">
                              <a:pos x="connsiteX40" y="connsiteY40"/>
                            </a:cxn>
                            <a:cxn ang="0">
                              <a:pos x="connsiteX41" y="connsiteY41"/>
                            </a:cxn>
                            <a:cxn ang="0">
                              <a:pos x="connsiteX42" y="connsiteY42"/>
                            </a:cxn>
                            <a:cxn ang="0">
                              <a:pos x="connsiteX43" y="connsiteY43"/>
                            </a:cxn>
                            <a:cxn ang="0">
                              <a:pos x="connsiteX44" y="connsiteY44"/>
                            </a:cxn>
                            <a:cxn ang="0">
                              <a:pos x="connsiteX45" y="connsiteY45"/>
                            </a:cxn>
                            <a:cxn ang="0">
                              <a:pos x="connsiteX46" y="connsiteY46"/>
                            </a:cxn>
                            <a:cxn ang="0">
                              <a:pos x="connsiteX47" y="connsiteY47"/>
                            </a:cxn>
                            <a:cxn ang="0">
                              <a:pos x="connsiteX48" y="connsiteY48"/>
                            </a:cxn>
                            <a:cxn ang="0">
                              <a:pos x="connsiteX49" y="connsiteY49"/>
                            </a:cxn>
                            <a:cxn ang="0">
                              <a:pos x="connsiteX50" y="connsiteY50"/>
                            </a:cxn>
                            <a:cxn ang="0">
                              <a:pos x="connsiteX51" y="connsiteY51"/>
                            </a:cxn>
                            <a:cxn ang="0">
                              <a:pos x="connsiteX52" y="connsiteY52"/>
                            </a:cxn>
                            <a:cxn ang="0">
                              <a:pos x="connsiteX53" y="connsiteY53"/>
                            </a:cxn>
                            <a:cxn ang="0">
                              <a:pos x="connsiteX54" y="connsiteY54"/>
                            </a:cxn>
                            <a:cxn ang="0">
                              <a:pos x="connsiteX55" y="connsiteY55"/>
                            </a:cxn>
                            <a:cxn ang="0">
                              <a:pos x="connsiteX56" y="connsiteY56"/>
                            </a:cxn>
                            <a:cxn ang="0">
                              <a:pos x="connsiteX57" y="connsiteY57"/>
                            </a:cxn>
                            <a:cxn ang="0">
                              <a:pos x="connsiteX58" y="connsiteY58"/>
                            </a:cxn>
                            <a:cxn ang="0">
                              <a:pos x="connsiteX59" y="connsiteY59"/>
                            </a:cxn>
                            <a:cxn ang="0">
                              <a:pos x="connsiteX60" y="connsiteY60"/>
                            </a:cxn>
                          </a:cxnLst>
                          <a:rect l="l" t="t" r="r" b="b"/>
                          <a:pathLst>
                            <a:path w="573088" h="544513" fill="none" extrusionOk="0">
                              <a:moveTo>
                                <a:pt x="511175" y="514351"/>
                              </a:moveTo>
                              <a:cubicBezTo>
                                <a:pt x="518241" y="496970"/>
                                <a:pt x="547390" y="472650"/>
                                <a:pt x="565150" y="428626"/>
                              </a:cubicBezTo>
                              <a:cubicBezTo>
                                <a:pt x="567011" y="413346"/>
                                <a:pt x="568788" y="397685"/>
                                <a:pt x="566738" y="382588"/>
                              </a:cubicBezTo>
                              <a:cubicBezTo>
                                <a:pt x="566512" y="378889"/>
                                <a:pt x="573580" y="363304"/>
                                <a:pt x="573088" y="354013"/>
                              </a:cubicBezTo>
                              <a:cubicBezTo>
                                <a:pt x="573056" y="344963"/>
                                <a:pt x="571914" y="333555"/>
                                <a:pt x="573088" y="327026"/>
                              </a:cubicBezTo>
                              <a:cubicBezTo>
                                <a:pt x="573417" y="321101"/>
                                <a:pt x="567945" y="309285"/>
                                <a:pt x="560388" y="298451"/>
                              </a:cubicBezTo>
                              <a:cubicBezTo>
                                <a:pt x="556533" y="292651"/>
                                <a:pt x="552514" y="280421"/>
                                <a:pt x="546100" y="273051"/>
                              </a:cubicBezTo>
                              <a:cubicBezTo>
                                <a:pt x="543628" y="263220"/>
                                <a:pt x="542618" y="257819"/>
                                <a:pt x="539750" y="249238"/>
                              </a:cubicBezTo>
                              <a:cubicBezTo>
                                <a:pt x="537591" y="240923"/>
                                <a:pt x="531033" y="229496"/>
                                <a:pt x="528638" y="217488"/>
                              </a:cubicBezTo>
                              <a:cubicBezTo>
                                <a:pt x="520212" y="190351"/>
                                <a:pt x="524241" y="163833"/>
                                <a:pt x="504825" y="115888"/>
                              </a:cubicBezTo>
                              <a:cubicBezTo>
                                <a:pt x="494661" y="99970"/>
                                <a:pt x="485743" y="90840"/>
                                <a:pt x="479425" y="82551"/>
                              </a:cubicBezTo>
                              <a:cubicBezTo>
                                <a:pt x="472048" y="78065"/>
                                <a:pt x="467543" y="68982"/>
                                <a:pt x="457200" y="57151"/>
                              </a:cubicBezTo>
                              <a:cubicBezTo>
                                <a:pt x="447729" y="49375"/>
                                <a:pt x="443509" y="44888"/>
                                <a:pt x="434975" y="39688"/>
                              </a:cubicBezTo>
                              <a:cubicBezTo>
                                <a:pt x="429227" y="32911"/>
                                <a:pt x="421692" y="30860"/>
                                <a:pt x="414338" y="20638"/>
                              </a:cubicBezTo>
                              <a:cubicBezTo>
                                <a:pt x="408720" y="17214"/>
                                <a:pt x="401963" y="7751"/>
                                <a:pt x="396875" y="4763"/>
                              </a:cubicBezTo>
                              <a:cubicBezTo>
                                <a:pt x="388574" y="6974"/>
                                <a:pt x="378218" y="3745"/>
                                <a:pt x="363538" y="1588"/>
                              </a:cubicBezTo>
                              <a:cubicBezTo>
                                <a:pt x="347697" y="404"/>
                                <a:pt x="354429" y="-329"/>
                                <a:pt x="346075" y="1"/>
                              </a:cubicBezTo>
                              <a:cubicBezTo>
                                <a:pt x="339197" y="-47"/>
                                <a:pt x="329818" y="-336"/>
                                <a:pt x="325438" y="1"/>
                              </a:cubicBezTo>
                              <a:cubicBezTo>
                                <a:pt x="322751" y="221"/>
                                <a:pt x="316965" y="-496"/>
                                <a:pt x="311150" y="1"/>
                              </a:cubicBezTo>
                              <a:cubicBezTo>
                                <a:pt x="302171" y="-1155"/>
                                <a:pt x="294053" y="1761"/>
                                <a:pt x="285750" y="1"/>
                              </a:cubicBezTo>
                              <a:cubicBezTo>
                                <a:pt x="282089" y="1474"/>
                                <a:pt x="273679" y="-1200"/>
                                <a:pt x="266700" y="1"/>
                              </a:cubicBezTo>
                              <a:cubicBezTo>
                                <a:pt x="254022" y="477"/>
                                <a:pt x="247865" y="-1877"/>
                                <a:pt x="239713" y="1"/>
                              </a:cubicBezTo>
                              <a:cubicBezTo>
                                <a:pt x="235813" y="195"/>
                                <a:pt x="232423" y="-427"/>
                                <a:pt x="225425" y="1588"/>
                              </a:cubicBezTo>
                              <a:cubicBezTo>
                                <a:pt x="214625" y="7184"/>
                                <a:pt x="211788" y="8647"/>
                                <a:pt x="203200" y="12701"/>
                              </a:cubicBezTo>
                              <a:cubicBezTo>
                                <a:pt x="198965" y="19259"/>
                                <a:pt x="192687" y="32892"/>
                                <a:pt x="188913" y="36513"/>
                              </a:cubicBezTo>
                              <a:cubicBezTo>
                                <a:pt x="185726" y="44496"/>
                                <a:pt x="179839" y="51331"/>
                                <a:pt x="177800" y="53976"/>
                              </a:cubicBezTo>
                              <a:cubicBezTo>
                                <a:pt x="157856" y="71714"/>
                                <a:pt x="148264" y="79230"/>
                                <a:pt x="125413" y="96838"/>
                              </a:cubicBezTo>
                              <a:cubicBezTo>
                                <a:pt x="107139" y="111492"/>
                                <a:pt x="67698" y="121219"/>
                                <a:pt x="53975" y="125413"/>
                              </a:cubicBezTo>
                              <a:cubicBezTo>
                                <a:pt x="43711" y="145061"/>
                                <a:pt x="40776" y="150245"/>
                                <a:pt x="28575" y="174626"/>
                              </a:cubicBezTo>
                              <a:cubicBezTo>
                                <a:pt x="22373" y="184908"/>
                                <a:pt x="10559" y="194826"/>
                                <a:pt x="7938" y="198438"/>
                              </a:cubicBezTo>
                              <a:cubicBezTo>
                                <a:pt x="5879" y="213834"/>
                                <a:pt x="324" y="218658"/>
                                <a:pt x="0" y="231776"/>
                              </a:cubicBezTo>
                              <a:cubicBezTo>
                                <a:pt x="3276" y="247624"/>
                                <a:pt x="14654" y="262396"/>
                                <a:pt x="22225" y="284163"/>
                              </a:cubicBezTo>
                              <a:cubicBezTo>
                                <a:pt x="26782" y="291451"/>
                                <a:pt x="40219" y="306386"/>
                                <a:pt x="46038" y="319088"/>
                              </a:cubicBezTo>
                              <a:cubicBezTo>
                                <a:pt x="45843" y="322672"/>
                                <a:pt x="57646" y="340121"/>
                                <a:pt x="58738" y="344488"/>
                              </a:cubicBezTo>
                              <a:cubicBezTo>
                                <a:pt x="61215" y="347928"/>
                                <a:pt x="65281" y="353788"/>
                                <a:pt x="68263" y="355601"/>
                              </a:cubicBezTo>
                              <a:cubicBezTo>
                                <a:pt x="72929" y="357383"/>
                                <a:pt x="76875" y="362084"/>
                                <a:pt x="82550" y="365126"/>
                              </a:cubicBezTo>
                              <a:cubicBezTo>
                                <a:pt x="90304" y="373635"/>
                                <a:pt x="114965" y="390989"/>
                                <a:pt x="120650" y="392113"/>
                              </a:cubicBezTo>
                              <a:cubicBezTo>
                                <a:pt x="126072" y="394303"/>
                                <a:pt x="131507" y="396886"/>
                                <a:pt x="133350" y="396876"/>
                              </a:cubicBezTo>
                              <a:cubicBezTo>
                                <a:pt x="135612" y="399179"/>
                                <a:pt x="149399" y="404452"/>
                                <a:pt x="153988" y="406401"/>
                              </a:cubicBezTo>
                              <a:cubicBezTo>
                                <a:pt x="157167" y="406399"/>
                                <a:pt x="162430" y="409141"/>
                                <a:pt x="166688" y="411163"/>
                              </a:cubicBezTo>
                              <a:cubicBezTo>
                                <a:pt x="169841" y="411214"/>
                                <a:pt x="173680" y="413226"/>
                                <a:pt x="179388" y="415926"/>
                              </a:cubicBezTo>
                              <a:cubicBezTo>
                                <a:pt x="192466" y="426739"/>
                                <a:pt x="186892" y="425756"/>
                                <a:pt x="193675" y="425451"/>
                              </a:cubicBezTo>
                              <a:cubicBezTo>
                                <a:pt x="196003" y="427603"/>
                                <a:pt x="199811" y="429823"/>
                                <a:pt x="203200" y="433388"/>
                              </a:cubicBezTo>
                              <a:cubicBezTo>
                                <a:pt x="206210" y="437149"/>
                                <a:pt x="213083" y="443402"/>
                                <a:pt x="222250" y="447676"/>
                              </a:cubicBezTo>
                              <a:cubicBezTo>
                                <a:pt x="225645" y="450006"/>
                                <a:pt x="229491" y="455639"/>
                                <a:pt x="234950" y="460376"/>
                              </a:cubicBezTo>
                              <a:cubicBezTo>
                                <a:pt x="238004" y="464360"/>
                                <a:pt x="241799" y="471804"/>
                                <a:pt x="244475" y="473076"/>
                              </a:cubicBezTo>
                              <a:cubicBezTo>
                                <a:pt x="248949" y="477013"/>
                                <a:pt x="262179" y="485758"/>
                                <a:pt x="268288" y="487363"/>
                              </a:cubicBezTo>
                              <a:cubicBezTo>
                                <a:pt x="282633" y="494809"/>
                                <a:pt x="277320" y="493131"/>
                                <a:pt x="285750" y="493713"/>
                              </a:cubicBezTo>
                              <a:cubicBezTo>
                                <a:pt x="286952" y="495715"/>
                                <a:pt x="290175" y="497667"/>
                                <a:pt x="290513" y="498476"/>
                              </a:cubicBezTo>
                              <a:cubicBezTo>
                                <a:pt x="297312" y="502058"/>
                                <a:pt x="300800" y="502744"/>
                                <a:pt x="306388" y="503238"/>
                              </a:cubicBezTo>
                              <a:cubicBezTo>
                                <a:pt x="318591" y="510804"/>
                                <a:pt x="312557" y="510940"/>
                                <a:pt x="320675" y="511176"/>
                              </a:cubicBezTo>
                              <a:cubicBezTo>
                                <a:pt x="321935" y="512383"/>
                                <a:pt x="325324" y="514716"/>
                                <a:pt x="328613" y="517526"/>
                              </a:cubicBezTo>
                              <a:cubicBezTo>
                                <a:pt x="346094" y="521111"/>
                                <a:pt x="340787" y="518027"/>
                                <a:pt x="347663" y="523876"/>
                              </a:cubicBezTo>
                              <a:cubicBezTo>
                                <a:pt x="350859" y="524226"/>
                                <a:pt x="353594" y="525906"/>
                                <a:pt x="357188" y="527051"/>
                              </a:cubicBezTo>
                              <a:cubicBezTo>
                                <a:pt x="360919" y="527245"/>
                                <a:pt x="373140" y="534123"/>
                                <a:pt x="376238" y="538163"/>
                              </a:cubicBezTo>
                              <a:cubicBezTo>
                                <a:pt x="378790" y="537661"/>
                                <a:pt x="391219" y="542860"/>
                                <a:pt x="398463" y="542926"/>
                              </a:cubicBezTo>
                              <a:cubicBezTo>
                                <a:pt x="405443" y="542487"/>
                                <a:pt x="410607" y="543523"/>
                                <a:pt x="414338" y="544513"/>
                              </a:cubicBezTo>
                              <a:cubicBezTo>
                                <a:pt x="415733" y="545185"/>
                                <a:pt x="419237" y="544910"/>
                                <a:pt x="422275" y="544513"/>
                              </a:cubicBezTo>
                              <a:cubicBezTo>
                                <a:pt x="431425" y="545518"/>
                                <a:pt x="438466" y="542773"/>
                                <a:pt x="449263" y="544513"/>
                              </a:cubicBezTo>
                              <a:cubicBezTo>
                                <a:pt x="453547" y="545275"/>
                                <a:pt x="457999" y="545396"/>
                                <a:pt x="463550" y="544513"/>
                              </a:cubicBezTo>
                              <a:cubicBezTo>
                                <a:pt x="479767" y="536667"/>
                                <a:pt x="495592" y="521941"/>
                                <a:pt x="511175" y="514351"/>
                              </a:cubicBezTo>
                              <a:close/>
                            </a:path>
                            <a:path w="573088" h="544513" stroke="0" extrusionOk="0">
                              <a:moveTo>
                                <a:pt x="511175" y="514351"/>
                              </a:moveTo>
                              <a:cubicBezTo>
                                <a:pt x="530263" y="483357"/>
                                <a:pt x="536310" y="463596"/>
                                <a:pt x="565150" y="428626"/>
                              </a:cubicBezTo>
                              <a:cubicBezTo>
                                <a:pt x="565055" y="413297"/>
                                <a:pt x="566476" y="397368"/>
                                <a:pt x="566738" y="382588"/>
                              </a:cubicBezTo>
                              <a:cubicBezTo>
                                <a:pt x="568580" y="374070"/>
                                <a:pt x="571638" y="363127"/>
                                <a:pt x="573088" y="354013"/>
                              </a:cubicBezTo>
                              <a:cubicBezTo>
                                <a:pt x="571811" y="350265"/>
                                <a:pt x="574161" y="329861"/>
                                <a:pt x="573088" y="327026"/>
                              </a:cubicBezTo>
                              <a:cubicBezTo>
                                <a:pt x="568826" y="312443"/>
                                <a:pt x="568053" y="311131"/>
                                <a:pt x="560388" y="298451"/>
                              </a:cubicBezTo>
                              <a:cubicBezTo>
                                <a:pt x="558626" y="290192"/>
                                <a:pt x="551771" y="279304"/>
                                <a:pt x="546100" y="273051"/>
                              </a:cubicBezTo>
                              <a:cubicBezTo>
                                <a:pt x="542278" y="264985"/>
                                <a:pt x="539267" y="256019"/>
                                <a:pt x="539750" y="249238"/>
                              </a:cubicBezTo>
                              <a:cubicBezTo>
                                <a:pt x="535558" y="240654"/>
                                <a:pt x="529677" y="228203"/>
                                <a:pt x="528638" y="217488"/>
                              </a:cubicBezTo>
                              <a:cubicBezTo>
                                <a:pt x="523207" y="182137"/>
                                <a:pt x="514408" y="153899"/>
                                <a:pt x="504825" y="115888"/>
                              </a:cubicBezTo>
                              <a:cubicBezTo>
                                <a:pt x="501836" y="106743"/>
                                <a:pt x="483268" y="86059"/>
                                <a:pt x="479425" y="82551"/>
                              </a:cubicBezTo>
                              <a:cubicBezTo>
                                <a:pt x="474819" y="72859"/>
                                <a:pt x="463492" y="68499"/>
                                <a:pt x="457200" y="57151"/>
                              </a:cubicBezTo>
                              <a:cubicBezTo>
                                <a:pt x="448418" y="50443"/>
                                <a:pt x="442411" y="47473"/>
                                <a:pt x="434975" y="39688"/>
                              </a:cubicBezTo>
                              <a:cubicBezTo>
                                <a:pt x="427429" y="32853"/>
                                <a:pt x="417599" y="22205"/>
                                <a:pt x="414338" y="20638"/>
                              </a:cubicBezTo>
                              <a:cubicBezTo>
                                <a:pt x="405844" y="15534"/>
                                <a:pt x="404242" y="14147"/>
                                <a:pt x="396875" y="4763"/>
                              </a:cubicBezTo>
                              <a:cubicBezTo>
                                <a:pt x="388035" y="1591"/>
                                <a:pt x="372670" y="1488"/>
                                <a:pt x="363538" y="1588"/>
                              </a:cubicBezTo>
                              <a:cubicBezTo>
                                <a:pt x="348686" y="-340"/>
                                <a:pt x="354232" y="-1029"/>
                                <a:pt x="346075" y="1"/>
                              </a:cubicBezTo>
                              <a:cubicBezTo>
                                <a:pt x="337018" y="-430"/>
                                <a:pt x="334117" y="-202"/>
                                <a:pt x="325438" y="1"/>
                              </a:cubicBezTo>
                              <a:cubicBezTo>
                                <a:pt x="323901" y="-987"/>
                                <a:pt x="313233" y="388"/>
                                <a:pt x="311150" y="1"/>
                              </a:cubicBezTo>
                              <a:cubicBezTo>
                                <a:pt x="307433" y="174"/>
                                <a:pt x="297166" y="-885"/>
                                <a:pt x="285750" y="1"/>
                              </a:cubicBezTo>
                              <a:cubicBezTo>
                                <a:pt x="282482" y="-1381"/>
                                <a:pt x="274441" y="844"/>
                                <a:pt x="266700" y="1"/>
                              </a:cubicBezTo>
                              <a:cubicBezTo>
                                <a:pt x="257647" y="2279"/>
                                <a:pt x="251695" y="804"/>
                                <a:pt x="239713" y="1"/>
                              </a:cubicBezTo>
                              <a:cubicBezTo>
                                <a:pt x="236841" y="-802"/>
                                <a:pt x="230899" y="746"/>
                                <a:pt x="225425" y="1588"/>
                              </a:cubicBezTo>
                              <a:cubicBezTo>
                                <a:pt x="221421" y="3842"/>
                                <a:pt x="212762" y="7138"/>
                                <a:pt x="203200" y="12701"/>
                              </a:cubicBezTo>
                              <a:cubicBezTo>
                                <a:pt x="197359" y="24808"/>
                                <a:pt x="194040" y="30071"/>
                                <a:pt x="188913" y="36513"/>
                              </a:cubicBezTo>
                              <a:cubicBezTo>
                                <a:pt x="188536" y="40530"/>
                                <a:pt x="180729" y="51017"/>
                                <a:pt x="177800" y="53976"/>
                              </a:cubicBezTo>
                              <a:cubicBezTo>
                                <a:pt x="168468" y="60906"/>
                                <a:pt x="144701" y="87109"/>
                                <a:pt x="125413" y="96838"/>
                              </a:cubicBezTo>
                              <a:cubicBezTo>
                                <a:pt x="88520" y="107144"/>
                                <a:pt x="86699" y="107127"/>
                                <a:pt x="53975" y="125413"/>
                              </a:cubicBezTo>
                              <a:cubicBezTo>
                                <a:pt x="50004" y="134416"/>
                                <a:pt x="43462" y="153375"/>
                                <a:pt x="28575" y="174626"/>
                              </a:cubicBezTo>
                              <a:cubicBezTo>
                                <a:pt x="18519" y="185001"/>
                                <a:pt x="12486" y="197477"/>
                                <a:pt x="7938" y="198438"/>
                              </a:cubicBezTo>
                              <a:cubicBezTo>
                                <a:pt x="3048" y="210694"/>
                                <a:pt x="4764" y="218709"/>
                                <a:pt x="0" y="231776"/>
                              </a:cubicBezTo>
                              <a:cubicBezTo>
                                <a:pt x="10935" y="257642"/>
                                <a:pt x="18756" y="266455"/>
                                <a:pt x="22225" y="284163"/>
                              </a:cubicBezTo>
                              <a:cubicBezTo>
                                <a:pt x="26452" y="292563"/>
                                <a:pt x="42336" y="314393"/>
                                <a:pt x="46038" y="319088"/>
                              </a:cubicBezTo>
                              <a:cubicBezTo>
                                <a:pt x="51205" y="327895"/>
                                <a:pt x="53545" y="337644"/>
                                <a:pt x="58738" y="344488"/>
                              </a:cubicBezTo>
                              <a:cubicBezTo>
                                <a:pt x="60697" y="344802"/>
                                <a:pt x="67682" y="353692"/>
                                <a:pt x="68263" y="355601"/>
                              </a:cubicBezTo>
                              <a:cubicBezTo>
                                <a:pt x="71457" y="357364"/>
                                <a:pt x="77074" y="360324"/>
                                <a:pt x="82550" y="365126"/>
                              </a:cubicBezTo>
                              <a:cubicBezTo>
                                <a:pt x="90531" y="373859"/>
                                <a:pt x="101895" y="379487"/>
                                <a:pt x="120650" y="392113"/>
                              </a:cubicBezTo>
                              <a:cubicBezTo>
                                <a:pt x="126155" y="393546"/>
                                <a:pt x="127567" y="393604"/>
                                <a:pt x="133350" y="396876"/>
                              </a:cubicBezTo>
                              <a:cubicBezTo>
                                <a:pt x="138138" y="400152"/>
                                <a:pt x="143996" y="404026"/>
                                <a:pt x="153988" y="406401"/>
                              </a:cubicBezTo>
                              <a:cubicBezTo>
                                <a:pt x="155072" y="407924"/>
                                <a:pt x="161023" y="409066"/>
                                <a:pt x="166688" y="411163"/>
                              </a:cubicBezTo>
                              <a:cubicBezTo>
                                <a:pt x="168804" y="412624"/>
                                <a:pt x="176335" y="415720"/>
                                <a:pt x="179388" y="415926"/>
                              </a:cubicBezTo>
                              <a:cubicBezTo>
                                <a:pt x="193299" y="425701"/>
                                <a:pt x="186500" y="425682"/>
                                <a:pt x="193675" y="425451"/>
                              </a:cubicBezTo>
                              <a:cubicBezTo>
                                <a:pt x="195201" y="427583"/>
                                <a:pt x="199722" y="429064"/>
                                <a:pt x="203200" y="433388"/>
                              </a:cubicBezTo>
                              <a:cubicBezTo>
                                <a:pt x="206435" y="433280"/>
                                <a:pt x="212020" y="442568"/>
                                <a:pt x="222250" y="447676"/>
                              </a:cubicBezTo>
                              <a:cubicBezTo>
                                <a:pt x="225129" y="450465"/>
                                <a:pt x="227991" y="455595"/>
                                <a:pt x="234950" y="460376"/>
                              </a:cubicBezTo>
                              <a:cubicBezTo>
                                <a:pt x="239238" y="464093"/>
                                <a:pt x="242812" y="470659"/>
                                <a:pt x="244475" y="473076"/>
                              </a:cubicBezTo>
                              <a:cubicBezTo>
                                <a:pt x="249450" y="475157"/>
                                <a:pt x="256086" y="482643"/>
                                <a:pt x="268288" y="487363"/>
                              </a:cubicBezTo>
                              <a:cubicBezTo>
                                <a:pt x="283955" y="494268"/>
                                <a:pt x="277241" y="493537"/>
                                <a:pt x="285750" y="493713"/>
                              </a:cubicBezTo>
                              <a:cubicBezTo>
                                <a:pt x="286934" y="494061"/>
                                <a:pt x="289972" y="497930"/>
                                <a:pt x="290513" y="498476"/>
                              </a:cubicBezTo>
                              <a:cubicBezTo>
                                <a:pt x="293480" y="498470"/>
                                <a:pt x="303187" y="501885"/>
                                <a:pt x="306388" y="503238"/>
                              </a:cubicBezTo>
                              <a:cubicBezTo>
                                <a:pt x="317885" y="512166"/>
                                <a:pt x="312988" y="510928"/>
                                <a:pt x="320675" y="511176"/>
                              </a:cubicBezTo>
                              <a:cubicBezTo>
                                <a:pt x="324407" y="513533"/>
                                <a:pt x="327548" y="516674"/>
                                <a:pt x="328613" y="517526"/>
                              </a:cubicBezTo>
                              <a:cubicBezTo>
                                <a:pt x="346832" y="521032"/>
                                <a:pt x="340990" y="515952"/>
                                <a:pt x="347663" y="523876"/>
                              </a:cubicBezTo>
                              <a:cubicBezTo>
                                <a:pt x="350955" y="525799"/>
                                <a:pt x="354842" y="525540"/>
                                <a:pt x="357188" y="527051"/>
                              </a:cubicBezTo>
                              <a:cubicBezTo>
                                <a:pt x="359862" y="528513"/>
                                <a:pt x="374255" y="537178"/>
                                <a:pt x="376238" y="538163"/>
                              </a:cubicBezTo>
                              <a:cubicBezTo>
                                <a:pt x="378351" y="539237"/>
                                <a:pt x="393224" y="540966"/>
                                <a:pt x="398463" y="542926"/>
                              </a:cubicBezTo>
                              <a:cubicBezTo>
                                <a:pt x="400595" y="542998"/>
                                <a:pt x="408695" y="543180"/>
                                <a:pt x="414338" y="544513"/>
                              </a:cubicBezTo>
                              <a:cubicBezTo>
                                <a:pt x="416452" y="544055"/>
                                <a:pt x="419259" y="544821"/>
                                <a:pt x="422275" y="544513"/>
                              </a:cubicBezTo>
                              <a:cubicBezTo>
                                <a:pt x="428580" y="546753"/>
                                <a:pt x="446230" y="542678"/>
                                <a:pt x="449263" y="544513"/>
                              </a:cubicBezTo>
                              <a:cubicBezTo>
                                <a:pt x="451168" y="545720"/>
                                <a:pt x="461006" y="544990"/>
                                <a:pt x="463550" y="544513"/>
                              </a:cubicBezTo>
                              <a:cubicBezTo>
                                <a:pt x="487151" y="531902"/>
                                <a:pt x="501913" y="518134"/>
                                <a:pt x="511175" y="514351"/>
                              </a:cubicBezTo>
                              <a:close/>
                            </a:path>
                          </a:pathLst>
                        </a:custGeom>
                        <ask:type>
                          <ask:lineSketchNone/>
                        </ask:type>
                      </ask:lineSketchStyleProps>
                    </a:ext>
                  </a:extLst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05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</a:endParaRPr>
                </a:p>
              </p:txBody>
            </p:sp>
          </p:grpSp>
          <p:grpSp>
            <p:nvGrpSpPr>
              <p:cNvPr id="223" name="Group 222">
                <a:extLst>
                  <a:ext uri="{FF2B5EF4-FFF2-40B4-BE49-F238E27FC236}">
                    <a16:creationId xmlns:a16="http://schemas.microsoft.com/office/drawing/2014/main" id="{441CD41C-6CB3-EBC2-11A5-489916E16567}"/>
                  </a:ext>
                </a:extLst>
              </p:cNvPr>
              <p:cNvGrpSpPr/>
              <p:nvPr/>
            </p:nvGrpSpPr>
            <p:grpSpPr>
              <a:xfrm>
                <a:off x="7372680" y="1607300"/>
                <a:ext cx="274164" cy="510369"/>
                <a:chOff x="4253132" y="2562093"/>
                <a:chExt cx="269213" cy="501153"/>
              </a:xfrm>
            </p:grpSpPr>
            <p:grpSp>
              <p:nvGrpSpPr>
                <p:cNvPr id="240" name="Group 239">
                  <a:extLst>
                    <a:ext uri="{FF2B5EF4-FFF2-40B4-BE49-F238E27FC236}">
                      <a16:creationId xmlns:a16="http://schemas.microsoft.com/office/drawing/2014/main" id="{FFAA8CFE-EB78-4FC8-B938-647CF3ECE9DE}"/>
                    </a:ext>
                  </a:extLst>
                </p:cNvPr>
                <p:cNvGrpSpPr/>
                <p:nvPr/>
              </p:nvGrpSpPr>
              <p:grpSpPr>
                <a:xfrm>
                  <a:off x="4253132" y="2562093"/>
                  <a:ext cx="197161" cy="321777"/>
                  <a:chOff x="6621653" y="1784030"/>
                  <a:chExt cx="2530550" cy="4130005"/>
                </a:xfrm>
              </p:grpSpPr>
              <p:sp>
                <p:nvSpPr>
                  <p:cNvPr id="265" name="Freeform 373">
                    <a:extLst>
                      <a:ext uri="{FF2B5EF4-FFF2-40B4-BE49-F238E27FC236}">
                        <a16:creationId xmlns:a16="http://schemas.microsoft.com/office/drawing/2014/main" id="{EF8BDBFC-11A3-4649-641A-1352608CB5BE}"/>
                      </a:ext>
                    </a:extLst>
                  </p:cNvPr>
                  <p:cNvSpPr/>
                  <p:nvPr/>
                </p:nvSpPr>
                <p:spPr>
                  <a:xfrm>
                    <a:off x="8117322" y="2669781"/>
                    <a:ext cx="973937" cy="3244254"/>
                  </a:xfrm>
                  <a:custGeom>
                    <a:avLst/>
                    <a:gdLst>
                      <a:gd name="connsiteX0" fmla="*/ 0 w 973937"/>
                      <a:gd name="connsiteY0" fmla="*/ 0 h 3244254"/>
                      <a:gd name="connsiteX1" fmla="*/ 973937 w 973937"/>
                      <a:gd name="connsiteY1" fmla="*/ 0 h 3244254"/>
                      <a:gd name="connsiteX2" fmla="*/ 973937 w 973937"/>
                      <a:gd name="connsiteY2" fmla="*/ 1516289 h 3244254"/>
                      <a:gd name="connsiteX3" fmla="*/ 973937 w 973937"/>
                      <a:gd name="connsiteY3" fmla="*/ 1516290 h 3244254"/>
                      <a:gd name="connsiteX4" fmla="*/ 973937 w 973937"/>
                      <a:gd name="connsiteY4" fmla="*/ 1516290 h 3244254"/>
                      <a:gd name="connsiteX5" fmla="*/ 973698 w 973937"/>
                      <a:gd name="connsiteY5" fmla="*/ 1522323 h 3244254"/>
                      <a:gd name="connsiteX6" fmla="*/ 953949 w 973937"/>
                      <a:gd name="connsiteY6" fmla="*/ 1674116 h 3244254"/>
                      <a:gd name="connsiteX7" fmla="*/ 685992 w 973937"/>
                      <a:gd name="connsiteY7" fmla="*/ 2968401 h 3244254"/>
                      <a:gd name="connsiteX8" fmla="*/ 347253 w 973937"/>
                      <a:gd name="connsiteY8" fmla="*/ 3130187 h 3244254"/>
                      <a:gd name="connsiteX9" fmla="*/ 16365 w 973937"/>
                      <a:gd name="connsiteY9" fmla="*/ 1641949 h 3244254"/>
                      <a:gd name="connsiteX10" fmla="*/ 0 w 973937"/>
                      <a:gd name="connsiteY10" fmla="*/ 1516290 h 3244254"/>
                      <a:gd name="connsiteX11" fmla="*/ 0 w 973937"/>
                      <a:gd name="connsiteY11" fmla="*/ 1516290 h 3244254"/>
                      <a:gd name="connsiteX12" fmla="*/ 0 w 973937"/>
                      <a:gd name="connsiteY12" fmla="*/ 1516289 h 32442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973937" h="3244254">
                        <a:moveTo>
                          <a:pt x="0" y="0"/>
                        </a:moveTo>
                        <a:lnTo>
                          <a:pt x="973937" y="0"/>
                        </a:lnTo>
                        <a:lnTo>
                          <a:pt x="973937" y="1516289"/>
                        </a:lnTo>
                        <a:lnTo>
                          <a:pt x="973937" y="1516290"/>
                        </a:lnTo>
                        <a:lnTo>
                          <a:pt x="973937" y="1516290"/>
                        </a:lnTo>
                        <a:lnTo>
                          <a:pt x="973698" y="1522323"/>
                        </a:lnTo>
                        <a:cubicBezTo>
                          <a:pt x="971223" y="1552461"/>
                          <a:pt x="965324" y="1598068"/>
                          <a:pt x="953949" y="1674116"/>
                        </a:cubicBezTo>
                        <a:cubicBezTo>
                          <a:pt x="908446" y="1978307"/>
                          <a:pt x="746663" y="2781337"/>
                          <a:pt x="685992" y="2968401"/>
                        </a:cubicBezTo>
                        <a:cubicBezTo>
                          <a:pt x="625321" y="3155466"/>
                          <a:pt x="463536" y="3387190"/>
                          <a:pt x="347253" y="3130187"/>
                        </a:cubicBezTo>
                        <a:cubicBezTo>
                          <a:pt x="245504" y="2905309"/>
                          <a:pt x="93436" y="2177220"/>
                          <a:pt x="16365" y="1641949"/>
                        </a:cubicBezTo>
                        <a:lnTo>
                          <a:pt x="0" y="1516290"/>
                        </a:lnTo>
                        <a:lnTo>
                          <a:pt x="0" y="1516290"/>
                        </a:lnTo>
                        <a:lnTo>
                          <a:pt x="0" y="1516289"/>
                        </a:lnTo>
                        <a:close/>
                      </a:path>
                    </a:pathLst>
                  </a:custGeom>
                  <a:solidFill>
                    <a:srgbClr val="5B9BD5"/>
                  </a:solidFill>
                  <a:ln w="19050" cap="flat" cmpd="sng" algn="ctr">
                    <a:solidFill>
                      <a:srgbClr val="5B9BD5">
                        <a:shade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05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  <p:grpSp>
                <p:nvGrpSpPr>
                  <p:cNvPr id="266" name="Group 265">
                    <a:extLst>
                      <a:ext uri="{FF2B5EF4-FFF2-40B4-BE49-F238E27FC236}">
                        <a16:creationId xmlns:a16="http://schemas.microsoft.com/office/drawing/2014/main" id="{7EE162E0-E69F-23D4-02F8-DB4FED8EEAB1}"/>
                      </a:ext>
                    </a:extLst>
                  </p:cNvPr>
                  <p:cNvGrpSpPr/>
                  <p:nvPr/>
                </p:nvGrpSpPr>
                <p:grpSpPr>
                  <a:xfrm>
                    <a:off x="6621653" y="1784030"/>
                    <a:ext cx="2530550" cy="880988"/>
                    <a:chOff x="5345302" y="1788793"/>
                    <a:chExt cx="2530550" cy="880988"/>
                  </a:xfrm>
                </p:grpSpPr>
                <p:sp>
                  <p:nvSpPr>
                    <p:cNvPr id="270" name="Freeform 378">
                      <a:extLst>
                        <a:ext uri="{FF2B5EF4-FFF2-40B4-BE49-F238E27FC236}">
                          <a16:creationId xmlns:a16="http://schemas.microsoft.com/office/drawing/2014/main" id="{5CA3BA58-70D5-E87E-4FCE-AE9BB12B18F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308729" y="2406890"/>
                      <a:ext cx="487235" cy="142639"/>
                    </a:xfrm>
                    <a:custGeom>
                      <a:avLst/>
                      <a:gdLst>
                        <a:gd name="connsiteX0" fmla="*/ 0 w 487235"/>
                        <a:gd name="connsiteY0" fmla="*/ 0 h 142639"/>
                        <a:gd name="connsiteX1" fmla="*/ 206908 w 487235"/>
                        <a:gd name="connsiteY1" fmla="*/ 133489 h 142639"/>
                        <a:gd name="connsiteX2" fmla="*/ 487235 w 487235"/>
                        <a:gd name="connsiteY2" fmla="*/ 120140 h 14263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</a:cxnLst>
                      <a:rect l="l" t="t" r="r" b="b"/>
                      <a:pathLst>
                        <a:path w="487235" h="142639">
                          <a:moveTo>
                            <a:pt x="0" y="0"/>
                          </a:moveTo>
                          <a:cubicBezTo>
                            <a:pt x="62851" y="56733"/>
                            <a:pt x="125702" y="113466"/>
                            <a:pt x="206908" y="133489"/>
                          </a:cubicBezTo>
                          <a:cubicBezTo>
                            <a:pt x="288114" y="153512"/>
                            <a:pt x="387674" y="136826"/>
                            <a:pt x="487235" y="120140"/>
                          </a:cubicBezTo>
                        </a:path>
                      </a:pathLst>
                    </a:custGeom>
                    <a:noFill/>
                    <a:ln w="28575" cap="flat" cmpd="sng" algn="ctr">
                      <a:solidFill>
                        <a:srgbClr val="5B9BD5">
                          <a:shade val="50000"/>
                        </a:srgbClr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5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</a:endParaRPr>
                    </a:p>
                  </p:txBody>
                </p:sp>
                <p:sp>
                  <p:nvSpPr>
                    <p:cNvPr id="271" name="Rectangle 270">
                      <a:extLst>
                        <a:ext uri="{FF2B5EF4-FFF2-40B4-BE49-F238E27FC236}">
                          <a16:creationId xmlns:a16="http://schemas.microsoft.com/office/drawing/2014/main" id="{551EAE95-D81A-5C27-79A3-289CC50A374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767328" y="2486179"/>
                      <a:ext cx="1108524" cy="183602"/>
                    </a:xfrm>
                    <a:prstGeom prst="rect">
                      <a:avLst/>
                    </a:prstGeom>
                    <a:solidFill>
                      <a:srgbClr val="5B9BD5"/>
                    </a:solidFill>
                    <a:ln w="12700" cap="flat" cmpd="sng" algn="ctr">
                      <a:solidFill>
                        <a:srgbClr val="5B9BD5">
                          <a:shade val="50000"/>
                        </a:srgbClr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5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</a:endParaRPr>
                    </a:p>
                  </p:txBody>
                </p:sp>
                <p:grpSp>
                  <p:nvGrpSpPr>
                    <p:cNvPr id="272" name="Group 271">
                      <a:extLst>
                        <a:ext uri="{FF2B5EF4-FFF2-40B4-BE49-F238E27FC236}">
                          <a16:creationId xmlns:a16="http://schemas.microsoft.com/office/drawing/2014/main" id="{C47AE05B-262E-B34C-0978-95C6FA2A3E11}"/>
                        </a:ext>
                      </a:extLst>
                    </p:cNvPr>
                    <p:cNvGrpSpPr/>
                    <p:nvPr/>
                  </p:nvGrpSpPr>
                  <p:grpSpPr>
                    <a:xfrm rot="1980000">
                      <a:off x="5345302" y="1788793"/>
                      <a:ext cx="1108524" cy="466514"/>
                      <a:chOff x="9008832" y="1859860"/>
                      <a:chExt cx="1108524" cy="466514"/>
                    </a:xfrm>
                  </p:grpSpPr>
                  <p:sp>
                    <p:nvSpPr>
                      <p:cNvPr id="274" name="Rectangle 273">
                        <a:extLst>
                          <a:ext uri="{FF2B5EF4-FFF2-40B4-BE49-F238E27FC236}">
                            <a16:creationId xmlns:a16="http://schemas.microsoft.com/office/drawing/2014/main" id="{6A21C4F3-1C8E-1729-D06F-1A45EECB9E09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9116100" y="1859860"/>
                        <a:ext cx="893989" cy="282912"/>
                      </a:xfrm>
                      <a:prstGeom prst="rect">
                        <a:avLst/>
                      </a:prstGeom>
                      <a:solidFill>
                        <a:srgbClr val="5B9BD5"/>
                      </a:solidFill>
                      <a:ln w="12700" cap="flat" cmpd="sng" algn="ctr">
                        <a:solidFill>
                          <a:srgbClr val="5B9BD5">
                            <a:shade val="50000"/>
                          </a:srgbClr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en-US" sz="105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/>
                        </a:endParaRPr>
                      </a:p>
                    </p:txBody>
                  </p:sp>
                  <p:sp>
                    <p:nvSpPr>
                      <p:cNvPr id="275" name="Rectangle 274">
                        <a:extLst>
                          <a:ext uri="{FF2B5EF4-FFF2-40B4-BE49-F238E27FC236}">
                            <a16:creationId xmlns:a16="http://schemas.microsoft.com/office/drawing/2014/main" id="{F9AF2B6D-698A-DEB2-B1AA-30A77E71FB5A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9008832" y="2142772"/>
                        <a:ext cx="1108524" cy="183602"/>
                      </a:xfrm>
                      <a:prstGeom prst="rect">
                        <a:avLst/>
                      </a:prstGeom>
                      <a:solidFill>
                        <a:srgbClr val="5B9BD5"/>
                      </a:solidFill>
                      <a:ln w="12700" cap="flat" cmpd="sng" algn="ctr">
                        <a:solidFill>
                          <a:srgbClr val="5B9BD5">
                            <a:shade val="50000"/>
                          </a:srgbClr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en-US" sz="105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/>
                        </a:endParaRPr>
                      </a:p>
                    </p:txBody>
                  </p:sp>
                </p:grpSp>
                <p:sp>
                  <p:nvSpPr>
                    <p:cNvPr id="273" name="Freeform 381">
                      <a:extLst>
                        <a:ext uri="{FF2B5EF4-FFF2-40B4-BE49-F238E27FC236}">
                          <a16:creationId xmlns:a16="http://schemas.microsoft.com/office/drawing/2014/main" id="{B381796C-916E-0492-C34D-75CC9858A92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280660" y="2462873"/>
                      <a:ext cx="487235" cy="142639"/>
                    </a:xfrm>
                    <a:custGeom>
                      <a:avLst/>
                      <a:gdLst>
                        <a:gd name="connsiteX0" fmla="*/ 0 w 487235"/>
                        <a:gd name="connsiteY0" fmla="*/ 0 h 142639"/>
                        <a:gd name="connsiteX1" fmla="*/ 206908 w 487235"/>
                        <a:gd name="connsiteY1" fmla="*/ 133489 h 142639"/>
                        <a:gd name="connsiteX2" fmla="*/ 487235 w 487235"/>
                        <a:gd name="connsiteY2" fmla="*/ 120140 h 14263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</a:cxnLst>
                      <a:rect l="l" t="t" r="r" b="b"/>
                      <a:pathLst>
                        <a:path w="487235" h="142639">
                          <a:moveTo>
                            <a:pt x="0" y="0"/>
                          </a:moveTo>
                          <a:cubicBezTo>
                            <a:pt x="62851" y="56733"/>
                            <a:pt x="125702" y="113466"/>
                            <a:pt x="206908" y="133489"/>
                          </a:cubicBezTo>
                          <a:cubicBezTo>
                            <a:pt x="288114" y="153512"/>
                            <a:pt x="387674" y="136826"/>
                            <a:pt x="487235" y="120140"/>
                          </a:cubicBezTo>
                        </a:path>
                      </a:pathLst>
                    </a:custGeom>
                    <a:noFill/>
                    <a:ln w="28575" cap="flat" cmpd="sng" algn="ctr">
                      <a:solidFill>
                        <a:srgbClr val="5B9BD5">
                          <a:shade val="50000"/>
                        </a:srgbClr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5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</a:endParaRPr>
                    </a:p>
                  </p:txBody>
                </p:sp>
              </p:grpSp>
              <p:cxnSp>
                <p:nvCxnSpPr>
                  <p:cNvPr id="267" name="Straight Connector 266">
                    <a:extLst>
                      <a:ext uri="{FF2B5EF4-FFF2-40B4-BE49-F238E27FC236}">
                        <a16:creationId xmlns:a16="http://schemas.microsoft.com/office/drawing/2014/main" id="{4359CB65-BA8C-391B-4D75-F96BD2082DA6}"/>
                      </a:ext>
                    </a:extLst>
                  </p:cNvPr>
                  <p:cNvCxnSpPr/>
                  <p:nvPr/>
                </p:nvCxnSpPr>
                <p:spPr>
                  <a:xfrm>
                    <a:off x="8139958" y="2936759"/>
                    <a:ext cx="500584" cy="0"/>
                  </a:xfrm>
                  <a:prstGeom prst="line">
                    <a:avLst/>
                  </a:prstGeom>
                  <a:noFill/>
                  <a:ln w="6350" cap="flat" cmpd="sng" algn="ctr">
                    <a:solidFill>
                      <a:srgbClr val="2D3E50"/>
                    </a:solidFill>
                    <a:prstDash val="solid"/>
                    <a:miter lim="800000"/>
                  </a:ln>
                  <a:effectLst/>
                </p:spPr>
              </p:cxnSp>
              <p:cxnSp>
                <p:nvCxnSpPr>
                  <p:cNvPr id="268" name="Straight Connector 267">
                    <a:extLst>
                      <a:ext uri="{FF2B5EF4-FFF2-40B4-BE49-F238E27FC236}">
                        <a16:creationId xmlns:a16="http://schemas.microsoft.com/office/drawing/2014/main" id="{2B86B17D-DC9F-15C3-BBCC-B294DCD19C9A}"/>
                      </a:ext>
                    </a:extLst>
                  </p:cNvPr>
                  <p:cNvCxnSpPr/>
                  <p:nvPr/>
                </p:nvCxnSpPr>
                <p:spPr>
                  <a:xfrm>
                    <a:off x="8139958" y="3736582"/>
                    <a:ext cx="500584" cy="0"/>
                  </a:xfrm>
                  <a:prstGeom prst="line">
                    <a:avLst/>
                  </a:prstGeom>
                  <a:noFill/>
                  <a:ln w="6350" cap="flat" cmpd="sng" algn="ctr">
                    <a:solidFill>
                      <a:srgbClr val="2D3E50"/>
                    </a:solidFill>
                    <a:prstDash val="solid"/>
                    <a:miter lim="800000"/>
                  </a:ln>
                  <a:effectLst/>
                </p:spPr>
              </p:cxnSp>
              <p:sp>
                <p:nvSpPr>
                  <p:cNvPr id="269" name="Freeform 377">
                    <a:extLst>
                      <a:ext uri="{FF2B5EF4-FFF2-40B4-BE49-F238E27FC236}">
                        <a16:creationId xmlns:a16="http://schemas.microsoft.com/office/drawing/2014/main" id="{426E4D22-DF9F-9FA5-4EEB-B14623D9B42F}"/>
                      </a:ext>
                    </a:extLst>
                  </p:cNvPr>
                  <p:cNvSpPr/>
                  <p:nvPr/>
                </p:nvSpPr>
                <p:spPr>
                  <a:xfrm>
                    <a:off x="8138205" y="4248147"/>
                    <a:ext cx="930894" cy="1651597"/>
                  </a:xfrm>
                  <a:custGeom>
                    <a:avLst/>
                    <a:gdLst>
                      <a:gd name="connsiteX0" fmla="*/ 0 w 1285750"/>
                      <a:gd name="connsiteY0" fmla="*/ 0 h 2281185"/>
                      <a:gd name="connsiteX1" fmla="*/ 1285750 w 1285750"/>
                      <a:gd name="connsiteY1" fmla="*/ 0 h 2281185"/>
                      <a:gd name="connsiteX2" fmla="*/ 1285435 w 1285750"/>
                      <a:gd name="connsiteY2" fmla="*/ 7966 h 2281185"/>
                      <a:gd name="connsiteX3" fmla="*/ 1259362 w 1285750"/>
                      <a:gd name="connsiteY3" fmla="*/ 208356 h 2281185"/>
                      <a:gd name="connsiteX4" fmla="*/ 905617 w 1285750"/>
                      <a:gd name="connsiteY4" fmla="*/ 1917016 h 2281185"/>
                      <a:gd name="connsiteX5" fmla="*/ 458428 w 1285750"/>
                      <a:gd name="connsiteY5" fmla="*/ 2130598 h 2281185"/>
                      <a:gd name="connsiteX6" fmla="*/ 21604 w 1285750"/>
                      <a:gd name="connsiteY6" fmla="*/ 165891 h 228118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85750" h="2281185">
                        <a:moveTo>
                          <a:pt x="0" y="0"/>
                        </a:moveTo>
                        <a:lnTo>
                          <a:pt x="1285750" y="0"/>
                        </a:lnTo>
                        <a:lnTo>
                          <a:pt x="1285435" y="7966"/>
                        </a:lnTo>
                        <a:cubicBezTo>
                          <a:pt x="1282167" y="47752"/>
                          <a:pt x="1274380" y="107961"/>
                          <a:pt x="1259362" y="208356"/>
                        </a:cubicBezTo>
                        <a:cubicBezTo>
                          <a:pt x="1199292" y="609936"/>
                          <a:pt x="985712" y="1670061"/>
                          <a:pt x="905617" y="1917016"/>
                        </a:cubicBezTo>
                        <a:cubicBezTo>
                          <a:pt x="825522" y="2163971"/>
                          <a:pt x="611941" y="2469883"/>
                          <a:pt x="458428" y="2130598"/>
                        </a:cubicBezTo>
                        <a:cubicBezTo>
                          <a:pt x="324104" y="1833724"/>
                          <a:pt x="123350" y="872533"/>
                          <a:pt x="21604" y="165891"/>
                        </a:cubicBezTo>
                        <a:close/>
                      </a:path>
                    </a:pathLst>
                  </a:custGeom>
                  <a:solidFill>
                    <a:srgbClr val="70AD47">
                      <a:lumMod val="40000"/>
                      <a:lumOff val="6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05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</p:grpSp>
            <p:grpSp>
              <p:nvGrpSpPr>
                <p:cNvPr id="241" name="Group 240">
                  <a:extLst>
                    <a:ext uri="{FF2B5EF4-FFF2-40B4-BE49-F238E27FC236}">
                      <a16:creationId xmlns:a16="http://schemas.microsoft.com/office/drawing/2014/main" id="{CE02B693-C198-01EF-A57D-17702EC4FE16}"/>
                    </a:ext>
                  </a:extLst>
                </p:cNvPr>
                <p:cNvGrpSpPr/>
                <p:nvPr/>
              </p:nvGrpSpPr>
              <p:grpSpPr>
                <a:xfrm>
                  <a:off x="4325184" y="2659134"/>
                  <a:ext cx="197161" cy="321777"/>
                  <a:chOff x="6621653" y="1784030"/>
                  <a:chExt cx="2530550" cy="4130005"/>
                </a:xfrm>
              </p:grpSpPr>
              <p:sp>
                <p:nvSpPr>
                  <p:cNvPr id="254" name="Freeform 362">
                    <a:extLst>
                      <a:ext uri="{FF2B5EF4-FFF2-40B4-BE49-F238E27FC236}">
                        <a16:creationId xmlns:a16="http://schemas.microsoft.com/office/drawing/2014/main" id="{1DD449C7-78D3-AA98-F2A4-73859986F2FF}"/>
                      </a:ext>
                    </a:extLst>
                  </p:cNvPr>
                  <p:cNvSpPr/>
                  <p:nvPr/>
                </p:nvSpPr>
                <p:spPr>
                  <a:xfrm>
                    <a:off x="8117322" y="2669781"/>
                    <a:ext cx="973937" cy="3244254"/>
                  </a:xfrm>
                  <a:custGeom>
                    <a:avLst/>
                    <a:gdLst>
                      <a:gd name="connsiteX0" fmla="*/ 0 w 973937"/>
                      <a:gd name="connsiteY0" fmla="*/ 0 h 3244254"/>
                      <a:gd name="connsiteX1" fmla="*/ 973937 w 973937"/>
                      <a:gd name="connsiteY1" fmla="*/ 0 h 3244254"/>
                      <a:gd name="connsiteX2" fmla="*/ 973937 w 973937"/>
                      <a:gd name="connsiteY2" fmla="*/ 1516289 h 3244254"/>
                      <a:gd name="connsiteX3" fmla="*/ 973937 w 973937"/>
                      <a:gd name="connsiteY3" fmla="*/ 1516290 h 3244254"/>
                      <a:gd name="connsiteX4" fmla="*/ 973937 w 973937"/>
                      <a:gd name="connsiteY4" fmla="*/ 1516290 h 3244254"/>
                      <a:gd name="connsiteX5" fmla="*/ 973698 w 973937"/>
                      <a:gd name="connsiteY5" fmla="*/ 1522323 h 3244254"/>
                      <a:gd name="connsiteX6" fmla="*/ 953949 w 973937"/>
                      <a:gd name="connsiteY6" fmla="*/ 1674116 h 3244254"/>
                      <a:gd name="connsiteX7" fmla="*/ 685992 w 973937"/>
                      <a:gd name="connsiteY7" fmla="*/ 2968401 h 3244254"/>
                      <a:gd name="connsiteX8" fmla="*/ 347253 w 973937"/>
                      <a:gd name="connsiteY8" fmla="*/ 3130187 h 3244254"/>
                      <a:gd name="connsiteX9" fmla="*/ 16365 w 973937"/>
                      <a:gd name="connsiteY9" fmla="*/ 1641949 h 3244254"/>
                      <a:gd name="connsiteX10" fmla="*/ 0 w 973937"/>
                      <a:gd name="connsiteY10" fmla="*/ 1516290 h 3244254"/>
                      <a:gd name="connsiteX11" fmla="*/ 0 w 973937"/>
                      <a:gd name="connsiteY11" fmla="*/ 1516290 h 3244254"/>
                      <a:gd name="connsiteX12" fmla="*/ 0 w 973937"/>
                      <a:gd name="connsiteY12" fmla="*/ 1516289 h 32442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973937" h="3244254">
                        <a:moveTo>
                          <a:pt x="0" y="0"/>
                        </a:moveTo>
                        <a:lnTo>
                          <a:pt x="973937" y="0"/>
                        </a:lnTo>
                        <a:lnTo>
                          <a:pt x="973937" y="1516289"/>
                        </a:lnTo>
                        <a:lnTo>
                          <a:pt x="973937" y="1516290"/>
                        </a:lnTo>
                        <a:lnTo>
                          <a:pt x="973937" y="1516290"/>
                        </a:lnTo>
                        <a:lnTo>
                          <a:pt x="973698" y="1522323"/>
                        </a:lnTo>
                        <a:cubicBezTo>
                          <a:pt x="971223" y="1552461"/>
                          <a:pt x="965324" y="1598068"/>
                          <a:pt x="953949" y="1674116"/>
                        </a:cubicBezTo>
                        <a:cubicBezTo>
                          <a:pt x="908446" y="1978307"/>
                          <a:pt x="746663" y="2781337"/>
                          <a:pt x="685992" y="2968401"/>
                        </a:cubicBezTo>
                        <a:cubicBezTo>
                          <a:pt x="625321" y="3155466"/>
                          <a:pt x="463536" y="3387190"/>
                          <a:pt x="347253" y="3130187"/>
                        </a:cubicBezTo>
                        <a:cubicBezTo>
                          <a:pt x="245504" y="2905309"/>
                          <a:pt x="93436" y="2177220"/>
                          <a:pt x="16365" y="1641949"/>
                        </a:cubicBezTo>
                        <a:lnTo>
                          <a:pt x="0" y="1516290"/>
                        </a:lnTo>
                        <a:lnTo>
                          <a:pt x="0" y="1516290"/>
                        </a:lnTo>
                        <a:lnTo>
                          <a:pt x="0" y="1516289"/>
                        </a:lnTo>
                        <a:close/>
                      </a:path>
                    </a:pathLst>
                  </a:custGeom>
                  <a:solidFill>
                    <a:srgbClr val="5B9BD5"/>
                  </a:solidFill>
                  <a:ln w="19050" cap="flat" cmpd="sng" algn="ctr">
                    <a:solidFill>
                      <a:srgbClr val="5B9BD5">
                        <a:shade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05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  <p:grpSp>
                <p:nvGrpSpPr>
                  <p:cNvPr id="255" name="Group 254">
                    <a:extLst>
                      <a:ext uri="{FF2B5EF4-FFF2-40B4-BE49-F238E27FC236}">
                        <a16:creationId xmlns:a16="http://schemas.microsoft.com/office/drawing/2014/main" id="{62A97918-5AFA-850C-36F0-93BDFB3BFF56}"/>
                      </a:ext>
                    </a:extLst>
                  </p:cNvPr>
                  <p:cNvGrpSpPr/>
                  <p:nvPr/>
                </p:nvGrpSpPr>
                <p:grpSpPr>
                  <a:xfrm>
                    <a:off x="6621653" y="1784030"/>
                    <a:ext cx="2530550" cy="880988"/>
                    <a:chOff x="5345302" y="1788793"/>
                    <a:chExt cx="2530550" cy="880988"/>
                  </a:xfrm>
                </p:grpSpPr>
                <p:sp>
                  <p:nvSpPr>
                    <p:cNvPr id="259" name="Freeform 367">
                      <a:extLst>
                        <a:ext uri="{FF2B5EF4-FFF2-40B4-BE49-F238E27FC236}">
                          <a16:creationId xmlns:a16="http://schemas.microsoft.com/office/drawing/2014/main" id="{C9337B8C-6008-0C2C-4EF9-D5AA3944B679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308729" y="2406890"/>
                      <a:ext cx="487235" cy="142639"/>
                    </a:xfrm>
                    <a:custGeom>
                      <a:avLst/>
                      <a:gdLst>
                        <a:gd name="connsiteX0" fmla="*/ 0 w 487235"/>
                        <a:gd name="connsiteY0" fmla="*/ 0 h 142639"/>
                        <a:gd name="connsiteX1" fmla="*/ 206908 w 487235"/>
                        <a:gd name="connsiteY1" fmla="*/ 133489 h 142639"/>
                        <a:gd name="connsiteX2" fmla="*/ 487235 w 487235"/>
                        <a:gd name="connsiteY2" fmla="*/ 120140 h 14263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</a:cxnLst>
                      <a:rect l="l" t="t" r="r" b="b"/>
                      <a:pathLst>
                        <a:path w="487235" h="142639">
                          <a:moveTo>
                            <a:pt x="0" y="0"/>
                          </a:moveTo>
                          <a:cubicBezTo>
                            <a:pt x="62851" y="56733"/>
                            <a:pt x="125702" y="113466"/>
                            <a:pt x="206908" y="133489"/>
                          </a:cubicBezTo>
                          <a:cubicBezTo>
                            <a:pt x="288114" y="153512"/>
                            <a:pt x="387674" y="136826"/>
                            <a:pt x="487235" y="120140"/>
                          </a:cubicBezTo>
                        </a:path>
                      </a:pathLst>
                    </a:custGeom>
                    <a:noFill/>
                    <a:ln w="28575" cap="flat" cmpd="sng" algn="ctr">
                      <a:solidFill>
                        <a:srgbClr val="5B9BD5">
                          <a:shade val="50000"/>
                        </a:srgbClr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5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</a:endParaRPr>
                    </a:p>
                  </p:txBody>
                </p:sp>
                <p:sp>
                  <p:nvSpPr>
                    <p:cNvPr id="260" name="Rectangle 259">
                      <a:extLst>
                        <a:ext uri="{FF2B5EF4-FFF2-40B4-BE49-F238E27FC236}">
                          <a16:creationId xmlns:a16="http://schemas.microsoft.com/office/drawing/2014/main" id="{63CE2293-AE06-BFE6-F005-C4A7761A2D4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767328" y="2486179"/>
                      <a:ext cx="1108524" cy="183602"/>
                    </a:xfrm>
                    <a:prstGeom prst="rect">
                      <a:avLst/>
                    </a:prstGeom>
                    <a:solidFill>
                      <a:srgbClr val="5B9BD5"/>
                    </a:solidFill>
                    <a:ln w="12700" cap="flat" cmpd="sng" algn="ctr">
                      <a:solidFill>
                        <a:srgbClr val="5B9BD5">
                          <a:shade val="50000"/>
                        </a:srgbClr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5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</a:endParaRPr>
                    </a:p>
                  </p:txBody>
                </p:sp>
                <p:grpSp>
                  <p:nvGrpSpPr>
                    <p:cNvPr id="261" name="Group 260">
                      <a:extLst>
                        <a:ext uri="{FF2B5EF4-FFF2-40B4-BE49-F238E27FC236}">
                          <a16:creationId xmlns:a16="http://schemas.microsoft.com/office/drawing/2014/main" id="{C1CE13EE-6E0F-7A73-48FE-F89116EA7F40}"/>
                        </a:ext>
                      </a:extLst>
                    </p:cNvPr>
                    <p:cNvGrpSpPr/>
                    <p:nvPr/>
                  </p:nvGrpSpPr>
                  <p:grpSpPr>
                    <a:xfrm rot="1980000">
                      <a:off x="5345302" y="1788793"/>
                      <a:ext cx="1108524" cy="466514"/>
                      <a:chOff x="9008832" y="1859860"/>
                      <a:chExt cx="1108524" cy="466514"/>
                    </a:xfrm>
                  </p:grpSpPr>
                  <p:sp>
                    <p:nvSpPr>
                      <p:cNvPr id="263" name="Rectangle 262">
                        <a:extLst>
                          <a:ext uri="{FF2B5EF4-FFF2-40B4-BE49-F238E27FC236}">
                            <a16:creationId xmlns:a16="http://schemas.microsoft.com/office/drawing/2014/main" id="{DD9DDD53-C75C-7332-353C-3FAB943D8DB8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9116100" y="1859860"/>
                        <a:ext cx="893989" cy="282912"/>
                      </a:xfrm>
                      <a:prstGeom prst="rect">
                        <a:avLst/>
                      </a:prstGeom>
                      <a:solidFill>
                        <a:srgbClr val="5B9BD5"/>
                      </a:solidFill>
                      <a:ln w="12700" cap="flat" cmpd="sng" algn="ctr">
                        <a:solidFill>
                          <a:srgbClr val="5B9BD5">
                            <a:shade val="50000"/>
                          </a:srgbClr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en-US" sz="105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/>
                        </a:endParaRPr>
                      </a:p>
                    </p:txBody>
                  </p:sp>
                  <p:sp>
                    <p:nvSpPr>
                      <p:cNvPr id="264" name="Rectangle 263">
                        <a:extLst>
                          <a:ext uri="{FF2B5EF4-FFF2-40B4-BE49-F238E27FC236}">
                            <a16:creationId xmlns:a16="http://schemas.microsoft.com/office/drawing/2014/main" id="{03A6CEF2-5A55-C528-9F1E-E00E63D0DA6F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9008832" y="2142772"/>
                        <a:ext cx="1108524" cy="183602"/>
                      </a:xfrm>
                      <a:prstGeom prst="rect">
                        <a:avLst/>
                      </a:prstGeom>
                      <a:solidFill>
                        <a:srgbClr val="5B9BD5"/>
                      </a:solidFill>
                      <a:ln w="12700" cap="flat" cmpd="sng" algn="ctr">
                        <a:solidFill>
                          <a:srgbClr val="5B9BD5">
                            <a:shade val="50000"/>
                          </a:srgbClr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en-US" sz="105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/>
                        </a:endParaRPr>
                      </a:p>
                    </p:txBody>
                  </p:sp>
                </p:grpSp>
                <p:sp>
                  <p:nvSpPr>
                    <p:cNvPr id="262" name="Freeform 370">
                      <a:extLst>
                        <a:ext uri="{FF2B5EF4-FFF2-40B4-BE49-F238E27FC236}">
                          <a16:creationId xmlns:a16="http://schemas.microsoft.com/office/drawing/2014/main" id="{573B900F-75C4-B63A-F829-07941EDC696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280660" y="2462873"/>
                      <a:ext cx="487235" cy="142639"/>
                    </a:xfrm>
                    <a:custGeom>
                      <a:avLst/>
                      <a:gdLst>
                        <a:gd name="connsiteX0" fmla="*/ 0 w 487235"/>
                        <a:gd name="connsiteY0" fmla="*/ 0 h 142639"/>
                        <a:gd name="connsiteX1" fmla="*/ 206908 w 487235"/>
                        <a:gd name="connsiteY1" fmla="*/ 133489 h 142639"/>
                        <a:gd name="connsiteX2" fmla="*/ 487235 w 487235"/>
                        <a:gd name="connsiteY2" fmla="*/ 120140 h 14263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</a:cxnLst>
                      <a:rect l="l" t="t" r="r" b="b"/>
                      <a:pathLst>
                        <a:path w="487235" h="142639">
                          <a:moveTo>
                            <a:pt x="0" y="0"/>
                          </a:moveTo>
                          <a:cubicBezTo>
                            <a:pt x="62851" y="56733"/>
                            <a:pt x="125702" y="113466"/>
                            <a:pt x="206908" y="133489"/>
                          </a:cubicBezTo>
                          <a:cubicBezTo>
                            <a:pt x="288114" y="153512"/>
                            <a:pt x="387674" y="136826"/>
                            <a:pt x="487235" y="120140"/>
                          </a:cubicBezTo>
                        </a:path>
                      </a:pathLst>
                    </a:custGeom>
                    <a:noFill/>
                    <a:ln w="28575" cap="flat" cmpd="sng" algn="ctr">
                      <a:solidFill>
                        <a:srgbClr val="5B9BD5">
                          <a:shade val="50000"/>
                        </a:srgbClr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5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</a:endParaRPr>
                    </a:p>
                  </p:txBody>
                </p:sp>
              </p:grpSp>
              <p:cxnSp>
                <p:nvCxnSpPr>
                  <p:cNvPr id="256" name="Straight Connector 255">
                    <a:extLst>
                      <a:ext uri="{FF2B5EF4-FFF2-40B4-BE49-F238E27FC236}">
                        <a16:creationId xmlns:a16="http://schemas.microsoft.com/office/drawing/2014/main" id="{65967871-076B-E138-AF5E-956AA7362DA1}"/>
                      </a:ext>
                    </a:extLst>
                  </p:cNvPr>
                  <p:cNvCxnSpPr/>
                  <p:nvPr/>
                </p:nvCxnSpPr>
                <p:spPr>
                  <a:xfrm>
                    <a:off x="8139958" y="2936759"/>
                    <a:ext cx="500584" cy="0"/>
                  </a:xfrm>
                  <a:prstGeom prst="line">
                    <a:avLst/>
                  </a:prstGeom>
                  <a:noFill/>
                  <a:ln w="6350" cap="flat" cmpd="sng" algn="ctr">
                    <a:solidFill>
                      <a:srgbClr val="2D3E50"/>
                    </a:solidFill>
                    <a:prstDash val="solid"/>
                    <a:miter lim="800000"/>
                  </a:ln>
                  <a:effectLst/>
                </p:spPr>
              </p:cxnSp>
              <p:cxnSp>
                <p:nvCxnSpPr>
                  <p:cNvPr id="257" name="Straight Connector 256">
                    <a:extLst>
                      <a:ext uri="{FF2B5EF4-FFF2-40B4-BE49-F238E27FC236}">
                        <a16:creationId xmlns:a16="http://schemas.microsoft.com/office/drawing/2014/main" id="{B6ADA1EA-A55F-7CC6-DC83-57DA9A09434B}"/>
                      </a:ext>
                    </a:extLst>
                  </p:cNvPr>
                  <p:cNvCxnSpPr/>
                  <p:nvPr/>
                </p:nvCxnSpPr>
                <p:spPr>
                  <a:xfrm>
                    <a:off x="8139958" y="3736582"/>
                    <a:ext cx="500584" cy="0"/>
                  </a:xfrm>
                  <a:prstGeom prst="line">
                    <a:avLst/>
                  </a:prstGeom>
                  <a:noFill/>
                  <a:ln w="6350" cap="flat" cmpd="sng" algn="ctr">
                    <a:solidFill>
                      <a:srgbClr val="2D3E50"/>
                    </a:solidFill>
                    <a:prstDash val="solid"/>
                    <a:miter lim="800000"/>
                  </a:ln>
                  <a:effectLst/>
                </p:spPr>
              </p:cxnSp>
              <p:sp>
                <p:nvSpPr>
                  <p:cNvPr id="258" name="Freeform 366">
                    <a:extLst>
                      <a:ext uri="{FF2B5EF4-FFF2-40B4-BE49-F238E27FC236}">
                        <a16:creationId xmlns:a16="http://schemas.microsoft.com/office/drawing/2014/main" id="{C0B82A43-3A2E-4A00-5D3A-B3E5C214919F}"/>
                      </a:ext>
                    </a:extLst>
                  </p:cNvPr>
                  <p:cNvSpPr/>
                  <p:nvPr/>
                </p:nvSpPr>
                <p:spPr>
                  <a:xfrm>
                    <a:off x="8138205" y="4248147"/>
                    <a:ext cx="930894" cy="1651597"/>
                  </a:xfrm>
                  <a:custGeom>
                    <a:avLst/>
                    <a:gdLst>
                      <a:gd name="connsiteX0" fmla="*/ 0 w 1285750"/>
                      <a:gd name="connsiteY0" fmla="*/ 0 h 2281185"/>
                      <a:gd name="connsiteX1" fmla="*/ 1285750 w 1285750"/>
                      <a:gd name="connsiteY1" fmla="*/ 0 h 2281185"/>
                      <a:gd name="connsiteX2" fmla="*/ 1285435 w 1285750"/>
                      <a:gd name="connsiteY2" fmla="*/ 7966 h 2281185"/>
                      <a:gd name="connsiteX3" fmla="*/ 1259362 w 1285750"/>
                      <a:gd name="connsiteY3" fmla="*/ 208356 h 2281185"/>
                      <a:gd name="connsiteX4" fmla="*/ 905617 w 1285750"/>
                      <a:gd name="connsiteY4" fmla="*/ 1917016 h 2281185"/>
                      <a:gd name="connsiteX5" fmla="*/ 458428 w 1285750"/>
                      <a:gd name="connsiteY5" fmla="*/ 2130598 h 2281185"/>
                      <a:gd name="connsiteX6" fmla="*/ 21604 w 1285750"/>
                      <a:gd name="connsiteY6" fmla="*/ 165891 h 228118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85750" h="2281185">
                        <a:moveTo>
                          <a:pt x="0" y="0"/>
                        </a:moveTo>
                        <a:lnTo>
                          <a:pt x="1285750" y="0"/>
                        </a:lnTo>
                        <a:lnTo>
                          <a:pt x="1285435" y="7966"/>
                        </a:lnTo>
                        <a:cubicBezTo>
                          <a:pt x="1282167" y="47752"/>
                          <a:pt x="1274380" y="107961"/>
                          <a:pt x="1259362" y="208356"/>
                        </a:cubicBezTo>
                        <a:cubicBezTo>
                          <a:pt x="1199292" y="609936"/>
                          <a:pt x="985712" y="1670061"/>
                          <a:pt x="905617" y="1917016"/>
                        </a:cubicBezTo>
                        <a:cubicBezTo>
                          <a:pt x="825522" y="2163971"/>
                          <a:pt x="611941" y="2469883"/>
                          <a:pt x="458428" y="2130598"/>
                        </a:cubicBezTo>
                        <a:cubicBezTo>
                          <a:pt x="324104" y="1833724"/>
                          <a:pt x="123350" y="872533"/>
                          <a:pt x="21604" y="165891"/>
                        </a:cubicBezTo>
                        <a:close/>
                      </a:path>
                    </a:pathLst>
                  </a:custGeom>
                  <a:solidFill>
                    <a:srgbClr val="70AD47">
                      <a:lumMod val="40000"/>
                      <a:lumOff val="6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05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</p:grpSp>
            <p:grpSp>
              <p:nvGrpSpPr>
                <p:cNvPr id="242" name="Group 241">
                  <a:extLst>
                    <a:ext uri="{FF2B5EF4-FFF2-40B4-BE49-F238E27FC236}">
                      <a16:creationId xmlns:a16="http://schemas.microsoft.com/office/drawing/2014/main" id="{533E5C23-16BF-DD34-C235-DFCE1C52382E}"/>
                    </a:ext>
                  </a:extLst>
                </p:cNvPr>
                <p:cNvGrpSpPr/>
                <p:nvPr/>
              </p:nvGrpSpPr>
              <p:grpSpPr>
                <a:xfrm>
                  <a:off x="4266907" y="2741469"/>
                  <a:ext cx="197161" cy="321777"/>
                  <a:chOff x="6621653" y="1784030"/>
                  <a:chExt cx="2530550" cy="4130005"/>
                </a:xfrm>
              </p:grpSpPr>
              <p:sp>
                <p:nvSpPr>
                  <p:cNvPr id="243" name="Freeform 351">
                    <a:extLst>
                      <a:ext uri="{FF2B5EF4-FFF2-40B4-BE49-F238E27FC236}">
                        <a16:creationId xmlns:a16="http://schemas.microsoft.com/office/drawing/2014/main" id="{0B1D3917-B319-D6A1-6366-04E41446E60D}"/>
                      </a:ext>
                    </a:extLst>
                  </p:cNvPr>
                  <p:cNvSpPr/>
                  <p:nvPr/>
                </p:nvSpPr>
                <p:spPr>
                  <a:xfrm>
                    <a:off x="8117322" y="2669781"/>
                    <a:ext cx="973937" cy="3244254"/>
                  </a:xfrm>
                  <a:custGeom>
                    <a:avLst/>
                    <a:gdLst>
                      <a:gd name="connsiteX0" fmla="*/ 0 w 973937"/>
                      <a:gd name="connsiteY0" fmla="*/ 0 h 3244254"/>
                      <a:gd name="connsiteX1" fmla="*/ 973937 w 973937"/>
                      <a:gd name="connsiteY1" fmla="*/ 0 h 3244254"/>
                      <a:gd name="connsiteX2" fmla="*/ 973937 w 973937"/>
                      <a:gd name="connsiteY2" fmla="*/ 1516289 h 3244254"/>
                      <a:gd name="connsiteX3" fmla="*/ 973937 w 973937"/>
                      <a:gd name="connsiteY3" fmla="*/ 1516290 h 3244254"/>
                      <a:gd name="connsiteX4" fmla="*/ 973937 w 973937"/>
                      <a:gd name="connsiteY4" fmla="*/ 1516290 h 3244254"/>
                      <a:gd name="connsiteX5" fmla="*/ 973698 w 973937"/>
                      <a:gd name="connsiteY5" fmla="*/ 1522323 h 3244254"/>
                      <a:gd name="connsiteX6" fmla="*/ 953949 w 973937"/>
                      <a:gd name="connsiteY6" fmla="*/ 1674116 h 3244254"/>
                      <a:gd name="connsiteX7" fmla="*/ 685992 w 973937"/>
                      <a:gd name="connsiteY7" fmla="*/ 2968401 h 3244254"/>
                      <a:gd name="connsiteX8" fmla="*/ 347253 w 973937"/>
                      <a:gd name="connsiteY8" fmla="*/ 3130187 h 3244254"/>
                      <a:gd name="connsiteX9" fmla="*/ 16365 w 973937"/>
                      <a:gd name="connsiteY9" fmla="*/ 1641949 h 3244254"/>
                      <a:gd name="connsiteX10" fmla="*/ 0 w 973937"/>
                      <a:gd name="connsiteY10" fmla="*/ 1516290 h 3244254"/>
                      <a:gd name="connsiteX11" fmla="*/ 0 w 973937"/>
                      <a:gd name="connsiteY11" fmla="*/ 1516290 h 3244254"/>
                      <a:gd name="connsiteX12" fmla="*/ 0 w 973937"/>
                      <a:gd name="connsiteY12" fmla="*/ 1516289 h 324425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</a:cxnLst>
                    <a:rect l="l" t="t" r="r" b="b"/>
                    <a:pathLst>
                      <a:path w="973937" h="3244254">
                        <a:moveTo>
                          <a:pt x="0" y="0"/>
                        </a:moveTo>
                        <a:lnTo>
                          <a:pt x="973937" y="0"/>
                        </a:lnTo>
                        <a:lnTo>
                          <a:pt x="973937" y="1516289"/>
                        </a:lnTo>
                        <a:lnTo>
                          <a:pt x="973937" y="1516290"/>
                        </a:lnTo>
                        <a:lnTo>
                          <a:pt x="973937" y="1516290"/>
                        </a:lnTo>
                        <a:lnTo>
                          <a:pt x="973698" y="1522323"/>
                        </a:lnTo>
                        <a:cubicBezTo>
                          <a:pt x="971223" y="1552461"/>
                          <a:pt x="965324" y="1598068"/>
                          <a:pt x="953949" y="1674116"/>
                        </a:cubicBezTo>
                        <a:cubicBezTo>
                          <a:pt x="908446" y="1978307"/>
                          <a:pt x="746663" y="2781337"/>
                          <a:pt x="685992" y="2968401"/>
                        </a:cubicBezTo>
                        <a:cubicBezTo>
                          <a:pt x="625321" y="3155466"/>
                          <a:pt x="463536" y="3387190"/>
                          <a:pt x="347253" y="3130187"/>
                        </a:cubicBezTo>
                        <a:cubicBezTo>
                          <a:pt x="245504" y="2905309"/>
                          <a:pt x="93436" y="2177220"/>
                          <a:pt x="16365" y="1641949"/>
                        </a:cubicBezTo>
                        <a:lnTo>
                          <a:pt x="0" y="1516290"/>
                        </a:lnTo>
                        <a:lnTo>
                          <a:pt x="0" y="1516290"/>
                        </a:lnTo>
                        <a:lnTo>
                          <a:pt x="0" y="1516289"/>
                        </a:lnTo>
                        <a:close/>
                      </a:path>
                    </a:pathLst>
                  </a:custGeom>
                  <a:solidFill>
                    <a:srgbClr val="5B9BD5"/>
                  </a:solidFill>
                  <a:ln w="19050" cap="flat" cmpd="sng" algn="ctr">
                    <a:solidFill>
                      <a:srgbClr val="5B9BD5">
                        <a:shade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05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  <p:grpSp>
                <p:nvGrpSpPr>
                  <p:cNvPr id="244" name="Group 243">
                    <a:extLst>
                      <a:ext uri="{FF2B5EF4-FFF2-40B4-BE49-F238E27FC236}">
                        <a16:creationId xmlns:a16="http://schemas.microsoft.com/office/drawing/2014/main" id="{15DD3812-7C7A-4D11-83BF-D33D67067F4F}"/>
                      </a:ext>
                    </a:extLst>
                  </p:cNvPr>
                  <p:cNvGrpSpPr/>
                  <p:nvPr/>
                </p:nvGrpSpPr>
                <p:grpSpPr>
                  <a:xfrm>
                    <a:off x="6621653" y="1784030"/>
                    <a:ext cx="2530550" cy="880988"/>
                    <a:chOff x="5345302" y="1788793"/>
                    <a:chExt cx="2530550" cy="880988"/>
                  </a:xfrm>
                </p:grpSpPr>
                <p:sp>
                  <p:nvSpPr>
                    <p:cNvPr id="248" name="Freeform 356">
                      <a:extLst>
                        <a:ext uri="{FF2B5EF4-FFF2-40B4-BE49-F238E27FC236}">
                          <a16:creationId xmlns:a16="http://schemas.microsoft.com/office/drawing/2014/main" id="{166DBBE9-584E-D8B1-F12B-BEBB93C7B7EA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308729" y="2406890"/>
                      <a:ext cx="487235" cy="142639"/>
                    </a:xfrm>
                    <a:custGeom>
                      <a:avLst/>
                      <a:gdLst>
                        <a:gd name="connsiteX0" fmla="*/ 0 w 487235"/>
                        <a:gd name="connsiteY0" fmla="*/ 0 h 142639"/>
                        <a:gd name="connsiteX1" fmla="*/ 206908 w 487235"/>
                        <a:gd name="connsiteY1" fmla="*/ 133489 h 142639"/>
                        <a:gd name="connsiteX2" fmla="*/ 487235 w 487235"/>
                        <a:gd name="connsiteY2" fmla="*/ 120140 h 14263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</a:cxnLst>
                      <a:rect l="l" t="t" r="r" b="b"/>
                      <a:pathLst>
                        <a:path w="487235" h="142639">
                          <a:moveTo>
                            <a:pt x="0" y="0"/>
                          </a:moveTo>
                          <a:cubicBezTo>
                            <a:pt x="62851" y="56733"/>
                            <a:pt x="125702" y="113466"/>
                            <a:pt x="206908" y="133489"/>
                          </a:cubicBezTo>
                          <a:cubicBezTo>
                            <a:pt x="288114" y="153512"/>
                            <a:pt x="387674" y="136826"/>
                            <a:pt x="487235" y="120140"/>
                          </a:cubicBezTo>
                        </a:path>
                      </a:pathLst>
                    </a:custGeom>
                    <a:noFill/>
                    <a:ln w="28575" cap="flat" cmpd="sng" algn="ctr">
                      <a:solidFill>
                        <a:srgbClr val="5B9BD5">
                          <a:shade val="50000"/>
                        </a:srgbClr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5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</a:endParaRPr>
                    </a:p>
                  </p:txBody>
                </p:sp>
                <p:sp>
                  <p:nvSpPr>
                    <p:cNvPr id="249" name="Rectangle 248">
                      <a:extLst>
                        <a:ext uri="{FF2B5EF4-FFF2-40B4-BE49-F238E27FC236}">
                          <a16:creationId xmlns:a16="http://schemas.microsoft.com/office/drawing/2014/main" id="{F7913A62-D2D7-590D-9A45-7F879208A454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767328" y="2486179"/>
                      <a:ext cx="1108524" cy="183602"/>
                    </a:xfrm>
                    <a:prstGeom prst="rect">
                      <a:avLst/>
                    </a:prstGeom>
                    <a:solidFill>
                      <a:srgbClr val="5B9BD5"/>
                    </a:solidFill>
                    <a:ln w="12700" cap="flat" cmpd="sng" algn="ctr">
                      <a:solidFill>
                        <a:srgbClr val="5B9BD5">
                          <a:shade val="50000"/>
                        </a:srgbClr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5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</a:endParaRPr>
                    </a:p>
                  </p:txBody>
                </p:sp>
                <p:grpSp>
                  <p:nvGrpSpPr>
                    <p:cNvPr id="250" name="Group 249">
                      <a:extLst>
                        <a:ext uri="{FF2B5EF4-FFF2-40B4-BE49-F238E27FC236}">
                          <a16:creationId xmlns:a16="http://schemas.microsoft.com/office/drawing/2014/main" id="{E1D8F85F-3D9A-37E1-FE5C-6E99E2337D23}"/>
                        </a:ext>
                      </a:extLst>
                    </p:cNvPr>
                    <p:cNvGrpSpPr/>
                    <p:nvPr/>
                  </p:nvGrpSpPr>
                  <p:grpSpPr>
                    <a:xfrm rot="1980000">
                      <a:off x="5345302" y="1788793"/>
                      <a:ext cx="1108524" cy="466514"/>
                      <a:chOff x="9008832" y="1859860"/>
                      <a:chExt cx="1108524" cy="466514"/>
                    </a:xfrm>
                  </p:grpSpPr>
                  <p:sp>
                    <p:nvSpPr>
                      <p:cNvPr id="252" name="Rectangle 251">
                        <a:extLst>
                          <a:ext uri="{FF2B5EF4-FFF2-40B4-BE49-F238E27FC236}">
                            <a16:creationId xmlns:a16="http://schemas.microsoft.com/office/drawing/2014/main" id="{21AEB341-C9EA-3763-3CDC-8D6611349488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9116100" y="1859860"/>
                        <a:ext cx="893989" cy="282912"/>
                      </a:xfrm>
                      <a:prstGeom prst="rect">
                        <a:avLst/>
                      </a:prstGeom>
                      <a:solidFill>
                        <a:srgbClr val="5B9BD5"/>
                      </a:solidFill>
                      <a:ln w="12700" cap="flat" cmpd="sng" algn="ctr">
                        <a:solidFill>
                          <a:srgbClr val="5B9BD5">
                            <a:shade val="50000"/>
                          </a:srgbClr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en-US" sz="105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/>
                        </a:endParaRPr>
                      </a:p>
                    </p:txBody>
                  </p:sp>
                  <p:sp>
                    <p:nvSpPr>
                      <p:cNvPr id="253" name="Rectangle 252">
                        <a:extLst>
                          <a:ext uri="{FF2B5EF4-FFF2-40B4-BE49-F238E27FC236}">
                            <a16:creationId xmlns:a16="http://schemas.microsoft.com/office/drawing/2014/main" id="{B4005793-72AA-F4BE-7483-A0AC46377D8D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9008832" y="2142772"/>
                        <a:ext cx="1108524" cy="183602"/>
                      </a:xfrm>
                      <a:prstGeom prst="rect">
                        <a:avLst/>
                      </a:prstGeom>
                      <a:solidFill>
                        <a:srgbClr val="5B9BD5"/>
                      </a:solidFill>
                      <a:ln w="12700" cap="flat" cmpd="sng" algn="ctr">
                        <a:solidFill>
                          <a:srgbClr val="5B9BD5">
                            <a:shade val="50000"/>
                          </a:srgbClr>
                        </a:solidFill>
                        <a:prstDash val="solid"/>
                        <a:miter lim="800000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marL="0" marR="0" lvl="0" indent="0" algn="ctr" defTabSz="914400" eaLnBrk="1" fontAlgn="auto" latinLnBrk="0" hangingPunct="1">
                          <a:lnSpc>
                            <a:spcPct val="100000"/>
                          </a:lnSpc>
                          <a:spcBef>
                            <a:spcPts val="0"/>
                          </a:spcBef>
                          <a:spcAft>
                            <a:spcPts val="0"/>
                          </a:spcAft>
                          <a:buClrTx/>
                          <a:buSzTx/>
                          <a:buFontTx/>
                          <a:buNone/>
                          <a:tabLst/>
                          <a:defRPr/>
                        </a:pPr>
                        <a:endParaRPr kumimoji="0" lang="en-US" sz="1050" b="0" i="0" u="none" strike="noStrike" kern="0" cap="none" spc="0" normalizeH="0" baseline="0" noProof="0">
                          <a:ln>
                            <a:noFill/>
                          </a:ln>
                          <a:solidFill>
                            <a:prstClr val="white"/>
                          </a:solidFill>
                          <a:effectLst/>
                          <a:uLnTx/>
                          <a:uFillTx/>
                          <a:latin typeface="Calibri"/>
                        </a:endParaRPr>
                      </a:p>
                    </p:txBody>
                  </p:sp>
                </p:grpSp>
                <p:sp>
                  <p:nvSpPr>
                    <p:cNvPr id="251" name="Freeform 359">
                      <a:extLst>
                        <a:ext uri="{FF2B5EF4-FFF2-40B4-BE49-F238E27FC236}">
                          <a16:creationId xmlns:a16="http://schemas.microsoft.com/office/drawing/2014/main" id="{A466D362-A65B-AF34-3D5A-F7E55CF9413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6280660" y="2462873"/>
                      <a:ext cx="487235" cy="142639"/>
                    </a:xfrm>
                    <a:custGeom>
                      <a:avLst/>
                      <a:gdLst>
                        <a:gd name="connsiteX0" fmla="*/ 0 w 487235"/>
                        <a:gd name="connsiteY0" fmla="*/ 0 h 142639"/>
                        <a:gd name="connsiteX1" fmla="*/ 206908 w 487235"/>
                        <a:gd name="connsiteY1" fmla="*/ 133489 h 142639"/>
                        <a:gd name="connsiteX2" fmla="*/ 487235 w 487235"/>
                        <a:gd name="connsiteY2" fmla="*/ 120140 h 142639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</a:cxnLst>
                      <a:rect l="l" t="t" r="r" b="b"/>
                      <a:pathLst>
                        <a:path w="487235" h="142639">
                          <a:moveTo>
                            <a:pt x="0" y="0"/>
                          </a:moveTo>
                          <a:cubicBezTo>
                            <a:pt x="62851" y="56733"/>
                            <a:pt x="125702" y="113466"/>
                            <a:pt x="206908" y="133489"/>
                          </a:cubicBezTo>
                          <a:cubicBezTo>
                            <a:pt x="288114" y="153512"/>
                            <a:pt x="387674" y="136826"/>
                            <a:pt x="487235" y="120140"/>
                          </a:cubicBezTo>
                        </a:path>
                      </a:pathLst>
                    </a:custGeom>
                    <a:noFill/>
                    <a:ln w="28575" cap="flat" cmpd="sng" algn="ctr">
                      <a:solidFill>
                        <a:srgbClr val="5B9BD5">
                          <a:shade val="50000"/>
                        </a:srgbClr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05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</a:endParaRPr>
                    </a:p>
                  </p:txBody>
                </p:sp>
              </p:grpSp>
              <p:cxnSp>
                <p:nvCxnSpPr>
                  <p:cNvPr id="245" name="Straight Connector 244">
                    <a:extLst>
                      <a:ext uri="{FF2B5EF4-FFF2-40B4-BE49-F238E27FC236}">
                        <a16:creationId xmlns:a16="http://schemas.microsoft.com/office/drawing/2014/main" id="{903B5A9F-EFE0-4721-FF20-6D7A9DD01AD0}"/>
                      </a:ext>
                    </a:extLst>
                  </p:cNvPr>
                  <p:cNvCxnSpPr/>
                  <p:nvPr/>
                </p:nvCxnSpPr>
                <p:spPr>
                  <a:xfrm>
                    <a:off x="8139958" y="2936759"/>
                    <a:ext cx="500584" cy="0"/>
                  </a:xfrm>
                  <a:prstGeom prst="line">
                    <a:avLst/>
                  </a:prstGeom>
                  <a:noFill/>
                  <a:ln w="6350" cap="flat" cmpd="sng" algn="ctr">
                    <a:solidFill>
                      <a:srgbClr val="2D3E50"/>
                    </a:solidFill>
                    <a:prstDash val="solid"/>
                    <a:miter lim="800000"/>
                  </a:ln>
                  <a:effectLst/>
                </p:spPr>
              </p:cxnSp>
              <p:cxnSp>
                <p:nvCxnSpPr>
                  <p:cNvPr id="246" name="Straight Connector 245">
                    <a:extLst>
                      <a:ext uri="{FF2B5EF4-FFF2-40B4-BE49-F238E27FC236}">
                        <a16:creationId xmlns:a16="http://schemas.microsoft.com/office/drawing/2014/main" id="{7B287A99-C527-B729-D2CD-F80DF1857A75}"/>
                      </a:ext>
                    </a:extLst>
                  </p:cNvPr>
                  <p:cNvCxnSpPr/>
                  <p:nvPr/>
                </p:nvCxnSpPr>
                <p:spPr>
                  <a:xfrm>
                    <a:off x="8139958" y="3736582"/>
                    <a:ext cx="500584" cy="0"/>
                  </a:xfrm>
                  <a:prstGeom prst="line">
                    <a:avLst/>
                  </a:prstGeom>
                  <a:noFill/>
                  <a:ln w="6350" cap="flat" cmpd="sng" algn="ctr">
                    <a:solidFill>
                      <a:srgbClr val="2D3E50"/>
                    </a:solidFill>
                    <a:prstDash val="solid"/>
                    <a:miter lim="800000"/>
                  </a:ln>
                  <a:effectLst/>
                </p:spPr>
              </p:cxnSp>
              <p:sp>
                <p:nvSpPr>
                  <p:cNvPr id="247" name="Freeform 355">
                    <a:extLst>
                      <a:ext uri="{FF2B5EF4-FFF2-40B4-BE49-F238E27FC236}">
                        <a16:creationId xmlns:a16="http://schemas.microsoft.com/office/drawing/2014/main" id="{C16F82B4-1B90-DA5C-D1F3-4C8862DE7BC5}"/>
                      </a:ext>
                    </a:extLst>
                  </p:cNvPr>
                  <p:cNvSpPr/>
                  <p:nvPr/>
                </p:nvSpPr>
                <p:spPr>
                  <a:xfrm>
                    <a:off x="8138205" y="4248147"/>
                    <a:ext cx="930894" cy="1651597"/>
                  </a:xfrm>
                  <a:custGeom>
                    <a:avLst/>
                    <a:gdLst>
                      <a:gd name="connsiteX0" fmla="*/ 0 w 1285750"/>
                      <a:gd name="connsiteY0" fmla="*/ 0 h 2281185"/>
                      <a:gd name="connsiteX1" fmla="*/ 1285750 w 1285750"/>
                      <a:gd name="connsiteY1" fmla="*/ 0 h 2281185"/>
                      <a:gd name="connsiteX2" fmla="*/ 1285435 w 1285750"/>
                      <a:gd name="connsiteY2" fmla="*/ 7966 h 2281185"/>
                      <a:gd name="connsiteX3" fmla="*/ 1259362 w 1285750"/>
                      <a:gd name="connsiteY3" fmla="*/ 208356 h 2281185"/>
                      <a:gd name="connsiteX4" fmla="*/ 905617 w 1285750"/>
                      <a:gd name="connsiteY4" fmla="*/ 1917016 h 2281185"/>
                      <a:gd name="connsiteX5" fmla="*/ 458428 w 1285750"/>
                      <a:gd name="connsiteY5" fmla="*/ 2130598 h 2281185"/>
                      <a:gd name="connsiteX6" fmla="*/ 21604 w 1285750"/>
                      <a:gd name="connsiteY6" fmla="*/ 165891 h 228118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285750" h="2281185">
                        <a:moveTo>
                          <a:pt x="0" y="0"/>
                        </a:moveTo>
                        <a:lnTo>
                          <a:pt x="1285750" y="0"/>
                        </a:lnTo>
                        <a:lnTo>
                          <a:pt x="1285435" y="7966"/>
                        </a:lnTo>
                        <a:cubicBezTo>
                          <a:pt x="1282167" y="47752"/>
                          <a:pt x="1274380" y="107961"/>
                          <a:pt x="1259362" y="208356"/>
                        </a:cubicBezTo>
                        <a:cubicBezTo>
                          <a:pt x="1199292" y="609936"/>
                          <a:pt x="985712" y="1670061"/>
                          <a:pt x="905617" y="1917016"/>
                        </a:cubicBezTo>
                        <a:cubicBezTo>
                          <a:pt x="825522" y="2163971"/>
                          <a:pt x="611941" y="2469883"/>
                          <a:pt x="458428" y="2130598"/>
                        </a:cubicBezTo>
                        <a:cubicBezTo>
                          <a:pt x="324104" y="1833724"/>
                          <a:pt x="123350" y="872533"/>
                          <a:pt x="21604" y="165891"/>
                        </a:cubicBezTo>
                        <a:close/>
                      </a:path>
                    </a:pathLst>
                  </a:custGeom>
                  <a:solidFill>
                    <a:srgbClr val="70AD47">
                      <a:lumMod val="40000"/>
                      <a:lumOff val="60000"/>
                    </a:srgbClr>
                  </a:solidFill>
                  <a:ln w="12700" cap="flat" cmpd="sng" algn="ctr">
                    <a:noFill/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05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</p:grpSp>
          </p:grpSp>
          <p:sp>
            <p:nvSpPr>
              <p:cNvPr id="224" name="TextBox 223">
                <a:extLst>
                  <a:ext uri="{FF2B5EF4-FFF2-40B4-BE49-F238E27FC236}">
                    <a16:creationId xmlns:a16="http://schemas.microsoft.com/office/drawing/2014/main" id="{1A2FA0A2-54F4-FADF-4C32-4116D990AAB1}"/>
                  </a:ext>
                </a:extLst>
              </p:cNvPr>
              <p:cNvSpPr txBox="1"/>
              <p:nvPr/>
            </p:nvSpPr>
            <p:spPr>
              <a:xfrm>
                <a:off x="4231045" y="2034914"/>
                <a:ext cx="930999" cy="36114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4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595959"/>
                    </a:solidFill>
                    <a:effectLst/>
                    <a:uLnTx/>
                    <a:uFillTx/>
                    <a:latin typeface="Calibri" panose="020F0502020204030204"/>
                  </a:rPr>
                  <a:t>material</a:t>
                </a:r>
              </a:p>
            </p:txBody>
          </p:sp>
          <p:sp>
            <p:nvSpPr>
              <p:cNvPr id="225" name="TextBox 224">
                <a:extLst>
                  <a:ext uri="{FF2B5EF4-FFF2-40B4-BE49-F238E27FC236}">
                    <a16:creationId xmlns:a16="http://schemas.microsoft.com/office/drawing/2014/main" id="{B74796A8-49BE-0F0E-B758-0E4233F909D1}"/>
                  </a:ext>
                </a:extLst>
              </p:cNvPr>
              <p:cNvSpPr txBox="1"/>
              <p:nvPr/>
            </p:nvSpPr>
            <p:spPr>
              <a:xfrm>
                <a:off x="7125632" y="2054306"/>
                <a:ext cx="1378367" cy="361145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4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595959"/>
                    </a:solidFill>
                    <a:effectLst/>
                    <a:uLnTx/>
                    <a:uFillTx/>
                    <a:latin typeface="Calibri" panose="020F0502020204030204"/>
                  </a:rPr>
                  <a:t>samples/data</a:t>
                </a:r>
              </a:p>
            </p:txBody>
          </p:sp>
          <p:cxnSp>
            <p:nvCxnSpPr>
              <p:cNvPr id="226" name="Straight Arrow Connector 225">
                <a:extLst>
                  <a:ext uri="{FF2B5EF4-FFF2-40B4-BE49-F238E27FC236}">
                    <a16:creationId xmlns:a16="http://schemas.microsoft.com/office/drawing/2014/main" id="{5F943B46-AC9C-BBB0-70C3-E02FF2ADBB5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966317" y="1713678"/>
                <a:ext cx="2159315" cy="0"/>
              </a:xfrm>
              <a:prstGeom prst="straightConnector1">
                <a:avLst/>
              </a:prstGeom>
              <a:noFill/>
              <a:ln w="19050" cap="flat" cmpd="sng" algn="ctr">
                <a:solidFill>
                  <a:sysClr val="window" lastClr="FFFFFF">
                    <a:lumMod val="50000"/>
                  </a:sysClr>
                </a:solidFill>
                <a:prstDash val="solid"/>
                <a:miter lim="800000"/>
                <a:tailEnd type="oval"/>
              </a:ln>
              <a:effectLst/>
            </p:spPr>
          </p:cxnSp>
          <p:sp>
            <p:nvSpPr>
              <p:cNvPr id="227" name="TextBox 226">
                <a:extLst>
                  <a:ext uri="{FF2B5EF4-FFF2-40B4-BE49-F238E27FC236}">
                    <a16:creationId xmlns:a16="http://schemas.microsoft.com/office/drawing/2014/main" id="{ECBDF0E2-D70F-364E-8201-120937ACE8A5}"/>
                  </a:ext>
                </a:extLst>
              </p:cNvPr>
              <p:cNvSpPr txBox="1"/>
              <p:nvPr/>
            </p:nvSpPr>
            <p:spPr>
              <a:xfrm>
                <a:off x="4966317" y="1252107"/>
                <a:ext cx="2120798" cy="36114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4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595959"/>
                    </a:solidFill>
                    <a:effectLst/>
                    <a:uLnTx/>
                    <a:uFillTx/>
                    <a:latin typeface="Calibri" panose="020F0502020204030204"/>
                  </a:rPr>
                  <a:t>characteristics </a:t>
                </a:r>
              </a:p>
            </p:txBody>
          </p:sp>
          <p:sp>
            <p:nvSpPr>
              <p:cNvPr id="228" name="Rectangle 227">
                <a:extLst>
                  <a:ext uri="{FF2B5EF4-FFF2-40B4-BE49-F238E27FC236}">
                    <a16:creationId xmlns:a16="http://schemas.microsoft.com/office/drawing/2014/main" id="{D85C852B-AB0E-383C-7527-B4375D0C6D76}"/>
                  </a:ext>
                </a:extLst>
              </p:cNvPr>
              <p:cNvSpPr/>
              <p:nvPr/>
            </p:nvSpPr>
            <p:spPr>
              <a:xfrm>
                <a:off x="6451552" y="1670568"/>
                <a:ext cx="71208" cy="86221"/>
              </a:xfrm>
              <a:prstGeom prst="rect">
                <a:avLst/>
              </a:prstGeom>
              <a:solidFill>
                <a:sysClr val="window" lastClr="FFFFFF"/>
              </a:solidFill>
              <a:ln w="12700" cap="flat" cmpd="sng" algn="ctr">
                <a:noFill/>
                <a:prstDash val="solid"/>
                <a:miter lim="800000"/>
              </a:ln>
              <a:effectLst/>
            </p:spPr>
            <p:txBody>
              <a:bodyPr lIns="0" tIns="0" rIns="0" bIns="0" rtlCol="0" anchor="ctr" anchorCtr="0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6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grpSp>
            <p:nvGrpSpPr>
              <p:cNvPr id="229" name="Group 228">
                <a:extLst>
                  <a:ext uri="{FF2B5EF4-FFF2-40B4-BE49-F238E27FC236}">
                    <a16:creationId xmlns:a16="http://schemas.microsoft.com/office/drawing/2014/main" id="{D3B3885B-7FE7-24A1-63CC-303B983982C0}"/>
                  </a:ext>
                </a:extLst>
              </p:cNvPr>
              <p:cNvGrpSpPr/>
              <p:nvPr/>
            </p:nvGrpSpPr>
            <p:grpSpPr>
              <a:xfrm>
                <a:off x="5213891" y="1610070"/>
                <a:ext cx="290182" cy="190454"/>
                <a:chOff x="4524962" y="5302934"/>
                <a:chExt cx="538736" cy="353589"/>
              </a:xfrm>
            </p:grpSpPr>
            <p:sp>
              <p:nvSpPr>
                <p:cNvPr id="238" name="Rechteck: abgerundete Ecken 87">
                  <a:extLst>
                    <a:ext uri="{FF2B5EF4-FFF2-40B4-BE49-F238E27FC236}">
                      <a16:creationId xmlns:a16="http://schemas.microsoft.com/office/drawing/2014/main" id="{8CE3554B-E060-72E9-4087-40894F55E31C}"/>
                    </a:ext>
                  </a:extLst>
                </p:cNvPr>
                <p:cNvSpPr/>
                <p:nvPr/>
              </p:nvSpPr>
              <p:spPr>
                <a:xfrm>
                  <a:off x="4524962" y="5334050"/>
                  <a:ext cx="427527" cy="322473"/>
                </a:xfrm>
                <a:prstGeom prst="roundRect">
                  <a:avLst/>
                </a:prstGeom>
                <a:solidFill>
                  <a:srgbClr val="0BB5DD"/>
                </a:solidFill>
                <a:ln w="12700" cap="flat" cmpd="sng" algn="ctr">
                  <a:solidFill>
                    <a:srgbClr val="0BB5DD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lIns="0" tIns="0" rIns="0" bIns="0" rtlCol="0" anchor="ctr" anchorCtr="0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6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</a:endParaRPr>
                </a:p>
              </p:txBody>
            </p:sp>
            <p:sp>
              <p:nvSpPr>
                <p:cNvPr id="239" name="TextBox 238">
                  <a:extLst>
                    <a:ext uri="{FF2B5EF4-FFF2-40B4-BE49-F238E27FC236}">
                      <a16:creationId xmlns:a16="http://schemas.microsoft.com/office/drawing/2014/main" id="{AF21609F-FEEB-E90D-F6A9-B2B0A6F4F2D8}"/>
                    </a:ext>
                  </a:extLst>
                </p:cNvPr>
                <p:cNvSpPr txBox="1"/>
                <p:nvPr/>
              </p:nvSpPr>
              <p:spPr>
                <a:xfrm>
                  <a:off x="4641527" y="5302934"/>
                  <a:ext cx="422171" cy="335242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 anchor="ctr" anchorCtr="0"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0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</a:rPr>
                    <a:t>C</a:t>
                  </a:r>
                  <a:r>
                    <a:rPr kumimoji="0" lang="en-US" sz="1000" b="0" i="0" u="none" strike="noStrike" kern="0" cap="none" spc="0" normalizeH="0" baseline="-25000" noProof="0" dirty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</a:rPr>
                    <a:t>1</a:t>
                  </a:r>
                </a:p>
              </p:txBody>
            </p:sp>
          </p:grpSp>
          <p:sp>
            <p:nvSpPr>
              <p:cNvPr id="230" name="Rechteck: abgerundete Ecken 87">
                <a:extLst>
                  <a:ext uri="{FF2B5EF4-FFF2-40B4-BE49-F238E27FC236}">
                    <a16:creationId xmlns:a16="http://schemas.microsoft.com/office/drawing/2014/main" id="{71B9EFF8-70E3-2F27-CAD2-4FD2958458F3}"/>
                  </a:ext>
                </a:extLst>
              </p:cNvPr>
              <p:cNvSpPr/>
              <p:nvPr/>
            </p:nvSpPr>
            <p:spPr>
              <a:xfrm>
                <a:off x="5484388" y="1626831"/>
                <a:ext cx="230280" cy="173694"/>
              </a:xfrm>
              <a:prstGeom prst="roundRect">
                <a:avLst/>
              </a:prstGeom>
              <a:solidFill>
                <a:srgbClr val="0BB5DD"/>
              </a:solidFill>
              <a:ln w="12700" cap="flat" cmpd="sng" algn="ctr">
                <a:solidFill>
                  <a:srgbClr val="0BB5DD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lIns="0" tIns="0" rIns="0" bIns="0" rtlCol="0" anchor="ctr" anchorCtr="0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6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231" name="Rechteck: abgerundete Ecken 87">
                <a:extLst>
                  <a:ext uri="{FF2B5EF4-FFF2-40B4-BE49-F238E27FC236}">
                    <a16:creationId xmlns:a16="http://schemas.microsoft.com/office/drawing/2014/main" id="{24D68130-593F-E1A7-C396-F84CD00B232C}"/>
                  </a:ext>
                </a:extLst>
              </p:cNvPr>
              <p:cNvSpPr/>
              <p:nvPr/>
            </p:nvSpPr>
            <p:spPr>
              <a:xfrm>
                <a:off x="5754892" y="1626831"/>
                <a:ext cx="230280" cy="173694"/>
              </a:xfrm>
              <a:prstGeom prst="roundRect">
                <a:avLst/>
              </a:prstGeom>
              <a:solidFill>
                <a:srgbClr val="0BB5DD"/>
              </a:solidFill>
              <a:ln w="12700" cap="flat" cmpd="sng" algn="ctr">
                <a:solidFill>
                  <a:srgbClr val="0BB5DD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lIns="0" tIns="0" rIns="0" bIns="0" rtlCol="0" anchor="ctr" anchorCtr="0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6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232" name="Rechteck: abgerundete Ecken 87">
                <a:extLst>
                  <a:ext uri="{FF2B5EF4-FFF2-40B4-BE49-F238E27FC236}">
                    <a16:creationId xmlns:a16="http://schemas.microsoft.com/office/drawing/2014/main" id="{E80B3E4E-5A43-DEC4-A2A3-E288773CC192}"/>
                  </a:ext>
                </a:extLst>
              </p:cNvPr>
              <p:cNvSpPr/>
              <p:nvPr/>
            </p:nvSpPr>
            <p:spPr>
              <a:xfrm>
                <a:off x="6035858" y="1626831"/>
                <a:ext cx="479587" cy="173694"/>
              </a:xfrm>
              <a:prstGeom prst="roundRect">
                <a:avLst/>
              </a:prstGeom>
              <a:solidFill>
                <a:srgbClr val="0BB5DD"/>
              </a:solidFill>
              <a:ln w="12700" cap="flat" cmpd="sng" algn="ctr">
                <a:solidFill>
                  <a:srgbClr val="0BB5DD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lIns="0" tIns="0" rIns="0" bIns="0" rtlCol="0" anchor="ctr" anchorCtr="0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6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233" name="Rechteck: abgerundete Ecken 87">
                <a:extLst>
                  <a:ext uri="{FF2B5EF4-FFF2-40B4-BE49-F238E27FC236}">
                    <a16:creationId xmlns:a16="http://schemas.microsoft.com/office/drawing/2014/main" id="{ED97DE89-7B67-CDEE-744E-5A1DF8C62DFE}"/>
                  </a:ext>
                </a:extLst>
              </p:cNvPr>
              <p:cNvSpPr/>
              <p:nvPr/>
            </p:nvSpPr>
            <p:spPr>
              <a:xfrm>
                <a:off x="6566403" y="1626831"/>
                <a:ext cx="230280" cy="173694"/>
              </a:xfrm>
              <a:prstGeom prst="roundRect">
                <a:avLst/>
              </a:prstGeom>
              <a:solidFill>
                <a:srgbClr val="0BB5DD"/>
              </a:solidFill>
              <a:ln w="12700" cap="flat" cmpd="sng" algn="ctr">
                <a:solidFill>
                  <a:srgbClr val="0BB5DD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lIns="0" tIns="0" rIns="0" bIns="0" rtlCol="0" anchor="ctr" anchorCtr="0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6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234" name="TextBox 233">
                <a:extLst>
                  <a:ext uri="{FF2B5EF4-FFF2-40B4-BE49-F238E27FC236}">
                    <a16:creationId xmlns:a16="http://schemas.microsoft.com/office/drawing/2014/main" id="{AA3A3AD7-9644-3219-2530-AB1F83ABABEA}"/>
                  </a:ext>
                </a:extLst>
              </p:cNvPr>
              <p:cNvSpPr txBox="1"/>
              <p:nvPr/>
            </p:nvSpPr>
            <p:spPr>
              <a:xfrm>
                <a:off x="5537472" y="1615940"/>
                <a:ext cx="161357" cy="180572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 anchorCtr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</a:rPr>
                  <a:t>C</a:t>
                </a:r>
                <a:r>
                  <a:rPr kumimoji="0" lang="en-US" sz="1000" b="0" i="0" u="none" strike="noStrike" kern="0" cap="none" spc="0" normalizeH="0" baseline="-2500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</a:rPr>
                  <a:t>2</a:t>
                </a:r>
              </a:p>
            </p:txBody>
          </p:sp>
          <p:sp>
            <p:nvSpPr>
              <p:cNvPr id="235" name="TextBox 234">
                <a:extLst>
                  <a:ext uri="{FF2B5EF4-FFF2-40B4-BE49-F238E27FC236}">
                    <a16:creationId xmlns:a16="http://schemas.microsoft.com/office/drawing/2014/main" id="{CC94CBE6-0F6F-6D6A-56BD-4DEAAE97BBB2}"/>
                  </a:ext>
                </a:extLst>
              </p:cNvPr>
              <p:cNvSpPr txBox="1"/>
              <p:nvPr/>
            </p:nvSpPr>
            <p:spPr>
              <a:xfrm>
                <a:off x="5804591" y="1615940"/>
                <a:ext cx="161357" cy="180572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 anchorCtr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</a:rPr>
                  <a:t>C</a:t>
                </a:r>
                <a:r>
                  <a:rPr kumimoji="0" lang="en-US" sz="1000" b="0" i="0" u="none" strike="noStrike" kern="0" cap="none" spc="0" normalizeH="0" baseline="-2500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</a:rPr>
                  <a:t>3</a:t>
                </a:r>
              </a:p>
            </p:txBody>
          </p:sp>
          <p:sp>
            <p:nvSpPr>
              <p:cNvPr id="236" name="TextBox 235">
                <a:extLst>
                  <a:ext uri="{FF2B5EF4-FFF2-40B4-BE49-F238E27FC236}">
                    <a16:creationId xmlns:a16="http://schemas.microsoft.com/office/drawing/2014/main" id="{DE6A2F95-6D20-B29C-B545-138B6DB24872}"/>
                  </a:ext>
                </a:extLst>
              </p:cNvPr>
              <p:cNvSpPr txBox="1"/>
              <p:nvPr/>
            </p:nvSpPr>
            <p:spPr>
              <a:xfrm>
                <a:off x="6209494" y="1613456"/>
                <a:ext cx="161357" cy="180572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 anchorCtr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00" b="1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</a:rPr>
                  <a:t>…</a:t>
                </a:r>
                <a:endParaRPr kumimoji="0" lang="en-US" sz="1000" b="1" i="0" u="none" strike="noStrike" kern="0" cap="none" spc="0" normalizeH="0" baseline="-2500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237" name="TextBox 236">
                <a:extLst>
                  <a:ext uri="{FF2B5EF4-FFF2-40B4-BE49-F238E27FC236}">
                    <a16:creationId xmlns:a16="http://schemas.microsoft.com/office/drawing/2014/main" id="{D73E02E8-7753-AA1F-7556-ADDA6E409656}"/>
                  </a:ext>
                </a:extLst>
              </p:cNvPr>
              <p:cNvSpPr txBox="1"/>
              <p:nvPr/>
            </p:nvSpPr>
            <p:spPr>
              <a:xfrm>
                <a:off x="6617574" y="1615940"/>
                <a:ext cx="161357" cy="180572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 anchorCtr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</a:rPr>
                  <a:t>C</a:t>
                </a:r>
                <a:r>
                  <a:rPr kumimoji="0" lang="en-US" sz="1000" b="0" i="0" u="none" strike="noStrike" kern="0" cap="none" spc="0" normalizeH="0" baseline="-2500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</a:rPr>
                  <a:t>n</a:t>
                </a:r>
              </a:p>
            </p:txBody>
          </p:sp>
        </p:grpSp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1C14BCB6-2D74-95E3-9F2F-F3AC44EFF174}"/>
                </a:ext>
              </a:extLst>
            </p:cNvPr>
            <p:cNvGrpSpPr/>
            <p:nvPr/>
          </p:nvGrpSpPr>
          <p:grpSpPr>
            <a:xfrm>
              <a:off x="6771557" y="2808256"/>
              <a:ext cx="1087279" cy="443267"/>
              <a:chOff x="5240353" y="2201107"/>
              <a:chExt cx="1186877" cy="483872"/>
            </a:xfrm>
          </p:grpSpPr>
          <p:grpSp>
            <p:nvGrpSpPr>
              <p:cNvPr id="157" name="Group 156">
                <a:extLst>
                  <a:ext uri="{FF2B5EF4-FFF2-40B4-BE49-F238E27FC236}">
                    <a16:creationId xmlns:a16="http://schemas.microsoft.com/office/drawing/2014/main" id="{F4075EA5-69A6-AF58-4A05-5D636409A91E}"/>
                  </a:ext>
                </a:extLst>
              </p:cNvPr>
              <p:cNvGrpSpPr/>
              <p:nvPr/>
            </p:nvGrpSpPr>
            <p:grpSpPr>
              <a:xfrm>
                <a:off x="5240353" y="2201107"/>
                <a:ext cx="1186877" cy="483872"/>
                <a:chOff x="6310343" y="4165438"/>
                <a:chExt cx="2506091" cy="1359015"/>
              </a:xfrm>
            </p:grpSpPr>
            <p:cxnSp>
              <p:nvCxnSpPr>
                <p:cNvPr id="215" name="Straight Arrow Connector 214">
                  <a:extLst>
                    <a:ext uri="{FF2B5EF4-FFF2-40B4-BE49-F238E27FC236}">
                      <a16:creationId xmlns:a16="http://schemas.microsoft.com/office/drawing/2014/main" id="{C38358A7-2646-FA09-6FB1-1F384A8C13D0}"/>
                    </a:ext>
                  </a:extLst>
                </p:cNvPr>
                <p:cNvCxnSpPr/>
                <p:nvPr/>
              </p:nvCxnSpPr>
              <p:spPr>
                <a:xfrm flipV="1">
                  <a:off x="6659648" y="4165438"/>
                  <a:ext cx="0" cy="1023522"/>
                </a:xfrm>
                <a:prstGeom prst="straightConnector1">
                  <a:avLst/>
                </a:prstGeom>
                <a:noFill/>
                <a:ln w="12700" cap="flat" cmpd="sng" algn="ctr">
                  <a:solidFill>
                    <a:srgbClr val="595959">
                      <a:lumMod val="50000"/>
                      <a:lumOff val="50000"/>
                    </a:srgbClr>
                  </a:solidFill>
                  <a:prstDash val="solid"/>
                  <a:miter lim="800000"/>
                  <a:tailEnd type="triangle"/>
                </a:ln>
                <a:effectLst/>
              </p:spPr>
            </p:cxnSp>
            <p:cxnSp>
              <p:nvCxnSpPr>
                <p:cNvPr id="216" name="Straight Arrow Connector 215">
                  <a:extLst>
                    <a:ext uri="{FF2B5EF4-FFF2-40B4-BE49-F238E27FC236}">
                      <a16:creationId xmlns:a16="http://schemas.microsoft.com/office/drawing/2014/main" id="{150E8674-011B-7427-6B6F-123294BAA8BE}"/>
                    </a:ext>
                  </a:extLst>
                </p:cNvPr>
                <p:cNvCxnSpPr/>
                <p:nvPr/>
              </p:nvCxnSpPr>
              <p:spPr>
                <a:xfrm flipV="1">
                  <a:off x="6659648" y="5188456"/>
                  <a:ext cx="1732177" cy="1"/>
                </a:xfrm>
                <a:prstGeom prst="straightConnector1">
                  <a:avLst/>
                </a:prstGeom>
                <a:noFill/>
                <a:ln w="12700" cap="flat" cmpd="sng" algn="ctr">
                  <a:solidFill>
                    <a:srgbClr val="595959">
                      <a:lumMod val="50000"/>
                      <a:lumOff val="50000"/>
                    </a:srgbClr>
                  </a:solidFill>
                  <a:prstDash val="solid"/>
                  <a:miter lim="800000"/>
                  <a:tailEnd type="triangle"/>
                </a:ln>
                <a:effectLst/>
              </p:spPr>
            </p:cxnSp>
            <p:sp>
              <p:nvSpPr>
                <p:cNvPr id="217" name="TextBox 216">
                  <a:extLst>
                    <a:ext uri="{FF2B5EF4-FFF2-40B4-BE49-F238E27FC236}">
                      <a16:creationId xmlns:a16="http://schemas.microsoft.com/office/drawing/2014/main" id="{485E8889-828E-47DE-A461-7CA940B64B28}"/>
                    </a:ext>
                  </a:extLst>
                </p:cNvPr>
                <p:cNvSpPr txBox="1"/>
                <p:nvPr/>
              </p:nvSpPr>
              <p:spPr>
                <a:xfrm>
                  <a:off x="8141414" y="5117745"/>
                  <a:ext cx="675020" cy="406708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>
                  <a:defPPr>
                    <a:defRPr lang="en-US"/>
                  </a:defPPr>
                  <a:lvl1pPr>
                    <a:defRPr sz="160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</a:defRPr>
                  </a:lvl1pPr>
                </a:lstStyle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6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595959">
                          <a:lumMod val="65000"/>
                          <a:lumOff val="35000"/>
                        </a:srgbClr>
                      </a:solidFill>
                      <a:effectLst/>
                      <a:uLnTx/>
                      <a:uFillTx/>
                      <a:latin typeface="Calibri" panose="020F0502020204030204"/>
                    </a:rPr>
                    <a:t>m/z</a:t>
                  </a:r>
                </a:p>
              </p:txBody>
            </p:sp>
            <p:sp>
              <p:nvSpPr>
                <p:cNvPr id="218" name="TextBox 217">
                  <a:extLst>
                    <a:ext uri="{FF2B5EF4-FFF2-40B4-BE49-F238E27FC236}">
                      <a16:creationId xmlns:a16="http://schemas.microsoft.com/office/drawing/2014/main" id="{1A1FD2EB-5EBA-D63E-342F-53B1F84E8939}"/>
                    </a:ext>
                  </a:extLst>
                </p:cNvPr>
                <p:cNvSpPr txBox="1"/>
                <p:nvPr/>
              </p:nvSpPr>
              <p:spPr>
                <a:xfrm rot="16200000">
                  <a:off x="6012020" y="4488195"/>
                  <a:ext cx="1003354" cy="406708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6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595959">
                          <a:lumMod val="65000"/>
                          <a:lumOff val="35000"/>
                        </a:srgbClr>
                      </a:solidFill>
                      <a:effectLst/>
                      <a:uLnTx/>
                      <a:uFillTx/>
                      <a:latin typeface="Calibri" panose="020F0502020204030204"/>
                    </a:rPr>
                    <a:t>intensity</a:t>
                  </a:r>
                  <a:endParaRPr kumimoji="0" lang="en-US" sz="700" b="0" i="0" u="none" strike="noStrike" kern="0" cap="none" spc="0" normalizeH="0" baseline="0" noProof="0">
                    <a:ln>
                      <a:noFill/>
                    </a:ln>
                    <a:solidFill>
                      <a:srgbClr val="595959">
                        <a:lumMod val="65000"/>
                        <a:lumOff val="35000"/>
                      </a:srgbClr>
                    </a:solidFill>
                    <a:effectLst/>
                    <a:uLnTx/>
                    <a:uFillTx/>
                    <a:latin typeface="Calibri" panose="020F0502020204030204"/>
                  </a:endParaRPr>
                </a:p>
              </p:txBody>
            </p:sp>
          </p:grpSp>
          <p:grpSp>
            <p:nvGrpSpPr>
              <p:cNvPr id="158" name="Group 157">
                <a:extLst>
                  <a:ext uri="{FF2B5EF4-FFF2-40B4-BE49-F238E27FC236}">
                    <a16:creationId xmlns:a16="http://schemas.microsoft.com/office/drawing/2014/main" id="{96845447-6CD6-B928-E4BC-9A21C578159C}"/>
                  </a:ext>
                </a:extLst>
              </p:cNvPr>
              <p:cNvGrpSpPr/>
              <p:nvPr/>
            </p:nvGrpSpPr>
            <p:grpSpPr>
              <a:xfrm>
                <a:off x="5476103" y="2235602"/>
                <a:ext cx="537374" cy="325569"/>
                <a:chOff x="6130446" y="3519519"/>
                <a:chExt cx="1509285" cy="914400"/>
              </a:xfrm>
            </p:grpSpPr>
            <p:grpSp>
              <p:nvGrpSpPr>
                <p:cNvPr id="159" name="Group 158">
                  <a:extLst>
                    <a:ext uri="{FF2B5EF4-FFF2-40B4-BE49-F238E27FC236}">
                      <a16:creationId xmlns:a16="http://schemas.microsoft.com/office/drawing/2014/main" id="{98FB6897-159D-B6BA-61CE-9133522DE125}"/>
                    </a:ext>
                  </a:extLst>
                </p:cNvPr>
                <p:cNvGrpSpPr/>
                <p:nvPr/>
              </p:nvGrpSpPr>
              <p:grpSpPr>
                <a:xfrm>
                  <a:off x="6182169" y="3519519"/>
                  <a:ext cx="1441956" cy="914400"/>
                  <a:chOff x="6759817" y="4276309"/>
                  <a:chExt cx="1441956" cy="914400"/>
                </a:xfrm>
              </p:grpSpPr>
              <p:cxnSp>
                <p:nvCxnSpPr>
                  <p:cNvPr id="203" name="Straight Connector 202">
                    <a:extLst>
                      <a:ext uri="{FF2B5EF4-FFF2-40B4-BE49-F238E27FC236}">
                        <a16:creationId xmlns:a16="http://schemas.microsoft.com/office/drawing/2014/main" id="{A3119AE2-95B0-9866-2A56-2B7D26249268}"/>
                      </a:ext>
                    </a:extLst>
                  </p:cNvPr>
                  <p:cNvCxnSpPr/>
                  <p:nvPr/>
                </p:nvCxnSpPr>
                <p:spPr>
                  <a:xfrm flipV="1">
                    <a:off x="6759817" y="4507878"/>
                    <a:ext cx="0" cy="682831"/>
                  </a:xfrm>
                  <a:prstGeom prst="line">
                    <a:avLst/>
                  </a:prstGeom>
                  <a:noFill/>
                  <a:ln w="12700" cap="flat" cmpd="sng" algn="ctr">
                    <a:solidFill>
                      <a:srgbClr val="0BB5DD"/>
                    </a:solidFill>
                    <a:prstDash val="solid"/>
                    <a:miter lim="800000"/>
                  </a:ln>
                  <a:effectLst/>
                </p:spPr>
              </p:cxnSp>
              <p:cxnSp>
                <p:nvCxnSpPr>
                  <p:cNvPr id="204" name="Straight Connector 203">
                    <a:extLst>
                      <a:ext uri="{FF2B5EF4-FFF2-40B4-BE49-F238E27FC236}">
                        <a16:creationId xmlns:a16="http://schemas.microsoft.com/office/drawing/2014/main" id="{A7B109DF-EA74-313C-EE7C-94AFFBADD5C8}"/>
                      </a:ext>
                    </a:extLst>
                  </p:cNvPr>
                  <p:cNvCxnSpPr/>
                  <p:nvPr/>
                </p:nvCxnSpPr>
                <p:spPr>
                  <a:xfrm>
                    <a:off x="6848236" y="4905701"/>
                    <a:ext cx="0" cy="285008"/>
                  </a:xfrm>
                  <a:prstGeom prst="line">
                    <a:avLst/>
                  </a:prstGeom>
                  <a:noFill/>
                  <a:ln w="12700" cap="flat" cmpd="sng" algn="ctr">
                    <a:solidFill>
                      <a:srgbClr val="0BB5DD"/>
                    </a:solidFill>
                    <a:prstDash val="solid"/>
                    <a:miter lim="800000"/>
                  </a:ln>
                  <a:effectLst/>
                </p:spPr>
              </p:cxnSp>
              <p:cxnSp>
                <p:nvCxnSpPr>
                  <p:cNvPr id="205" name="Straight Connector 204">
                    <a:extLst>
                      <a:ext uri="{FF2B5EF4-FFF2-40B4-BE49-F238E27FC236}">
                        <a16:creationId xmlns:a16="http://schemas.microsoft.com/office/drawing/2014/main" id="{AA3392E3-BC6D-E37E-D9C9-F072344495B4}"/>
                      </a:ext>
                    </a:extLst>
                  </p:cNvPr>
                  <p:cNvCxnSpPr/>
                  <p:nvPr/>
                </p:nvCxnSpPr>
                <p:spPr>
                  <a:xfrm>
                    <a:off x="7078200" y="4905701"/>
                    <a:ext cx="0" cy="285008"/>
                  </a:xfrm>
                  <a:prstGeom prst="line">
                    <a:avLst/>
                  </a:prstGeom>
                  <a:noFill/>
                  <a:ln w="12700" cap="flat" cmpd="sng" algn="ctr">
                    <a:solidFill>
                      <a:srgbClr val="0BB5DD"/>
                    </a:solidFill>
                    <a:prstDash val="solid"/>
                    <a:miter lim="800000"/>
                  </a:ln>
                  <a:effectLst/>
                </p:spPr>
              </p:cxnSp>
              <p:cxnSp>
                <p:nvCxnSpPr>
                  <p:cNvPr id="206" name="Straight Connector 205">
                    <a:extLst>
                      <a:ext uri="{FF2B5EF4-FFF2-40B4-BE49-F238E27FC236}">
                        <a16:creationId xmlns:a16="http://schemas.microsoft.com/office/drawing/2014/main" id="{F007296C-9690-6EA5-338D-D1F958E844EC}"/>
                      </a:ext>
                    </a:extLst>
                  </p:cNvPr>
                  <p:cNvCxnSpPr/>
                  <p:nvPr/>
                </p:nvCxnSpPr>
                <p:spPr>
                  <a:xfrm>
                    <a:off x="7592568" y="4905701"/>
                    <a:ext cx="0" cy="285008"/>
                  </a:xfrm>
                  <a:prstGeom prst="line">
                    <a:avLst/>
                  </a:prstGeom>
                  <a:noFill/>
                  <a:ln w="12700" cap="flat" cmpd="sng" algn="ctr">
                    <a:solidFill>
                      <a:srgbClr val="0BB5DD"/>
                    </a:solidFill>
                    <a:prstDash val="solid"/>
                    <a:miter lim="800000"/>
                  </a:ln>
                  <a:effectLst/>
                </p:spPr>
              </p:cxnSp>
              <p:cxnSp>
                <p:nvCxnSpPr>
                  <p:cNvPr id="207" name="Straight Connector 206">
                    <a:extLst>
                      <a:ext uri="{FF2B5EF4-FFF2-40B4-BE49-F238E27FC236}">
                        <a16:creationId xmlns:a16="http://schemas.microsoft.com/office/drawing/2014/main" id="{A6481091-96CF-FC0F-666E-A7B89DEBB0FB}"/>
                      </a:ext>
                    </a:extLst>
                  </p:cNvPr>
                  <p:cNvCxnSpPr/>
                  <p:nvPr/>
                </p:nvCxnSpPr>
                <p:spPr>
                  <a:xfrm>
                    <a:off x="6997238" y="4618267"/>
                    <a:ext cx="0" cy="572442"/>
                  </a:xfrm>
                  <a:prstGeom prst="line">
                    <a:avLst/>
                  </a:prstGeom>
                  <a:noFill/>
                  <a:ln w="12700" cap="flat" cmpd="sng" algn="ctr">
                    <a:solidFill>
                      <a:srgbClr val="0BB5DD"/>
                    </a:solidFill>
                    <a:prstDash val="solid"/>
                    <a:miter lim="800000"/>
                  </a:ln>
                  <a:effectLst/>
                </p:spPr>
              </p:cxnSp>
              <p:cxnSp>
                <p:nvCxnSpPr>
                  <p:cNvPr id="208" name="Straight Connector 207">
                    <a:extLst>
                      <a:ext uri="{FF2B5EF4-FFF2-40B4-BE49-F238E27FC236}">
                        <a16:creationId xmlns:a16="http://schemas.microsoft.com/office/drawing/2014/main" id="{66BF107A-9770-F32E-5B40-48224E231677}"/>
                      </a:ext>
                    </a:extLst>
                  </p:cNvPr>
                  <p:cNvCxnSpPr/>
                  <p:nvPr/>
                </p:nvCxnSpPr>
                <p:spPr>
                  <a:xfrm>
                    <a:off x="7525917" y="4618267"/>
                    <a:ext cx="0" cy="572442"/>
                  </a:xfrm>
                  <a:prstGeom prst="line">
                    <a:avLst/>
                  </a:prstGeom>
                  <a:noFill/>
                  <a:ln w="12700" cap="flat" cmpd="sng" algn="ctr">
                    <a:solidFill>
                      <a:srgbClr val="0BB5DD"/>
                    </a:solidFill>
                    <a:prstDash val="solid"/>
                    <a:miter lim="800000"/>
                  </a:ln>
                  <a:effectLst/>
                </p:spPr>
              </p:cxnSp>
              <p:cxnSp>
                <p:nvCxnSpPr>
                  <p:cNvPr id="209" name="Straight Connector 208">
                    <a:extLst>
                      <a:ext uri="{FF2B5EF4-FFF2-40B4-BE49-F238E27FC236}">
                        <a16:creationId xmlns:a16="http://schemas.microsoft.com/office/drawing/2014/main" id="{EAFA8030-82C0-BA38-71F5-F8DB8E802860}"/>
                      </a:ext>
                    </a:extLst>
                  </p:cNvPr>
                  <p:cNvCxnSpPr/>
                  <p:nvPr/>
                </p:nvCxnSpPr>
                <p:spPr>
                  <a:xfrm>
                    <a:off x="7940337" y="4618267"/>
                    <a:ext cx="0" cy="572442"/>
                  </a:xfrm>
                  <a:prstGeom prst="line">
                    <a:avLst/>
                  </a:prstGeom>
                  <a:noFill/>
                  <a:ln w="12700" cap="flat" cmpd="sng" algn="ctr">
                    <a:solidFill>
                      <a:srgbClr val="0BB5DD"/>
                    </a:solidFill>
                    <a:prstDash val="solid"/>
                    <a:miter lim="800000"/>
                  </a:ln>
                  <a:effectLst/>
                </p:spPr>
              </p:cxnSp>
              <p:cxnSp>
                <p:nvCxnSpPr>
                  <p:cNvPr id="210" name="Straight Connector 209">
                    <a:extLst>
                      <a:ext uri="{FF2B5EF4-FFF2-40B4-BE49-F238E27FC236}">
                        <a16:creationId xmlns:a16="http://schemas.microsoft.com/office/drawing/2014/main" id="{FF511775-EBAB-E8D9-3303-59F78EA864D4}"/>
                      </a:ext>
                    </a:extLst>
                  </p:cNvPr>
                  <p:cNvCxnSpPr/>
                  <p:nvPr/>
                </p:nvCxnSpPr>
                <p:spPr>
                  <a:xfrm>
                    <a:off x="8201773" y="4618267"/>
                    <a:ext cx="0" cy="572442"/>
                  </a:xfrm>
                  <a:prstGeom prst="line">
                    <a:avLst/>
                  </a:prstGeom>
                  <a:noFill/>
                  <a:ln w="12700" cap="flat" cmpd="sng" algn="ctr">
                    <a:solidFill>
                      <a:srgbClr val="0BB5DD"/>
                    </a:solidFill>
                    <a:prstDash val="solid"/>
                    <a:miter lim="800000"/>
                  </a:ln>
                  <a:effectLst/>
                </p:spPr>
              </p:cxnSp>
              <p:cxnSp>
                <p:nvCxnSpPr>
                  <p:cNvPr id="211" name="Straight Connector 210">
                    <a:extLst>
                      <a:ext uri="{FF2B5EF4-FFF2-40B4-BE49-F238E27FC236}">
                        <a16:creationId xmlns:a16="http://schemas.microsoft.com/office/drawing/2014/main" id="{8476B641-0287-588E-F6D9-6A73372ADFAB}"/>
                      </a:ext>
                    </a:extLst>
                  </p:cNvPr>
                  <p:cNvCxnSpPr/>
                  <p:nvPr/>
                </p:nvCxnSpPr>
                <p:spPr>
                  <a:xfrm>
                    <a:off x="7282990" y="4412875"/>
                    <a:ext cx="0" cy="777834"/>
                  </a:xfrm>
                  <a:prstGeom prst="line">
                    <a:avLst/>
                  </a:prstGeom>
                  <a:noFill/>
                  <a:ln w="12700" cap="flat" cmpd="sng" algn="ctr">
                    <a:solidFill>
                      <a:srgbClr val="0BB5DD"/>
                    </a:solidFill>
                    <a:prstDash val="solid"/>
                    <a:miter lim="800000"/>
                  </a:ln>
                  <a:effectLst/>
                </p:spPr>
              </p:cxnSp>
              <p:cxnSp>
                <p:nvCxnSpPr>
                  <p:cNvPr id="212" name="Straight Connector 211">
                    <a:extLst>
                      <a:ext uri="{FF2B5EF4-FFF2-40B4-BE49-F238E27FC236}">
                        <a16:creationId xmlns:a16="http://schemas.microsoft.com/office/drawing/2014/main" id="{5B6271F2-B13C-D684-1149-05B973C9E426}"/>
                      </a:ext>
                    </a:extLst>
                  </p:cNvPr>
                  <p:cNvCxnSpPr/>
                  <p:nvPr/>
                </p:nvCxnSpPr>
                <p:spPr>
                  <a:xfrm>
                    <a:off x="7696491" y="4276309"/>
                    <a:ext cx="0" cy="914400"/>
                  </a:xfrm>
                  <a:prstGeom prst="line">
                    <a:avLst/>
                  </a:prstGeom>
                  <a:noFill/>
                  <a:ln w="12700" cap="flat" cmpd="sng" algn="ctr">
                    <a:solidFill>
                      <a:srgbClr val="0BB5DD"/>
                    </a:solidFill>
                    <a:prstDash val="solid"/>
                    <a:miter lim="800000"/>
                  </a:ln>
                  <a:effectLst/>
                </p:spPr>
              </p:cxnSp>
              <p:cxnSp>
                <p:nvCxnSpPr>
                  <p:cNvPr id="213" name="Straight Connector 212">
                    <a:extLst>
                      <a:ext uri="{FF2B5EF4-FFF2-40B4-BE49-F238E27FC236}">
                        <a16:creationId xmlns:a16="http://schemas.microsoft.com/office/drawing/2014/main" id="{6013F687-EF3B-A9A3-AFB8-AB4A7D03A957}"/>
                      </a:ext>
                    </a:extLst>
                  </p:cNvPr>
                  <p:cNvCxnSpPr/>
                  <p:nvPr/>
                </p:nvCxnSpPr>
                <p:spPr>
                  <a:xfrm>
                    <a:off x="7821744" y="4276309"/>
                    <a:ext cx="0" cy="914400"/>
                  </a:xfrm>
                  <a:prstGeom prst="line">
                    <a:avLst/>
                  </a:prstGeom>
                  <a:noFill/>
                  <a:ln w="12700" cap="flat" cmpd="sng" algn="ctr">
                    <a:solidFill>
                      <a:srgbClr val="0BB5DD"/>
                    </a:solidFill>
                    <a:prstDash val="solid"/>
                    <a:miter lim="800000"/>
                  </a:ln>
                  <a:effectLst/>
                </p:spPr>
              </p:cxnSp>
              <p:cxnSp>
                <p:nvCxnSpPr>
                  <p:cNvPr id="214" name="Straight Connector 213">
                    <a:extLst>
                      <a:ext uri="{FF2B5EF4-FFF2-40B4-BE49-F238E27FC236}">
                        <a16:creationId xmlns:a16="http://schemas.microsoft.com/office/drawing/2014/main" id="{2DBE79E6-FF2D-D2F0-6961-8BBAECE1B89B}"/>
                      </a:ext>
                    </a:extLst>
                  </p:cNvPr>
                  <p:cNvCxnSpPr/>
                  <p:nvPr/>
                </p:nvCxnSpPr>
                <p:spPr>
                  <a:xfrm>
                    <a:off x="7869669" y="4504125"/>
                    <a:ext cx="0" cy="686584"/>
                  </a:xfrm>
                  <a:prstGeom prst="line">
                    <a:avLst/>
                  </a:prstGeom>
                  <a:noFill/>
                  <a:ln w="12700" cap="flat" cmpd="sng" algn="ctr">
                    <a:solidFill>
                      <a:srgbClr val="0BB5DD"/>
                    </a:solidFill>
                    <a:prstDash val="solid"/>
                    <a:miter lim="800000"/>
                  </a:ln>
                  <a:effectLst/>
                </p:spPr>
              </p:cxnSp>
            </p:grpSp>
            <p:grpSp>
              <p:nvGrpSpPr>
                <p:cNvPr id="160" name="Group 159">
                  <a:extLst>
                    <a:ext uri="{FF2B5EF4-FFF2-40B4-BE49-F238E27FC236}">
                      <a16:creationId xmlns:a16="http://schemas.microsoft.com/office/drawing/2014/main" id="{58AA0B4A-F9AA-176E-D317-5208AF1C581D}"/>
                    </a:ext>
                  </a:extLst>
                </p:cNvPr>
                <p:cNvGrpSpPr/>
                <p:nvPr/>
              </p:nvGrpSpPr>
              <p:grpSpPr>
                <a:xfrm>
                  <a:off x="6130446" y="4309884"/>
                  <a:ext cx="1509285" cy="116892"/>
                  <a:chOff x="6708094" y="5066674"/>
                  <a:chExt cx="1509285" cy="116892"/>
                </a:xfrm>
              </p:grpSpPr>
              <p:cxnSp>
                <p:nvCxnSpPr>
                  <p:cNvPr id="161" name="Straight Connector 160">
                    <a:extLst>
                      <a:ext uri="{FF2B5EF4-FFF2-40B4-BE49-F238E27FC236}">
                        <a16:creationId xmlns:a16="http://schemas.microsoft.com/office/drawing/2014/main" id="{A2686A99-FBD3-CE5E-7BB3-B2CFB6767863}"/>
                      </a:ext>
                    </a:extLst>
                  </p:cNvPr>
                  <p:cNvCxnSpPr/>
                  <p:nvPr/>
                </p:nvCxnSpPr>
                <p:spPr>
                  <a:xfrm>
                    <a:off x="6729526" y="5119180"/>
                    <a:ext cx="0" cy="64386"/>
                  </a:xfrm>
                  <a:prstGeom prst="line">
                    <a:avLst/>
                  </a:prstGeom>
                  <a:noFill/>
                  <a:ln w="12700" cap="flat" cmpd="sng" algn="ctr">
                    <a:solidFill>
                      <a:srgbClr val="0BB5DD"/>
                    </a:solidFill>
                    <a:prstDash val="solid"/>
                    <a:miter lim="800000"/>
                  </a:ln>
                  <a:effectLst/>
                </p:spPr>
              </p:cxnSp>
              <p:cxnSp>
                <p:nvCxnSpPr>
                  <p:cNvPr id="162" name="Straight Connector 161">
                    <a:extLst>
                      <a:ext uri="{FF2B5EF4-FFF2-40B4-BE49-F238E27FC236}">
                        <a16:creationId xmlns:a16="http://schemas.microsoft.com/office/drawing/2014/main" id="{922EECDF-2230-8E96-EE52-D013EC6D2C4D}"/>
                      </a:ext>
                    </a:extLst>
                  </p:cNvPr>
                  <p:cNvCxnSpPr/>
                  <p:nvPr/>
                </p:nvCxnSpPr>
                <p:spPr>
                  <a:xfrm>
                    <a:off x="6708094" y="5066674"/>
                    <a:ext cx="0" cy="116892"/>
                  </a:xfrm>
                  <a:prstGeom prst="line">
                    <a:avLst/>
                  </a:prstGeom>
                  <a:noFill/>
                  <a:ln w="12700" cap="flat" cmpd="sng" algn="ctr">
                    <a:solidFill>
                      <a:srgbClr val="0BB5DD"/>
                    </a:solidFill>
                    <a:prstDash val="solid"/>
                    <a:miter lim="800000"/>
                  </a:ln>
                  <a:effectLst/>
                </p:spPr>
              </p:cxnSp>
              <p:cxnSp>
                <p:nvCxnSpPr>
                  <p:cNvPr id="163" name="Straight Connector 162">
                    <a:extLst>
                      <a:ext uri="{FF2B5EF4-FFF2-40B4-BE49-F238E27FC236}">
                        <a16:creationId xmlns:a16="http://schemas.microsoft.com/office/drawing/2014/main" id="{7A121EEA-4999-A9DB-83CE-A62AB13B8D22}"/>
                      </a:ext>
                    </a:extLst>
                  </p:cNvPr>
                  <p:cNvCxnSpPr/>
                  <p:nvPr/>
                </p:nvCxnSpPr>
                <p:spPr>
                  <a:xfrm flipH="1">
                    <a:off x="6883720" y="5066674"/>
                    <a:ext cx="0" cy="116892"/>
                  </a:xfrm>
                  <a:prstGeom prst="line">
                    <a:avLst/>
                  </a:prstGeom>
                  <a:noFill/>
                  <a:ln w="12700" cap="flat" cmpd="sng" algn="ctr">
                    <a:solidFill>
                      <a:srgbClr val="0BB5DD"/>
                    </a:solidFill>
                    <a:prstDash val="solid"/>
                    <a:miter lim="800000"/>
                  </a:ln>
                  <a:effectLst/>
                </p:spPr>
              </p:cxnSp>
              <p:cxnSp>
                <p:nvCxnSpPr>
                  <p:cNvPr id="164" name="Straight Connector 163">
                    <a:extLst>
                      <a:ext uri="{FF2B5EF4-FFF2-40B4-BE49-F238E27FC236}">
                        <a16:creationId xmlns:a16="http://schemas.microsoft.com/office/drawing/2014/main" id="{535168F5-3E1C-40F5-E0CC-CC508EBDE69C}"/>
                      </a:ext>
                    </a:extLst>
                  </p:cNvPr>
                  <p:cNvCxnSpPr/>
                  <p:nvPr/>
                </p:nvCxnSpPr>
                <p:spPr>
                  <a:xfrm flipH="1">
                    <a:off x="6792397" y="5119180"/>
                    <a:ext cx="0" cy="64386"/>
                  </a:xfrm>
                  <a:prstGeom prst="line">
                    <a:avLst/>
                  </a:prstGeom>
                  <a:noFill/>
                  <a:ln w="12700" cap="flat" cmpd="sng" algn="ctr">
                    <a:solidFill>
                      <a:srgbClr val="0BB5DD"/>
                    </a:solidFill>
                    <a:prstDash val="solid"/>
                    <a:miter lim="800000"/>
                  </a:ln>
                  <a:effectLst/>
                </p:spPr>
              </p:cxnSp>
              <p:cxnSp>
                <p:nvCxnSpPr>
                  <p:cNvPr id="165" name="Straight Connector 164">
                    <a:extLst>
                      <a:ext uri="{FF2B5EF4-FFF2-40B4-BE49-F238E27FC236}">
                        <a16:creationId xmlns:a16="http://schemas.microsoft.com/office/drawing/2014/main" id="{B9AA70D1-6AD3-F8B0-A62B-09BCD8DD18CB}"/>
                      </a:ext>
                    </a:extLst>
                  </p:cNvPr>
                  <p:cNvCxnSpPr/>
                  <p:nvPr/>
                </p:nvCxnSpPr>
                <p:spPr>
                  <a:xfrm flipH="1">
                    <a:off x="6830474" y="5119180"/>
                    <a:ext cx="0" cy="64386"/>
                  </a:xfrm>
                  <a:prstGeom prst="line">
                    <a:avLst/>
                  </a:prstGeom>
                  <a:noFill/>
                  <a:ln w="12700" cap="flat" cmpd="sng" algn="ctr">
                    <a:solidFill>
                      <a:srgbClr val="0BB5DD"/>
                    </a:solidFill>
                    <a:prstDash val="solid"/>
                    <a:miter lim="800000"/>
                  </a:ln>
                  <a:effectLst/>
                </p:spPr>
              </p:cxnSp>
              <p:cxnSp>
                <p:nvCxnSpPr>
                  <p:cNvPr id="166" name="Straight Connector 165">
                    <a:extLst>
                      <a:ext uri="{FF2B5EF4-FFF2-40B4-BE49-F238E27FC236}">
                        <a16:creationId xmlns:a16="http://schemas.microsoft.com/office/drawing/2014/main" id="{4B09477B-5CA2-ABF3-129C-F924C9D6B918}"/>
                      </a:ext>
                    </a:extLst>
                  </p:cNvPr>
                  <p:cNvCxnSpPr/>
                  <p:nvPr/>
                </p:nvCxnSpPr>
                <p:spPr>
                  <a:xfrm flipH="1">
                    <a:off x="6956680" y="5119180"/>
                    <a:ext cx="0" cy="64386"/>
                  </a:xfrm>
                  <a:prstGeom prst="line">
                    <a:avLst/>
                  </a:prstGeom>
                  <a:noFill/>
                  <a:ln w="12700" cap="flat" cmpd="sng" algn="ctr">
                    <a:solidFill>
                      <a:srgbClr val="0BB5DD"/>
                    </a:solidFill>
                    <a:prstDash val="solid"/>
                    <a:miter lim="800000"/>
                  </a:ln>
                  <a:effectLst/>
                </p:spPr>
              </p:cxnSp>
              <p:cxnSp>
                <p:nvCxnSpPr>
                  <p:cNvPr id="167" name="Straight Connector 166">
                    <a:extLst>
                      <a:ext uri="{FF2B5EF4-FFF2-40B4-BE49-F238E27FC236}">
                        <a16:creationId xmlns:a16="http://schemas.microsoft.com/office/drawing/2014/main" id="{B2C24DFB-EB1C-869C-B964-0606291B367D}"/>
                      </a:ext>
                    </a:extLst>
                  </p:cNvPr>
                  <p:cNvCxnSpPr/>
                  <p:nvPr/>
                </p:nvCxnSpPr>
                <p:spPr>
                  <a:xfrm flipH="1">
                    <a:off x="6912884" y="5119180"/>
                    <a:ext cx="0" cy="64386"/>
                  </a:xfrm>
                  <a:prstGeom prst="line">
                    <a:avLst/>
                  </a:prstGeom>
                  <a:noFill/>
                  <a:ln w="12700" cap="flat" cmpd="sng" algn="ctr">
                    <a:solidFill>
                      <a:srgbClr val="0BB5DD"/>
                    </a:solidFill>
                    <a:prstDash val="solid"/>
                    <a:miter lim="800000"/>
                  </a:ln>
                  <a:effectLst/>
                </p:spPr>
              </p:cxnSp>
              <p:cxnSp>
                <p:nvCxnSpPr>
                  <p:cNvPr id="168" name="Straight Connector 167">
                    <a:extLst>
                      <a:ext uri="{FF2B5EF4-FFF2-40B4-BE49-F238E27FC236}">
                        <a16:creationId xmlns:a16="http://schemas.microsoft.com/office/drawing/2014/main" id="{D881C2CD-82AD-2808-DED5-74D74053CD72}"/>
                      </a:ext>
                    </a:extLst>
                  </p:cNvPr>
                  <p:cNvCxnSpPr/>
                  <p:nvPr/>
                </p:nvCxnSpPr>
                <p:spPr>
                  <a:xfrm flipH="1">
                    <a:off x="6934316" y="5066674"/>
                    <a:ext cx="0" cy="116892"/>
                  </a:xfrm>
                  <a:prstGeom prst="line">
                    <a:avLst/>
                  </a:prstGeom>
                  <a:noFill/>
                  <a:ln w="12700" cap="flat" cmpd="sng" algn="ctr">
                    <a:solidFill>
                      <a:srgbClr val="0BB5DD"/>
                    </a:solidFill>
                    <a:prstDash val="solid"/>
                    <a:miter lim="800000"/>
                  </a:ln>
                  <a:effectLst/>
                </p:spPr>
              </p:cxnSp>
              <p:cxnSp>
                <p:nvCxnSpPr>
                  <p:cNvPr id="169" name="Straight Connector 168">
                    <a:extLst>
                      <a:ext uri="{FF2B5EF4-FFF2-40B4-BE49-F238E27FC236}">
                        <a16:creationId xmlns:a16="http://schemas.microsoft.com/office/drawing/2014/main" id="{C1DD652E-45A9-DCE0-BA9B-5EE4226FBA8E}"/>
                      </a:ext>
                    </a:extLst>
                  </p:cNvPr>
                  <p:cNvCxnSpPr/>
                  <p:nvPr/>
                </p:nvCxnSpPr>
                <p:spPr>
                  <a:xfrm>
                    <a:off x="7250296" y="5119180"/>
                    <a:ext cx="0" cy="64386"/>
                  </a:xfrm>
                  <a:prstGeom prst="line">
                    <a:avLst/>
                  </a:prstGeom>
                  <a:noFill/>
                  <a:ln w="12700" cap="flat" cmpd="sng" algn="ctr">
                    <a:solidFill>
                      <a:srgbClr val="0BB5DD"/>
                    </a:solidFill>
                    <a:prstDash val="solid"/>
                    <a:miter lim="800000"/>
                  </a:ln>
                  <a:effectLst/>
                </p:spPr>
              </p:cxnSp>
              <p:cxnSp>
                <p:nvCxnSpPr>
                  <p:cNvPr id="170" name="Straight Connector 169">
                    <a:extLst>
                      <a:ext uri="{FF2B5EF4-FFF2-40B4-BE49-F238E27FC236}">
                        <a16:creationId xmlns:a16="http://schemas.microsoft.com/office/drawing/2014/main" id="{7651A436-4FD2-A3EB-AF58-1997D6FF5CC2}"/>
                      </a:ext>
                    </a:extLst>
                  </p:cNvPr>
                  <p:cNvCxnSpPr/>
                  <p:nvPr/>
                </p:nvCxnSpPr>
                <p:spPr>
                  <a:xfrm>
                    <a:off x="7228864" y="5066674"/>
                    <a:ext cx="0" cy="116892"/>
                  </a:xfrm>
                  <a:prstGeom prst="line">
                    <a:avLst/>
                  </a:prstGeom>
                  <a:noFill/>
                  <a:ln w="12700" cap="flat" cmpd="sng" algn="ctr">
                    <a:solidFill>
                      <a:srgbClr val="0BB5DD"/>
                    </a:solidFill>
                    <a:prstDash val="solid"/>
                    <a:miter lim="800000"/>
                  </a:ln>
                  <a:effectLst/>
                </p:spPr>
              </p:cxnSp>
              <p:cxnSp>
                <p:nvCxnSpPr>
                  <p:cNvPr id="171" name="Straight Connector 170">
                    <a:extLst>
                      <a:ext uri="{FF2B5EF4-FFF2-40B4-BE49-F238E27FC236}">
                        <a16:creationId xmlns:a16="http://schemas.microsoft.com/office/drawing/2014/main" id="{1017B690-BBE3-CBE1-7906-123EDA01A993}"/>
                      </a:ext>
                    </a:extLst>
                  </p:cNvPr>
                  <p:cNvCxnSpPr/>
                  <p:nvPr/>
                </p:nvCxnSpPr>
                <p:spPr>
                  <a:xfrm flipH="1">
                    <a:off x="7404490" y="5066674"/>
                    <a:ext cx="0" cy="116892"/>
                  </a:xfrm>
                  <a:prstGeom prst="line">
                    <a:avLst/>
                  </a:prstGeom>
                  <a:noFill/>
                  <a:ln w="12700" cap="flat" cmpd="sng" algn="ctr">
                    <a:solidFill>
                      <a:srgbClr val="0BB5DD"/>
                    </a:solidFill>
                    <a:prstDash val="solid"/>
                    <a:miter lim="800000"/>
                  </a:ln>
                  <a:effectLst/>
                </p:spPr>
              </p:cxnSp>
              <p:cxnSp>
                <p:nvCxnSpPr>
                  <p:cNvPr id="172" name="Straight Connector 171">
                    <a:extLst>
                      <a:ext uri="{FF2B5EF4-FFF2-40B4-BE49-F238E27FC236}">
                        <a16:creationId xmlns:a16="http://schemas.microsoft.com/office/drawing/2014/main" id="{957BDC7C-71DD-D2B9-C69E-97DE38306661}"/>
                      </a:ext>
                    </a:extLst>
                  </p:cNvPr>
                  <p:cNvCxnSpPr/>
                  <p:nvPr/>
                </p:nvCxnSpPr>
                <p:spPr>
                  <a:xfrm flipH="1">
                    <a:off x="7313167" y="5119180"/>
                    <a:ext cx="0" cy="64386"/>
                  </a:xfrm>
                  <a:prstGeom prst="line">
                    <a:avLst/>
                  </a:prstGeom>
                  <a:noFill/>
                  <a:ln w="12700" cap="flat" cmpd="sng" algn="ctr">
                    <a:solidFill>
                      <a:srgbClr val="0BB5DD"/>
                    </a:solidFill>
                    <a:prstDash val="solid"/>
                    <a:miter lim="800000"/>
                  </a:ln>
                  <a:effectLst/>
                </p:spPr>
              </p:cxnSp>
              <p:cxnSp>
                <p:nvCxnSpPr>
                  <p:cNvPr id="173" name="Straight Connector 172">
                    <a:extLst>
                      <a:ext uri="{FF2B5EF4-FFF2-40B4-BE49-F238E27FC236}">
                        <a16:creationId xmlns:a16="http://schemas.microsoft.com/office/drawing/2014/main" id="{497F65E1-A9DE-1B66-E8C4-8EA8DF1DE940}"/>
                      </a:ext>
                    </a:extLst>
                  </p:cNvPr>
                  <p:cNvCxnSpPr/>
                  <p:nvPr/>
                </p:nvCxnSpPr>
                <p:spPr>
                  <a:xfrm flipH="1">
                    <a:off x="7351244" y="5119180"/>
                    <a:ext cx="0" cy="64386"/>
                  </a:xfrm>
                  <a:prstGeom prst="line">
                    <a:avLst/>
                  </a:prstGeom>
                  <a:noFill/>
                  <a:ln w="12700" cap="flat" cmpd="sng" algn="ctr">
                    <a:solidFill>
                      <a:srgbClr val="0BB5DD"/>
                    </a:solidFill>
                    <a:prstDash val="solid"/>
                    <a:miter lim="800000"/>
                  </a:ln>
                  <a:effectLst/>
                </p:spPr>
              </p:cxnSp>
              <p:cxnSp>
                <p:nvCxnSpPr>
                  <p:cNvPr id="174" name="Straight Connector 173">
                    <a:extLst>
                      <a:ext uri="{FF2B5EF4-FFF2-40B4-BE49-F238E27FC236}">
                        <a16:creationId xmlns:a16="http://schemas.microsoft.com/office/drawing/2014/main" id="{7C049DCB-0E26-E379-3BBC-B1A75FE1A749}"/>
                      </a:ext>
                    </a:extLst>
                  </p:cNvPr>
                  <p:cNvCxnSpPr/>
                  <p:nvPr/>
                </p:nvCxnSpPr>
                <p:spPr>
                  <a:xfrm flipH="1">
                    <a:off x="7477450" y="5119180"/>
                    <a:ext cx="0" cy="64386"/>
                  </a:xfrm>
                  <a:prstGeom prst="line">
                    <a:avLst/>
                  </a:prstGeom>
                  <a:noFill/>
                  <a:ln w="12700" cap="flat" cmpd="sng" algn="ctr">
                    <a:solidFill>
                      <a:srgbClr val="0BB5DD"/>
                    </a:solidFill>
                    <a:prstDash val="solid"/>
                    <a:miter lim="800000"/>
                  </a:ln>
                  <a:effectLst/>
                </p:spPr>
              </p:cxnSp>
              <p:cxnSp>
                <p:nvCxnSpPr>
                  <p:cNvPr id="175" name="Straight Connector 174">
                    <a:extLst>
                      <a:ext uri="{FF2B5EF4-FFF2-40B4-BE49-F238E27FC236}">
                        <a16:creationId xmlns:a16="http://schemas.microsoft.com/office/drawing/2014/main" id="{AE7B0504-8799-9F33-897B-DB616B5920D5}"/>
                      </a:ext>
                    </a:extLst>
                  </p:cNvPr>
                  <p:cNvCxnSpPr/>
                  <p:nvPr/>
                </p:nvCxnSpPr>
                <p:spPr>
                  <a:xfrm flipH="1">
                    <a:off x="7433654" y="5119180"/>
                    <a:ext cx="0" cy="64386"/>
                  </a:xfrm>
                  <a:prstGeom prst="line">
                    <a:avLst/>
                  </a:prstGeom>
                  <a:noFill/>
                  <a:ln w="12700" cap="flat" cmpd="sng" algn="ctr">
                    <a:solidFill>
                      <a:srgbClr val="0BB5DD"/>
                    </a:solidFill>
                    <a:prstDash val="solid"/>
                    <a:miter lim="800000"/>
                  </a:ln>
                  <a:effectLst/>
                </p:spPr>
              </p:cxnSp>
              <p:cxnSp>
                <p:nvCxnSpPr>
                  <p:cNvPr id="176" name="Straight Connector 175">
                    <a:extLst>
                      <a:ext uri="{FF2B5EF4-FFF2-40B4-BE49-F238E27FC236}">
                        <a16:creationId xmlns:a16="http://schemas.microsoft.com/office/drawing/2014/main" id="{3646817B-5CCC-3053-1954-4D1C086562CB}"/>
                      </a:ext>
                    </a:extLst>
                  </p:cNvPr>
                  <p:cNvCxnSpPr/>
                  <p:nvPr/>
                </p:nvCxnSpPr>
                <p:spPr>
                  <a:xfrm flipH="1">
                    <a:off x="7455086" y="5066674"/>
                    <a:ext cx="0" cy="116892"/>
                  </a:xfrm>
                  <a:prstGeom prst="line">
                    <a:avLst/>
                  </a:prstGeom>
                  <a:noFill/>
                  <a:ln w="12700" cap="flat" cmpd="sng" algn="ctr">
                    <a:solidFill>
                      <a:srgbClr val="0BB5DD"/>
                    </a:solidFill>
                    <a:prstDash val="solid"/>
                    <a:miter lim="800000"/>
                  </a:ln>
                  <a:effectLst/>
                </p:spPr>
              </p:cxnSp>
              <p:cxnSp>
                <p:nvCxnSpPr>
                  <p:cNvPr id="177" name="Straight Connector 176">
                    <a:extLst>
                      <a:ext uri="{FF2B5EF4-FFF2-40B4-BE49-F238E27FC236}">
                        <a16:creationId xmlns:a16="http://schemas.microsoft.com/office/drawing/2014/main" id="{D3117152-26D6-4E44-EBF3-D1496B010DA4}"/>
                      </a:ext>
                    </a:extLst>
                  </p:cNvPr>
                  <p:cNvCxnSpPr/>
                  <p:nvPr/>
                </p:nvCxnSpPr>
                <p:spPr>
                  <a:xfrm flipH="1">
                    <a:off x="7180072" y="5119180"/>
                    <a:ext cx="0" cy="64386"/>
                  </a:xfrm>
                  <a:prstGeom prst="line">
                    <a:avLst/>
                  </a:prstGeom>
                  <a:noFill/>
                  <a:ln w="12700" cap="flat" cmpd="sng" algn="ctr">
                    <a:solidFill>
                      <a:srgbClr val="0BB5DD"/>
                    </a:solidFill>
                    <a:prstDash val="solid"/>
                    <a:miter lim="800000"/>
                  </a:ln>
                  <a:effectLst/>
                </p:spPr>
              </p:cxnSp>
              <p:cxnSp>
                <p:nvCxnSpPr>
                  <p:cNvPr id="178" name="Straight Connector 177">
                    <a:extLst>
                      <a:ext uri="{FF2B5EF4-FFF2-40B4-BE49-F238E27FC236}">
                        <a16:creationId xmlns:a16="http://schemas.microsoft.com/office/drawing/2014/main" id="{7DE5EAE0-B29C-4974-F61D-2329097E8E87}"/>
                      </a:ext>
                    </a:extLst>
                  </p:cNvPr>
                  <p:cNvCxnSpPr/>
                  <p:nvPr/>
                </p:nvCxnSpPr>
                <p:spPr>
                  <a:xfrm flipH="1">
                    <a:off x="7201504" y="5066674"/>
                    <a:ext cx="0" cy="116892"/>
                  </a:xfrm>
                  <a:prstGeom prst="line">
                    <a:avLst/>
                  </a:prstGeom>
                  <a:noFill/>
                  <a:ln w="12700" cap="flat" cmpd="sng" algn="ctr">
                    <a:solidFill>
                      <a:srgbClr val="0BB5DD"/>
                    </a:solidFill>
                    <a:prstDash val="solid"/>
                    <a:miter lim="800000"/>
                  </a:ln>
                  <a:effectLst/>
                </p:spPr>
              </p:cxnSp>
              <p:cxnSp>
                <p:nvCxnSpPr>
                  <p:cNvPr id="179" name="Straight Connector 178">
                    <a:extLst>
                      <a:ext uri="{FF2B5EF4-FFF2-40B4-BE49-F238E27FC236}">
                        <a16:creationId xmlns:a16="http://schemas.microsoft.com/office/drawing/2014/main" id="{11CA878A-2F04-FC92-408A-60C748C7D2D6}"/>
                      </a:ext>
                    </a:extLst>
                  </p:cNvPr>
                  <p:cNvCxnSpPr/>
                  <p:nvPr/>
                </p:nvCxnSpPr>
                <p:spPr>
                  <a:xfrm>
                    <a:off x="7052235" y="5119180"/>
                    <a:ext cx="0" cy="64386"/>
                  </a:xfrm>
                  <a:prstGeom prst="line">
                    <a:avLst/>
                  </a:prstGeom>
                  <a:noFill/>
                  <a:ln w="12700" cap="flat" cmpd="sng" algn="ctr">
                    <a:solidFill>
                      <a:srgbClr val="0BB5DD"/>
                    </a:solidFill>
                    <a:prstDash val="solid"/>
                    <a:miter lim="800000"/>
                  </a:ln>
                  <a:effectLst/>
                </p:spPr>
              </p:cxnSp>
              <p:cxnSp>
                <p:nvCxnSpPr>
                  <p:cNvPr id="180" name="Straight Connector 179">
                    <a:extLst>
                      <a:ext uri="{FF2B5EF4-FFF2-40B4-BE49-F238E27FC236}">
                        <a16:creationId xmlns:a16="http://schemas.microsoft.com/office/drawing/2014/main" id="{720B76C4-E0F3-CF76-5C10-42AF1035EB91}"/>
                      </a:ext>
                    </a:extLst>
                  </p:cNvPr>
                  <p:cNvCxnSpPr/>
                  <p:nvPr/>
                </p:nvCxnSpPr>
                <p:spPr>
                  <a:xfrm>
                    <a:off x="7030803" y="5066674"/>
                    <a:ext cx="0" cy="116892"/>
                  </a:xfrm>
                  <a:prstGeom prst="line">
                    <a:avLst/>
                  </a:prstGeom>
                  <a:noFill/>
                  <a:ln w="12700" cap="flat" cmpd="sng" algn="ctr">
                    <a:solidFill>
                      <a:srgbClr val="0BB5DD"/>
                    </a:solidFill>
                    <a:prstDash val="solid"/>
                    <a:miter lim="800000"/>
                  </a:ln>
                  <a:effectLst/>
                </p:spPr>
              </p:cxnSp>
              <p:cxnSp>
                <p:nvCxnSpPr>
                  <p:cNvPr id="181" name="Straight Connector 180">
                    <a:extLst>
                      <a:ext uri="{FF2B5EF4-FFF2-40B4-BE49-F238E27FC236}">
                        <a16:creationId xmlns:a16="http://schemas.microsoft.com/office/drawing/2014/main" id="{BCF01AC2-8159-E328-C2D7-A4953811FA0E}"/>
                      </a:ext>
                    </a:extLst>
                  </p:cNvPr>
                  <p:cNvCxnSpPr/>
                  <p:nvPr/>
                </p:nvCxnSpPr>
                <p:spPr>
                  <a:xfrm flipH="1">
                    <a:off x="7115106" y="5119180"/>
                    <a:ext cx="0" cy="64386"/>
                  </a:xfrm>
                  <a:prstGeom prst="line">
                    <a:avLst/>
                  </a:prstGeom>
                  <a:noFill/>
                  <a:ln w="12700" cap="flat" cmpd="sng" algn="ctr">
                    <a:solidFill>
                      <a:srgbClr val="0BB5DD"/>
                    </a:solidFill>
                    <a:prstDash val="solid"/>
                    <a:miter lim="800000"/>
                  </a:ln>
                  <a:effectLst/>
                </p:spPr>
              </p:cxnSp>
              <p:cxnSp>
                <p:nvCxnSpPr>
                  <p:cNvPr id="182" name="Straight Connector 181">
                    <a:extLst>
                      <a:ext uri="{FF2B5EF4-FFF2-40B4-BE49-F238E27FC236}">
                        <a16:creationId xmlns:a16="http://schemas.microsoft.com/office/drawing/2014/main" id="{8D353715-E030-C99A-9C93-F9814A90D91A}"/>
                      </a:ext>
                    </a:extLst>
                  </p:cNvPr>
                  <p:cNvCxnSpPr/>
                  <p:nvPr/>
                </p:nvCxnSpPr>
                <p:spPr>
                  <a:xfrm flipH="1">
                    <a:off x="7153183" y="5119180"/>
                    <a:ext cx="0" cy="64386"/>
                  </a:xfrm>
                  <a:prstGeom prst="line">
                    <a:avLst/>
                  </a:prstGeom>
                  <a:noFill/>
                  <a:ln w="12700" cap="flat" cmpd="sng" algn="ctr">
                    <a:solidFill>
                      <a:srgbClr val="0BB5DD"/>
                    </a:solidFill>
                    <a:prstDash val="solid"/>
                    <a:miter lim="800000"/>
                  </a:ln>
                  <a:effectLst/>
                </p:spPr>
              </p:cxnSp>
              <p:cxnSp>
                <p:nvCxnSpPr>
                  <p:cNvPr id="183" name="Straight Connector 182">
                    <a:extLst>
                      <a:ext uri="{FF2B5EF4-FFF2-40B4-BE49-F238E27FC236}">
                        <a16:creationId xmlns:a16="http://schemas.microsoft.com/office/drawing/2014/main" id="{4BB1C3E1-5FFC-5A5D-5661-3F99BFAB2645}"/>
                      </a:ext>
                    </a:extLst>
                  </p:cNvPr>
                  <p:cNvCxnSpPr/>
                  <p:nvPr/>
                </p:nvCxnSpPr>
                <p:spPr>
                  <a:xfrm>
                    <a:off x="7696609" y="5119180"/>
                    <a:ext cx="0" cy="64386"/>
                  </a:xfrm>
                  <a:prstGeom prst="line">
                    <a:avLst/>
                  </a:prstGeom>
                  <a:noFill/>
                  <a:ln w="12700" cap="flat" cmpd="sng" algn="ctr">
                    <a:solidFill>
                      <a:srgbClr val="0BB5DD"/>
                    </a:solidFill>
                    <a:prstDash val="solid"/>
                    <a:miter lim="800000"/>
                  </a:ln>
                  <a:effectLst/>
                </p:spPr>
              </p:cxnSp>
              <p:cxnSp>
                <p:nvCxnSpPr>
                  <p:cNvPr id="184" name="Straight Connector 183">
                    <a:extLst>
                      <a:ext uri="{FF2B5EF4-FFF2-40B4-BE49-F238E27FC236}">
                        <a16:creationId xmlns:a16="http://schemas.microsoft.com/office/drawing/2014/main" id="{BC43276B-BC93-3E16-6D4D-0045D8D80906}"/>
                      </a:ext>
                    </a:extLst>
                  </p:cNvPr>
                  <p:cNvCxnSpPr/>
                  <p:nvPr/>
                </p:nvCxnSpPr>
                <p:spPr>
                  <a:xfrm>
                    <a:off x="7675177" y="5066674"/>
                    <a:ext cx="0" cy="116892"/>
                  </a:xfrm>
                  <a:prstGeom prst="line">
                    <a:avLst/>
                  </a:prstGeom>
                  <a:noFill/>
                  <a:ln w="12700" cap="flat" cmpd="sng" algn="ctr">
                    <a:solidFill>
                      <a:srgbClr val="0BB5DD"/>
                    </a:solidFill>
                    <a:prstDash val="solid"/>
                    <a:miter lim="800000"/>
                  </a:ln>
                  <a:effectLst/>
                </p:spPr>
              </p:cxnSp>
              <p:cxnSp>
                <p:nvCxnSpPr>
                  <p:cNvPr id="185" name="Straight Connector 184">
                    <a:extLst>
                      <a:ext uri="{FF2B5EF4-FFF2-40B4-BE49-F238E27FC236}">
                        <a16:creationId xmlns:a16="http://schemas.microsoft.com/office/drawing/2014/main" id="{D84EC964-28F0-5545-39BA-1073AF8FA9F7}"/>
                      </a:ext>
                    </a:extLst>
                  </p:cNvPr>
                  <p:cNvCxnSpPr/>
                  <p:nvPr/>
                </p:nvCxnSpPr>
                <p:spPr>
                  <a:xfrm flipH="1">
                    <a:off x="7850803" y="5066674"/>
                    <a:ext cx="0" cy="116892"/>
                  </a:xfrm>
                  <a:prstGeom prst="line">
                    <a:avLst/>
                  </a:prstGeom>
                  <a:noFill/>
                  <a:ln w="12700" cap="flat" cmpd="sng" algn="ctr">
                    <a:solidFill>
                      <a:srgbClr val="0BB5DD"/>
                    </a:solidFill>
                    <a:prstDash val="solid"/>
                    <a:miter lim="800000"/>
                  </a:ln>
                  <a:effectLst/>
                </p:spPr>
              </p:cxnSp>
              <p:cxnSp>
                <p:nvCxnSpPr>
                  <p:cNvPr id="186" name="Straight Connector 185">
                    <a:extLst>
                      <a:ext uri="{FF2B5EF4-FFF2-40B4-BE49-F238E27FC236}">
                        <a16:creationId xmlns:a16="http://schemas.microsoft.com/office/drawing/2014/main" id="{AE11FB1C-2564-8268-FB57-E375E4CB864D}"/>
                      </a:ext>
                    </a:extLst>
                  </p:cNvPr>
                  <p:cNvCxnSpPr/>
                  <p:nvPr/>
                </p:nvCxnSpPr>
                <p:spPr>
                  <a:xfrm flipH="1">
                    <a:off x="7759480" y="5119180"/>
                    <a:ext cx="0" cy="64386"/>
                  </a:xfrm>
                  <a:prstGeom prst="line">
                    <a:avLst/>
                  </a:prstGeom>
                  <a:noFill/>
                  <a:ln w="12700" cap="flat" cmpd="sng" algn="ctr">
                    <a:solidFill>
                      <a:srgbClr val="0BB5DD"/>
                    </a:solidFill>
                    <a:prstDash val="solid"/>
                    <a:miter lim="800000"/>
                  </a:ln>
                  <a:effectLst/>
                </p:spPr>
              </p:cxnSp>
              <p:cxnSp>
                <p:nvCxnSpPr>
                  <p:cNvPr id="187" name="Straight Connector 186">
                    <a:extLst>
                      <a:ext uri="{FF2B5EF4-FFF2-40B4-BE49-F238E27FC236}">
                        <a16:creationId xmlns:a16="http://schemas.microsoft.com/office/drawing/2014/main" id="{61BA7835-8F78-3091-913A-18EC96DE0909}"/>
                      </a:ext>
                    </a:extLst>
                  </p:cNvPr>
                  <p:cNvCxnSpPr/>
                  <p:nvPr/>
                </p:nvCxnSpPr>
                <p:spPr>
                  <a:xfrm flipH="1">
                    <a:off x="7797557" y="5119180"/>
                    <a:ext cx="0" cy="64386"/>
                  </a:xfrm>
                  <a:prstGeom prst="line">
                    <a:avLst/>
                  </a:prstGeom>
                  <a:noFill/>
                  <a:ln w="12700" cap="flat" cmpd="sng" algn="ctr">
                    <a:solidFill>
                      <a:srgbClr val="0BB5DD"/>
                    </a:solidFill>
                    <a:prstDash val="solid"/>
                    <a:miter lim="800000"/>
                  </a:ln>
                  <a:effectLst/>
                </p:spPr>
              </p:cxnSp>
              <p:cxnSp>
                <p:nvCxnSpPr>
                  <p:cNvPr id="188" name="Straight Connector 187">
                    <a:extLst>
                      <a:ext uri="{FF2B5EF4-FFF2-40B4-BE49-F238E27FC236}">
                        <a16:creationId xmlns:a16="http://schemas.microsoft.com/office/drawing/2014/main" id="{0B6C701B-314D-1D6D-F969-5F59EAF05D5B}"/>
                      </a:ext>
                    </a:extLst>
                  </p:cNvPr>
                  <p:cNvCxnSpPr/>
                  <p:nvPr/>
                </p:nvCxnSpPr>
                <p:spPr>
                  <a:xfrm flipH="1">
                    <a:off x="7923763" y="5119180"/>
                    <a:ext cx="0" cy="64386"/>
                  </a:xfrm>
                  <a:prstGeom prst="line">
                    <a:avLst/>
                  </a:prstGeom>
                  <a:noFill/>
                  <a:ln w="12700" cap="flat" cmpd="sng" algn="ctr">
                    <a:solidFill>
                      <a:srgbClr val="0BB5DD"/>
                    </a:solidFill>
                    <a:prstDash val="solid"/>
                    <a:miter lim="800000"/>
                  </a:ln>
                  <a:effectLst/>
                </p:spPr>
              </p:cxnSp>
              <p:cxnSp>
                <p:nvCxnSpPr>
                  <p:cNvPr id="189" name="Straight Connector 188">
                    <a:extLst>
                      <a:ext uri="{FF2B5EF4-FFF2-40B4-BE49-F238E27FC236}">
                        <a16:creationId xmlns:a16="http://schemas.microsoft.com/office/drawing/2014/main" id="{12F5EE02-1A1E-8DCB-0951-6C97FF5741C0}"/>
                      </a:ext>
                    </a:extLst>
                  </p:cNvPr>
                  <p:cNvCxnSpPr/>
                  <p:nvPr/>
                </p:nvCxnSpPr>
                <p:spPr>
                  <a:xfrm flipH="1">
                    <a:off x="7879967" y="5119180"/>
                    <a:ext cx="0" cy="64386"/>
                  </a:xfrm>
                  <a:prstGeom prst="line">
                    <a:avLst/>
                  </a:prstGeom>
                  <a:noFill/>
                  <a:ln w="12700" cap="flat" cmpd="sng" algn="ctr">
                    <a:solidFill>
                      <a:srgbClr val="0BB5DD"/>
                    </a:solidFill>
                    <a:prstDash val="solid"/>
                    <a:miter lim="800000"/>
                  </a:ln>
                  <a:effectLst/>
                </p:spPr>
              </p:cxnSp>
              <p:cxnSp>
                <p:nvCxnSpPr>
                  <p:cNvPr id="190" name="Straight Connector 189">
                    <a:extLst>
                      <a:ext uri="{FF2B5EF4-FFF2-40B4-BE49-F238E27FC236}">
                        <a16:creationId xmlns:a16="http://schemas.microsoft.com/office/drawing/2014/main" id="{60AA7F29-BF14-EF40-56EC-015FA86B7690}"/>
                      </a:ext>
                    </a:extLst>
                  </p:cNvPr>
                  <p:cNvCxnSpPr/>
                  <p:nvPr/>
                </p:nvCxnSpPr>
                <p:spPr>
                  <a:xfrm flipH="1">
                    <a:off x="7901399" y="5066674"/>
                    <a:ext cx="0" cy="116892"/>
                  </a:xfrm>
                  <a:prstGeom prst="line">
                    <a:avLst/>
                  </a:prstGeom>
                  <a:noFill/>
                  <a:ln w="12700" cap="flat" cmpd="sng" algn="ctr">
                    <a:solidFill>
                      <a:srgbClr val="0BB5DD"/>
                    </a:solidFill>
                    <a:prstDash val="solid"/>
                    <a:miter lim="800000"/>
                  </a:ln>
                  <a:effectLst/>
                </p:spPr>
              </p:cxnSp>
              <p:cxnSp>
                <p:nvCxnSpPr>
                  <p:cNvPr id="191" name="Straight Connector 190">
                    <a:extLst>
                      <a:ext uri="{FF2B5EF4-FFF2-40B4-BE49-F238E27FC236}">
                        <a16:creationId xmlns:a16="http://schemas.microsoft.com/office/drawing/2014/main" id="{32944257-F0B9-3084-080A-61AA73837071}"/>
                      </a:ext>
                    </a:extLst>
                  </p:cNvPr>
                  <p:cNvCxnSpPr/>
                  <p:nvPr/>
                </p:nvCxnSpPr>
                <p:spPr>
                  <a:xfrm>
                    <a:off x="8217379" y="5119180"/>
                    <a:ext cx="0" cy="64386"/>
                  </a:xfrm>
                  <a:prstGeom prst="line">
                    <a:avLst/>
                  </a:prstGeom>
                  <a:noFill/>
                  <a:ln w="12700" cap="flat" cmpd="sng" algn="ctr">
                    <a:solidFill>
                      <a:srgbClr val="0BB5DD"/>
                    </a:solidFill>
                    <a:prstDash val="solid"/>
                    <a:miter lim="800000"/>
                  </a:ln>
                  <a:effectLst/>
                </p:spPr>
              </p:cxnSp>
              <p:cxnSp>
                <p:nvCxnSpPr>
                  <p:cNvPr id="192" name="Straight Connector 191">
                    <a:extLst>
                      <a:ext uri="{FF2B5EF4-FFF2-40B4-BE49-F238E27FC236}">
                        <a16:creationId xmlns:a16="http://schemas.microsoft.com/office/drawing/2014/main" id="{22CF49C7-CAD0-275E-7028-086F1C88457E}"/>
                      </a:ext>
                    </a:extLst>
                  </p:cNvPr>
                  <p:cNvCxnSpPr/>
                  <p:nvPr/>
                </p:nvCxnSpPr>
                <p:spPr>
                  <a:xfrm>
                    <a:off x="8195947" y="5066674"/>
                    <a:ext cx="0" cy="116892"/>
                  </a:xfrm>
                  <a:prstGeom prst="line">
                    <a:avLst/>
                  </a:prstGeom>
                  <a:noFill/>
                  <a:ln w="12700" cap="flat" cmpd="sng" algn="ctr">
                    <a:solidFill>
                      <a:srgbClr val="0BB5DD"/>
                    </a:solidFill>
                    <a:prstDash val="solid"/>
                    <a:miter lim="800000"/>
                  </a:ln>
                  <a:effectLst/>
                </p:spPr>
              </p:cxnSp>
              <p:cxnSp>
                <p:nvCxnSpPr>
                  <p:cNvPr id="193" name="Straight Connector 192">
                    <a:extLst>
                      <a:ext uri="{FF2B5EF4-FFF2-40B4-BE49-F238E27FC236}">
                        <a16:creationId xmlns:a16="http://schemas.microsoft.com/office/drawing/2014/main" id="{F4726E14-AAFF-DAF7-F263-082DA592847F}"/>
                      </a:ext>
                    </a:extLst>
                  </p:cNvPr>
                  <p:cNvCxnSpPr/>
                  <p:nvPr/>
                </p:nvCxnSpPr>
                <p:spPr>
                  <a:xfrm flipH="1">
                    <a:off x="8147155" y="5119180"/>
                    <a:ext cx="0" cy="64386"/>
                  </a:xfrm>
                  <a:prstGeom prst="line">
                    <a:avLst/>
                  </a:prstGeom>
                  <a:noFill/>
                  <a:ln w="12700" cap="flat" cmpd="sng" algn="ctr">
                    <a:solidFill>
                      <a:srgbClr val="0BB5DD"/>
                    </a:solidFill>
                    <a:prstDash val="solid"/>
                    <a:miter lim="800000"/>
                  </a:ln>
                  <a:effectLst/>
                </p:spPr>
              </p:cxnSp>
              <p:cxnSp>
                <p:nvCxnSpPr>
                  <p:cNvPr id="194" name="Straight Connector 193">
                    <a:extLst>
                      <a:ext uri="{FF2B5EF4-FFF2-40B4-BE49-F238E27FC236}">
                        <a16:creationId xmlns:a16="http://schemas.microsoft.com/office/drawing/2014/main" id="{CB2F83EE-4886-9BC7-FB89-CCD4A5F47BEB}"/>
                      </a:ext>
                    </a:extLst>
                  </p:cNvPr>
                  <p:cNvCxnSpPr/>
                  <p:nvPr/>
                </p:nvCxnSpPr>
                <p:spPr>
                  <a:xfrm flipH="1">
                    <a:off x="8168587" y="5066674"/>
                    <a:ext cx="0" cy="116892"/>
                  </a:xfrm>
                  <a:prstGeom prst="line">
                    <a:avLst/>
                  </a:prstGeom>
                  <a:noFill/>
                  <a:ln w="12700" cap="flat" cmpd="sng" algn="ctr">
                    <a:solidFill>
                      <a:srgbClr val="0BB5DD"/>
                    </a:solidFill>
                    <a:prstDash val="solid"/>
                    <a:miter lim="800000"/>
                  </a:ln>
                  <a:effectLst/>
                </p:spPr>
              </p:cxnSp>
              <p:cxnSp>
                <p:nvCxnSpPr>
                  <p:cNvPr id="195" name="Straight Connector 194">
                    <a:extLst>
                      <a:ext uri="{FF2B5EF4-FFF2-40B4-BE49-F238E27FC236}">
                        <a16:creationId xmlns:a16="http://schemas.microsoft.com/office/drawing/2014/main" id="{76D3B14F-E314-A31D-EA16-226BECB30CFC}"/>
                      </a:ext>
                    </a:extLst>
                  </p:cNvPr>
                  <p:cNvCxnSpPr/>
                  <p:nvPr/>
                </p:nvCxnSpPr>
                <p:spPr>
                  <a:xfrm>
                    <a:off x="8019318" y="5119180"/>
                    <a:ext cx="0" cy="64386"/>
                  </a:xfrm>
                  <a:prstGeom prst="line">
                    <a:avLst/>
                  </a:prstGeom>
                  <a:noFill/>
                  <a:ln w="12700" cap="flat" cmpd="sng" algn="ctr">
                    <a:solidFill>
                      <a:srgbClr val="0BB5DD"/>
                    </a:solidFill>
                    <a:prstDash val="solid"/>
                    <a:miter lim="800000"/>
                  </a:ln>
                  <a:effectLst/>
                </p:spPr>
              </p:cxnSp>
              <p:cxnSp>
                <p:nvCxnSpPr>
                  <p:cNvPr id="196" name="Straight Connector 195">
                    <a:extLst>
                      <a:ext uri="{FF2B5EF4-FFF2-40B4-BE49-F238E27FC236}">
                        <a16:creationId xmlns:a16="http://schemas.microsoft.com/office/drawing/2014/main" id="{32B7CE50-0F2F-0196-C1E4-2D8D9F3DDE3E}"/>
                      </a:ext>
                    </a:extLst>
                  </p:cNvPr>
                  <p:cNvCxnSpPr/>
                  <p:nvPr/>
                </p:nvCxnSpPr>
                <p:spPr>
                  <a:xfrm>
                    <a:off x="7997886" y="5066674"/>
                    <a:ext cx="0" cy="116892"/>
                  </a:xfrm>
                  <a:prstGeom prst="line">
                    <a:avLst/>
                  </a:prstGeom>
                  <a:noFill/>
                  <a:ln w="12700" cap="flat" cmpd="sng" algn="ctr">
                    <a:solidFill>
                      <a:srgbClr val="0BB5DD"/>
                    </a:solidFill>
                    <a:prstDash val="solid"/>
                    <a:miter lim="800000"/>
                  </a:ln>
                  <a:effectLst/>
                </p:spPr>
              </p:cxnSp>
              <p:cxnSp>
                <p:nvCxnSpPr>
                  <p:cNvPr id="197" name="Straight Connector 196">
                    <a:extLst>
                      <a:ext uri="{FF2B5EF4-FFF2-40B4-BE49-F238E27FC236}">
                        <a16:creationId xmlns:a16="http://schemas.microsoft.com/office/drawing/2014/main" id="{AE7FE7B2-D0D1-8ACF-18DB-9C45CD645887}"/>
                      </a:ext>
                    </a:extLst>
                  </p:cNvPr>
                  <p:cNvCxnSpPr/>
                  <p:nvPr/>
                </p:nvCxnSpPr>
                <p:spPr>
                  <a:xfrm flipH="1">
                    <a:off x="8082189" y="5119180"/>
                    <a:ext cx="0" cy="64386"/>
                  </a:xfrm>
                  <a:prstGeom prst="line">
                    <a:avLst/>
                  </a:prstGeom>
                  <a:noFill/>
                  <a:ln w="12700" cap="flat" cmpd="sng" algn="ctr">
                    <a:solidFill>
                      <a:srgbClr val="0BB5DD"/>
                    </a:solidFill>
                    <a:prstDash val="solid"/>
                    <a:miter lim="800000"/>
                  </a:ln>
                  <a:effectLst/>
                </p:spPr>
              </p:cxnSp>
              <p:cxnSp>
                <p:nvCxnSpPr>
                  <p:cNvPr id="198" name="Straight Connector 197">
                    <a:extLst>
                      <a:ext uri="{FF2B5EF4-FFF2-40B4-BE49-F238E27FC236}">
                        <a16:creationId xmlns:a16="http://schemas.microsoft.com/office/drawing/2014/main" id="{6D8E4768-C873-AC23-9BFF-DB3929521AC5}"/>
                      </a:ext>
                    </a:extLst>
                  </p:cNvPr>
                  <p:cNvCxnSpPr/>
                  <p:nvPr/>
                </p:nvCxnSpPr>
                <p:spPr>
                  <a:xfrm flipH="1">
                    <a:off x="8120266" y="5119180"/>
                    <a:ext cx="0" cy="64386"/>
                  </a:xfrm>
                  <a:prstGeom prst="line">
                    <a:avLst/>
                  </a:prstGeom>
                  <a:noFill/>
                  <a:ln w="12700" cap="flat" cmpd="sng" algn="ctr">
                    <a:solidFill>
                      <a:srgbClr val="0BB5DD"/>
                    </a:solidFill>
                    <a:prstDash val="solid"/>
                    <a:miter lim="800000"/>
                  </a:ln>
                  <a:effectLst/>
                </p:spPr>
              </p:cxnSp>
              <p:cxnSp>
                <p:nvCxnSpPr>
                  <p:cNvPr id="199" name="Straight Connector 198">
                    <a:extLst>
                      <a:ext uri="{FF2B5EF4-FFF2-40B4-BE49-F238E27FC236}">
                        <a16:creationId xmlns:a16="http://schemas.microsoft.com/office/drawing/2014/main" id="{46623EE9-49FC-A360-8BE7-292191BAF1FC}"/>
                      </a:ext>
                    </a:extLst>
                  </p:cNvPr>
                  <p:cNvCxnSpPr/>
                  <p:nvPr/>
                </p:nvCxnSpPr>
                <p:spPr>
                  <a:xfrm>
                    <a:off x="7574504" y="5119180"/>
                    <a:ext cx="0" cy="64386"/>
                  </a:xfrm>
                  <a:prstGeom prst="line">
                    <a:avLst/>
                  </a:prstGeom>
                  <a:noFill/>
                  <a:ln w="12700" cap="flat" cmpd="sng" algn="ctr">
                    <a:solidFill>
                      <a:srgbClr val="0BB5DD"/>
                    </a:solidFill>
                    <a:prstDash val="solid"/>
                    <a:miter lim="800000"/>
                  </a:ln>
                  <a:effectLst/>
                </p:spPr>
              </p:cxnSp>
              <p:cxnSp>
                <p:nvCxnSpPr>
                  <p:cNvPr id="200" name="Straight Connector 199">
                    <a:extLst>
                      <a:ext uri="{FF2B5EF4-FFF2-40B4-BE49-F238E27FC236}">
                        <a16:creationId xmlns:a16="http://schemas.microsoft.com/office/drawing/2014/main" id="{DDD409EE-DDCA-36AD-4232-B608865E0801}"/>
                      </a:ext>
                    </a:extLst>
                  </p:cNvPr>
                  <p:cNvCxnSpPr/>
                  <p:nvPr/>
                </p:nvCxnSpPr>
                <p:spPr>
                  <a:xfrm>
                    <a:off x="7553072" y="5066674"/>
                    <a:ext cx="0" cy="116892"/>
                  </a:xfrm>
                  <a:prstGeom prst="line">
                    <a:avLst/>
                  </a:prstGeom>
                  <a:noFill/>
                  <a:ln w="12700" cap="flat" cmpd="sng" algn="ctr">
                    <a:solidFill>
                      <a:srgbClr val="0BB5DD"/>
                    </a:solidFill>
                    <a:prstDash val="solid"/>
                    <a:miter lim="800000"/>
                  </a:ln>
                  <a:effectLst/>
                </p:spPr>
              </p:cxnSp>
              <p:cxnSp>
                <p:nvCxnSpPr>
                  <p:cNvPr id="201" name="Straight Connector 200">
                    <a:extLst>
                      <a:ext uri="{FF2B5EF4-FFF2-40B4-BE49-F238E27FC236}">
                        <a16:creationId xmlns:a16="http://schemas.microsoft.com/office/drawing/2014/main" id="{7D5748F9-5D7E-DCB9-DCBB-B3FC50C1048D}"/>
                      </a:ext>
                    </a:extLst>
                  </p:cNvPr>
                  <p:cNvCxnSpPr/>
                  <p:nvPr/>
                </p:nvCxnSpPr>
                <p:spPr>
                  <a:xfrm flipH="1">
                    <a:off x="7637375" y="5119180"/>
                    <a:ext cx="0" cy="64386"/>
                  </a:xfrm>
                  <a:prstGeom prst="line">
                    <a:avLst/>
                  </a:prstGeom>
                  <a:noFill/>
                  <a:ln w="12700" cap="flat" cmpd="sng" algn="ctr">
                    <a:solidFill>
                      <a:srgbClr val="0BB5DD"/>
                    </a:solidFill>
                    <a:prstDash val="solid"/>
                    <a:miter lim="800000"/>
                  </a:ln>
                  <a:effectLst/>
                </p:spPr>
              </p:cxnSp>
              <p:cxnSp>
                <p:nvCxnSpPr>
                  <p:cNvPr id="202" name="Straight Connector 201">
                    <a:extLst>
                      <a:ext uri="{FF2B5EF4-FFF2-40B4-BE49-F238E27FC236}">
                        <a16:creationId xmlns:a16="http://schemas.microsoft.com/office/drawing/2014/main" id="{8690DF2E-2DBC-5B05-3D6C-073B2BF4D8F9}"/>
                      </a:ext>
                    </a:extLst>
                  </p:cNvPr>
                  <p:cNvCxnSpPr/>
                  <p:nvPr/>
                </p:nvCxnSpPr>
                <p:spPr>
                  <a:xfrm flipH="1">
                    <a:off x="7675452" y="5119180"/>
                    <a:ext cx="0" cy="64386"/>
                  </a:xfrm>
                  <a:prstGeom prst="line">
                    <a:avLst/>
                  </a:prstGeom>
                  <a:noFill/>
                  <a:ln w="12700" cap="flat" cmpd="sng" algn="ctr">
                    <a:solidFill>
                      <a:srgbClr val="0BB5DD"/>
                    </a:solidFill>
                    <a:prstDash val="solid"/>
                    <a:miter lim="800000"/>
                  </a:ln>
                  <a:effectLst/>
                </p:spPr>
              </p:cxnSp>
            </p:grpSp>
          </p:grpSp>
        </p:grpSp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D0DB0756-CD2D-46A8-069A-A6003B40BAF1}"/>
                </a:ext>
              </a:extLst>
            </p:cNvPr>
            <p:cNvGrpSpPr/>
            <p:nvPr/>
          </p:nvGrpSpPr>
          <p:grpSpPr>
            <a:xfrm>
              <a:off x="4277427" y="2696021"/>
              <a:ext cx="322401" cy="600165"/>
              <a:chOff x="4253132" y="2562093"/>
              <a:chExt cx="269213" cy="501153"/>
            </a:xfrm>
          </p:grpSpPr>
          <p:grpSp>
            <p:nvGrpSpPr>
              <p:cNvPr id="121" name="Group 120">
                <a:extLst>
                  <a:ext uri="{FF2B5EF4-FFF2-40B4-BE49-F238E27FC236}">
                    <a16:creationId xmlns:a16="http://schemas.microsoft.com/office/drawing/2014/main" id="{E116E2BF-883A-42F4-B197-14208BF30A3B}"/>
                  </a:ext>
                </a:extLst>
              </p:cNvPr>
              <p:cNvGrpSpPr/>
              <p:nvPr/>
            </p:nvGrpSpPr>
            <p:grpSpPr>
              <a:xfrm>
                <a:off x="4253132" y="2562093"/>
                <a:ext cx="197161" cy="321777"/>
                <a:chOff x="6621653" y="1784030"/>
                <a:chExt cx="2530550" cy="4130005"/>
              </a:xfrm>
            </p:grpSpPr>
            <p:sp>
              <p:nvSpPr>
                <p:cNvPr id="146" name="Freeform 373">
                  <a:extLst>
                    <a:ext uri="{FF2B5EF4-FFF2-40B4-BE49-F238E27FC236}">
                      <a16:creationId xmlns:a16="http://schemas.microsoft.com/office/drawing/2014/main" id="{92F9AA62-653C-2EA3-4935-0CD90F8BB502}"/>
                    </a:ext>
                  </a:extLst>
                </p:cNvPr>
                <p:cNvSpPr/>
                <p:nvPr/>
              </p:nvSpPr>
              <p:spPr>
                <a:xfrm>
                  <a:off x="8117322" y="2669781"/>
                  <a:ext cx="973937" cy="3244254"/>
                </a:xfrm>
                <a:custGeom>
                  <a:avLst/>
                  <a:gdLst>
                    <a:gd name="connsiteX0" fmla="*/ 0 w 973937"/>
                    <a:gd name="connsiteY0" fmla="*/ 0 h 3244254"/>
                    <a:gd name="connsiteX1" fmla="*/ 973937 w 973937"/>
                    <a:gd name="connsiteY1" fmla="*/ 0 h 3244254"/>
                    <a:gd name="connsiteX2" fmla="*/ 973937 w 973937"/>
                    <a:gd name="connsiteY2" fmla="*/ 1516289 h 3244254"/>
                    <a:gd name="connsiteX3" fmla="*/ 973937 w 973937"/>
                    <a:gd name="connsiteY3" fmla="*/ 1516290 h 3244254"/>
                    <a:gd name="connsiteX4" fmla="*/ 973937 w 973937"/>
                    <a:gd name="connsiteY4" fmla="*/ 1516290 h 3244254"/>
                    <a:gd name="connsiteX5" fmla="*/ 973698 w 973937"/>
                    <a:gd name="connsiteY5" fmla="*/ 1522323 h 3244254"/>
                    <a:gd name="connsiteX6" fmla="*/ 953949 w 973937"/>
                    <a:gd name="connsiteY6" fmla="*/ 1674116 h 3244254"/>
                    <a:gd name="connsiteX7" fmla="*/ 685992 w 973937"/>
                    <a:gd name="connsiteY7" fmla="*/ 2968401 h 3244254"/>
                    <a:gd name="connsiteX8" fmla="*/ 347253 w 973937"/>
                    <a:gd name="connsiteY8" fmla="*/ 3130187 h 3244254"/>
                    <a:gd name="connsiteX9" fmla="*/ 16365 w 973937"/>
                    <a:gd name="connsiteY9" fmla="*/ 1641949 h 3244254"/>
                    <a:gd name="connsiteX10" fmla="*/ 0 w 973937"/>
                    <a:gd name="connsiteY10" fmla="*/ 1516290 h 3244254"/>
                    <a:gd name="connsiteX11" fmla="*/ 0 w 973937"/>
                    <a:gd name="connsiteY11" fmla="*/ 1516290 h 3244254"/>
                    <a:gd name="connsiteX12" fmla="*/ 0 w 973937"/>
                    <a:gd name="connsiteY12" fmla="*/ 1516289 h 3244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973937" h="3244254">
                      <a:moveTo>
                        <a:pt x="0" y="0"/>
                      </a:moveTo>
                      <a:lnTo>
                        <a:pt x="973937" y="0"/>
                      </a:lnTo>
                      <a:lnTo>
                        <a:pt x="973937" y="1516289"/>
                      </a:lnTo>
                      <a:lnTo>
                        <a:pt x="973937" y="1516290"/>
                      </a:lnTo>
                      <a:lnTo>
                        <a:pt x="973937" y="1516290"/>
                      </a:lnTo>
                      <a:lnTo>
                        <a:pt x="973698" y="1522323"/>
                      </a:lnTo>
                      <a:cubicBezTo>
                        <a:pt x="971223" y="1552461"/>
                        <a:pt x="965324" y="1598068"/>
                        <a:pt x="953949" y="1674116"/>
                      </a:cubicBezTo>
                      <a:cubicBezTo>
                        <a:pt x="908446" y="1978307"/>
                        <a:pt x="746663" y="2781337"/>
                        <a:pt x="685992" y="2968401"/>
                      </a:cubicBezTo>
                      <a:cubicBezTo>
                        <a:pt x="625321" y="3155466"/>
                        <a:pt x="463536" y="3387190"/>
                        <a:pt x="347253" y="3130187"/>
                      </a:cubicBezTo>
                      <a:cubicBezTo>
                        <a:pt x="245504" y="2905309"/>
                        <a:pt x="93436" y="2177220"/>
                        <a:pt x="16365" y="1641949"/>
                      </a:cubicBezTo>
                      <a:lnTo>
                        <a:pt x="0" y="1516290"/>
                      </a:lnTo>
                      <a:lnTo>
                        <a:pt x="0" y="1516290"/>
                      </a:lnTo>
                      <a:lnTo>
                        <a:pt x="0" y="1516289"/>
                      </a:lnTo>
                      <a:close/>
                    </a:path>
                  </a:pathLst>
                </a:custGeom>
                <a:solidFill>
                  <a:srgbClr val="5B9BD5"/>
                </a:solidFill>
                <a:ln w="19050" cap="flat" cmpd="sng" algn="ctr">
                  <a:solidFill>
                    <a:srgbClr val="5B9BD5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  <p:grpSp>
              <p:nvGrpSpPr>
                <p:cNvPr id="147" name="Group 146">
                  <a:extLst>
                    <a:ext uri="{FF2B5EF4-FFF2-40B4-BE49-F238E27FC236}">
                      <a16:creationId xmlns:a16="http://schemas.microsoft.com/office/drawing/2014/main" id="{F8FB3CA1-0499-5ADE-0637-1D3E557B53A0}"/>
                    </a:ext>
                  </a:extLst>
                </p:cNvPr>
                <p:cNvGrpSpPr/>
                <p:nvPr/>
              </p:nvGrpSpPr>
              <p:grpSpPr>
                <a:xfrm>
                  <a:off x="6621653" y="1784030"/>
                  <a:ext cx="2530550" cy="880988"/>
                  <a:chOff x="5345302" y="1788793"/>
                  <a:chExt cx="2530550" cy="880988"/>
                </a:xfrm>
              </p:grpSpPr>
              <p:sp>
                <p:nvSpPr>
                  <p:cNvPr id="151" name="Freeform 378">
                    <a:extLst>
                      <a:ext uri="{FF2B5EF4-FFF2-40B4-BE49-F238E27FC236}">
                        <a16:creationId xmlns:a16="http://schemas.microsoft.com/office/drawing/2014/main" id="{D629C0E5-14B8-2743-87E9-B87147BCE0A0}"/>
                      </a:ext>
                    </a:extLst>
                  </p:cNvPr>
                  <p:cNvSpPr/>
                  <p:nvPr/>
                </p:nvSpPr>
                <p:spPr>
                  <a:xfrm>
                    <a:off x="6308729" y="2406890"/>
                    <a:ext cx="487235" cy="142639"/>
                  </a:xfrm>
                  <a:custGeom>
                    <a:avLst/>
                    <a:gdLst>
                      <a:gd name="connsiteX0" fmla="*/ 0 w 487235"/>
                      <a:gd name="connsiteY0" fmla="*/ 0 h 142639"/>
                      <a:gd name="connsiteX1" fmla="*/ 206908 w 487235"/>
                      <a:gd name="connsiteY1" fmla="*/ 133489 h 142639"/>
                      <a:gd name="connsiteX2" fmla="*/ 487235 w 487235"/>
                      <a:gd name="connsiteY2" fmla="*/ 120140 h 1426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487235" h="142639">
                        <a:moveTo>
                          <a:pt x="0" y="0"/>
                        </a:moveTo>
                        <a:cubicBezTo>
                          <a:pt x="62851" y="56733"/>
                          <a:pt x="125702" y="113466"/>
                          <a:pt x="206908" y="133489"/>
                        </a:cubicBezTo>
                        <a:cubicBezTo>
                          <a:pt x="288114" y="153512"/>
                          <a:pt x="387674" y="136826"/>
                          <a:pt x="487235" y="120140"/>
                        </a:cubicBezTo>
                      </a:path>
                    </a:pathLst>
                  </a:custGeom>
                  <a:noFill/>
                  <a:ln w="28575" cap="flat" cmpd="sng" algn="ctr">
                    <a:solidFill>
                      <a:srgbClr val="5B9BD5">
                        <a:shade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1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  <p:sp>
                <p:nvSpPr>
                  <p:cNvPr id="152" name="Rectangle 151">
                    <a:extLst>
                      <a:ext uri="{FF2B5EF4-FFF2-40B4-BE49-F238E27FC236}">
                        <a16:creationId xmlns:a16="http://schemas.microsoft.com/office/drawing/2014/main" id="{312A147E-C0CB-EA21-F9CE-E32D19E74AFC}"/>
                      </a:ext>
                    </a:extLst>
                  </p:cNvPr>
                  <p:cNvSpPr/>
                  <p:nvPr/>
                </p:nvSpPr>
                <p:spPr>
                  <a:xfrm>
                    <a:off x="6767328" y="2486179"/>
                    <a:ext cx="1108524" cy="183602"/>
                  </a:xfrm>
                  <a:prstGeom prst="rect">
                    <a:avLst/>
                  </a:prstGeom>
                  <a:solidFill>
                    <a:srgbClr val="5B9BD5"/>
                  </a:solidFill>
                  <a:ln w="12700" cap="flat" cmpd="sng" algn="ctr">
                    <a:solidFill>
                      <a:srgbClr val="5B9BD5">
                        <a:shade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1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  <p:grpSp>
                <p:nvGrpSpPr>
                  <p:cNvPr id="153" name="Group 152">
                    <a:extLst>
                      <a:ext uri="{FF2B5EF4-FFF2-40B4-BE49-F238E27FC236}">
                        <a16:creationId xmlns:a16="http://schemas.microsoft.com/office/drawing/2014/main" id="{2D84B4AC-BF4D-B351-F9C1-944DC5F6B602}"/>
                      </a:ext>
                    </a:extLst>
                  </p:cNvPr>
                  <p:cNvGrpSpPr/>
                  <p:nvPr/>
                </p:nvGrpSpPr>
                <p:grpSpPr>
                  <a:xfrm rot="1980000">
                    <a:off x="5345302" y="1788793"/>
                    <a:ext cx="1108524" cy="466514"/>
                    <a:chOff x="9008832" y="1859860"/>
                    <a:chExt cx="1108524" cy="466514"/>
                  </a:xfrm>
                </p:grpSpPr>
                <p:sp>
                  <p:nvSpPr>
                    <p:cNvPr id="155" name="Rectangle 154">
                      <a:extLst>
                        <a:ext uri="{FF2B5EF4-FFF2-40B4-BE49-F238E27FC236}">
                          <a16:creationId xmlns:a16="http://schemas.microsoft.com/office/drawing/2014/main" id="{0A1A4FF1-24A3-673B-93C5-E5E86CEA1902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116100" y="1859860"/>
                      <a:ext cx="893989" cy="282912"/>
                    </a:xfrm>
                    <a:prstGeom prst="rect">
                      <a:avLst/>
                    </a:prstGeom>
                    <a:solidFill>
                      <a:srgbClr val="5B9BD5"/>
                    </a:solidFill>
                    <a:ln w="12700" cap="flat" cmpd="sng" algn="ctr">
                      <a:solidFill>
                        <a:srgbClr val="5B9BD5">
                          <a:shade val="50000"/>
                        </a:srgbClr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1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</a:endParaRPr>
                    </a:p>
                  </p:txBody>
                </p:sp>
                <p:sp>
                  <p:nvSpPr>
                    <p:cNvPr id="156" name="Rectangle 155">
                      <a:extLst>
                        <a:ext uri="{FF2B5EF4-FFF2-40B4-BE49-F238E27FC236}">
                          <a16:creationId xmlns:a16="http://schemas.microsoft.com/office/drawing/2014/main" id="{00217D65-2D36-BEDC-28E2-33B921103BC6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008832" y="2142772"/>
                      <a:ext cx="1108524" cy="183602"/>
                    </a:xfrm>
                    <a:prstGeom prst="rect">
                      <a:avLst/>
                    </a:prstGeom>
                    <a:solidFill>
                      <a:srgbClr val="5B9BD5"/>
                    </a:solidFill>
                    <a:ln w="12700" cap="flat" cmpd="sng" algn="ctr">
                      <a:solidFill>
                        <a:srgbClr val="5B9BD5">
                          <a:shade val="50000"/>
                        </a:srgbClr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1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</a:endParaRPr>
                    </a:p>
                  </p:txBody>
                </p:sp>
              </p:grpSp>
              <p:sp>
                <p:nvSpPr>
                  <p:cNvPr id="154" name="Freeform 381">
                    <a:extLst>
                      <a:ext uri="{FF2B5EF4-FFF2-40B4-BE49-F238E27FC236}">
                        <a16:creationId xmlns:a16="http://schemas.microsoft.com/office/drawing/2014/main" id="{7CC0835C-0C4E-0132-5F2E-699D0DE27102}"/>
                      </a:ext>
                    </a:extLst>
                  </p:cNvPr>
                  <p:cNvSpPr/>
                  <p:nvPr/>
                </p:nvSpPr>
                <p:spPr>
                  <a:xfrm>
                    <a:off x="6280660" y="2462873"/>
                    <a:ext cx="487235" cy="142639"/>
                  </a:xfrm>
                  <a:custGeom>
                    <a:avLst/>
                    <a:gdLst>
                      <a:gd name="connsiteX0" fmla="*/ 0 w 487235"/>
                      <a:gd name="connsiteY0" fmla="*/ 0 h 142639"/>
                      <a:gd name="connsiteX1" fmla="*/ 206908 w 487235"/>
                      <a:gd name="connsiteY1" fmla="*/ 133489 h 142639"/>
                      <a:gd name="connsiteX2" fmla="*/ 487235 w 487235"/>
                      <a:gd name="connsiteY2" fmla="*/ 120140 h 1426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487235" h="142639">
                        <a:moveTo>
                          <a:pt x="0" y="0"/>
                        </a:moveTo>
                        <a:cubicBezTo>
                          <a:pt x="62851" y="56733"/>
                          <a:pt x="125702" y="113466"/>
                          <a:pt x="206908" y="133489"/>
                        </a:cubicBezTo>
                        <a:cubicBezTo>
                          <a:pt x="288114" y="153512"/>
                          <a:pt x="387674" y="136826"/>
                          <a:pt x="487235" y="120140"/>
                        </a:cubicBezTo>
                      </a:path>
                    </a:pathLst>
                  </a:custGeom>
                  <a:noFill/>
                  <a:ln w="28575" cap="flat" cmpd="sng" algn="ctr">
                    <a:solidFill>
                      <a:srgbClr val="5B9BD5">
                        <a:shade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1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</p:grpSp>
            <p:cxnSp>
              <p:nvCxnSpPr>
                <p:cNvPr id="148" name="Straight Connector 147">
                  <a:extLst>
                    <a:ext uri="{FF2B5EF4-FFF2-40B4-BE49-F238E27FC236}">
                      <a16:creationId xmlns:a16="http://schemas.microsoft.com/office/drawing/2014/main" id="{58275D9D-61BC-26AE-4F0E-C1D169859970}"/>
                    </a:ext>
                  </a:extLst>
                </p:cNvPr>
                <p:cNvCxnSpPr/>
                <p:nvPr/>
              </p:nvCxnSpPr>
              <p:spPr>
                <a:xfrm>
                  <a:off x="8139958" y="2936759"/>
                  <a:ext cx="500584" cy="0"/>
                </a:xfrm>
                <a:prstGeom prst="line">
                  <a:avLst/>
                </a:prstGeom>
                <a:noFill/>
                <a:ln w="6350" cap="flat" cmpd="sng" algn="ctr">
                  <a:solidFill>
                    <a:srgbClr val="2D3E50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149" name="Straight Connector 148">
                  <a:extLst>
                    <a:ext uri="{FF2B5EF4-FFF2-40B4-BE49-F238E27FC236}">
                      <a16:creationId xmlns:a16="http://schemas.microsoft.com/office/drawing/2014/main" id="{E9461889-5AAC-A4AB-9883-EF50B5B578BA}"/>
                    </a:ext>
                  </a:extLst>
                </p:cNvPr>
                <p:cNvCxnSpPr/>
                <p:nvPr/>
              </p:nvCxnSpPr>
              <p:spPr>
                <a:xfrm>
                  <a:off x="8139958" y="3736582"/>
                  <a:ext cx="500584" cy="0"/>
                </a:xfrm>
                <a:prstGeom prst="line">
                  <a:avLst/>
                </a:prstGeom>
                <a:noFill/>
                <a:ln w="6350" cap="flat" cmpd="sng" algn="ctr">
                  <a:solidFill>
                    <a:srgbClr val="2D3E50"/>
                  </a:solidFill>
                  <a:prstDash val="solid"/>
                  <a:miter lim="800000"/>
                </a:ln>
                <a:effectLst/>
              </p:spPr>
            </p:cxnSp>
            <p:sp>
              <p:nvSpPr>
                <p:cNvPr id="150" name="Freeform 377">
                  <a:extLst>
                    <a:ext uri="{FF2B5EF4-FFF2-40B4-BE49-F238E27FC236}">
                      <a16:creationId xmlns:a16="http://schemas.microsoft.com/office/drawing/2014/main" id="{C067C978-7E56-EE54-40C7-3ABA08F83DDD}"/>
                    </a:ext>
                  </a:extLst>
                </p:cNvPr>
                <p:cNvSpPr/>
                <p:nvPr/>
              </p:nvSpPr>
              <p:spPr>
                <a:xfrm>
                  <a:off x="8138205" y="4248147"/>
                  <a:ext cx="930894" cy="1651597"/>
                </a:xfrm>
                <a:custGeom>
                  <a:avLst/>
                  <a:gdLst>
                    <a:gd name="connsiteX0" fmla="*/ 0 w 1285750"/>
                    <a:gd name="connsiteY0" fmla="*/ 0 h 2281185"/>
                    <a:gd name="connsiteX1" fmla="*/ 1285750 w 1285750"/>
                    <a:gd name="connsiteY1" fmla="*/ 0 h 2281185"/>
                    <a:gd name="connsiteX2" fmla="*/ 1285435 w 1285750"/>
                    <a:gd name="connsiteY2" fmla="*/ 7966 h 2281185"/>
                    <a:gd name="connsiteX3" fmla="*/ 1259362 w 1285750"/>
                    <a:gd name="connsiteY3" fmla="*/ 208356 h 2281185"/>
                    <a:gd name="connsiteX4" fmla="*/ 905617 w 1285750"/>
                    <a:gd name="connsiteY4" fmla="*/ 1917016 h 2281185"/>
                    <a:gd name="connsiteX5" fmla="*/ 458428 w 1285750"/>
                    <a:gd name="connsiteY5" fmla="*/ 2130598 h 2281185"/>
                    <a:gd name="connsiteX6" fmla="*/ 21604 w 1285750"/>
                    <a:gd name="connsiteY6" fmla="*/ 165891 h 22811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85750" h="2281185">
                      <a:moveTo>
                        <a:pt x="0" y="0"/>
                      </a:moveTo>
                      <a:lnTo>
                        <a:pt x="1285750" y="0"/>
                      </a:lnTo>
                      <a:lnTo>
                        <a:pt x="1285435" y="7966"/>
                      </a:lnTo>
                      <a:cubicBezTo>
                        <a:pt x="1282167" y="47752"/>
                        <a:pt x="1274380" y="107961"/>
                        <a:pt x="1259362" y="208356"/>
                      </a:cubicBezTo>
                      <a:cubicBezTo>
                        <a:pt x="1199292" y="609936"/>
                        <a:pt x="985712" y="1670061"/>
                        <a:pt x="905617" y="1917016"/>
                      </a:cubicBezTo>
                      <a:cubicBezTo>
                        <a:pt x="825522" y="2163971"/>
                        <a:pt x="611941" y="2469883"/>
                        <a:pt x="458428" y="2130598"/>
                      </a:cubicBezTo>
                      <a:cubicBezTo>
                        <a:pt x="324104" y="1833724"/>
                        <a:pt x="123350" y="872533"/>
                        <a:pt x="21604" y="165891"/>
                      </a:cubicBezTo>
                      <a:close/>
                    </a:path>
                  </a:pathLst>
                </a:custGeom>
                <a:solidFill>
                  <a:srgbClr val="70AD47">
                    <a:lumMod val="40000"/>
                    <a:lumOff val="6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</p:grpSp>
          <p:grpSp>
            <p:nvGrpSpPr>
              <p:cNvPr id="122" name="Group 121">
                <a:extLst>
                  <a:ext uri="{FF2B5EF4-FFF2-40B4-BE49-F238E27FC236}">
                    <a16:creationId xmlns:a16="http://schemas.microsoft.com/office/drawing/2014/main" id="{71FEE151-1996-8C4D-0F0D-0F94B2468974}"/>
                  </a:ext>
                </a:extLst>
              </p:cNvPr>
              <p:cNvGrpSpPr/>
              <p:nvPr/>
            </p:nvGrpSpPr>
            <p:grpSpPr>
              <a:xfrm>
                <a:off x="4325184" y="2659134"/>
                <a:ext cx="197161" cy="321777"/>
                <a:chOff x="6621653" y="1784030"/>
                <a:chExt cx="2530550" cy="4130005"/>
              </a:xfrm>
            </p:grpSpPr>
            <p:sp>
              <p:nvSpPr>
                <p:cNvPr id="135" name="Freeform 362">
                  <a:extLst>
                    <a:ext uri="{FF2B5EF4-FFF2-40B4-BE49-F238E27FC236}">
                      <a16:creationId xmlns:a16="http://schemas.microsoft.com/office/drawing/2014/main" id="{65F820C3-B68F-F522-E374-813FEAA27A86}"/>
                    </a:ext>
                  </a:extLst>
                </p:cNvPr>
                <p:cNvSpPr/>
                <p:nvPr/>
              </p:nvSpPr>
              <p:spPr>
                <a:xfrm>
                  <a:off x="8117322" y="2669781"/>
                  <a:ext cx="973937" cy="3244254"/>
                </a:xfrm>
                <a:custGeom>
                  <a:avLst/>
                  <a:gdLst>
                    <a:gd name="connsiteX0" fmla="*/ 0 w 973937"/>
                    <a:gd name="connsiteY0" fmla="*/ 0 h 3244254"/>
                    <a:gd name="connsiteX1" fmla="*/ 973937 w 973937"/>
                    <a:gd name="connsiteY1" fmla="*/ 0 h 3244254"/>
                    <a:gd name="connsiteX2" fmla="*/ 973937 w 973937"/>
                    <a:gd name="connsiteY2" fmla="*/ 1516289 h 3244254"/>
                    <a:gd name="connsiteX3" fmla="*/ 973937 w 973937"/>
                    <a:gd name="connsiteY3" fmla="*/ 1516290 h 3244254"/>
                    <a:gd name="connsiteX4" fmla="*/ 973937 w 973937"/>
                    <a:gd name="connsiteY4" fmla="*/ 1516290 h 3244254"/>
                    <a:gd name="connsiteX5" fmla="*/ 973698 w 973937"/>
                    <a:gd name="connsiteY5" fmla="*/ 1522323 h 3244254"/>
                    <a:gd name="connsiteX6" fmla="*/ 953949 w 973937"/>
                    <a:gd name="connsiteY6" fmla="*/ 1674116 h 3244254"/>
                    <a:gd name="connsiteX7" fmla="*/ 685992 w 973937"/>
                    <a:gd name="connsiteY7" fmla="*/ 2968401 h 3244254"/>
                    <a:gd name="connsiteX8" fmla="*/ 347253 w 973937"/>
                    <a:gd name="connsiteY8" fmla="*/ 3130187 h 3244254"/>
                    <a:gd name="connsiteX9" fmla="*/ 16365 w 973937"/>
                    <a:gd name="connsiteY9" fmla="*/ 1641949 h 3244254"/>
                    <a:gd name="connsiteX10" fmla="*/ 0 w 973937"/>
                    <a:gd name="connsiteY10" fmla="*/ 1516290 h 3244254"/>
                    <a:gd name="connsiteX11" fmla="*/ 0 w 973937"/>
                    <a:gd name="connsiteY11" fmla="*/ 1516290 h 3244254"/>
                    <a:gd name="connsiteX12" fmla="*/ 0 w 973937"/>
                    <a:gd name="connsiteY12" fmla="*/ 1516289 h 3244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973937" h="3244254">
                      <a:moveTo>
                        <a:pt x="0" y="0"/>
                      </a:moveTo>
                      <a:lnTo>
                        <a:pt x="973937" y="0"/>
                      </a:lnTo>
                      <a:lnTo>
                        <a:pt x="973937" y="1516289"/>
                      </a:lnTo>
                      <a:lnTo>
                        <a:pt x="973937" y="1516290"/>
                      </a:lnTo>
                      <a:lnTo>
                        <a:pt x="973937" y="1516290"/>
                      </a:lnTo>
                      <a:lnTo>
                        <a:pt x="973698" y="1522323"/>
                      </a:lnTo>
                      <a:cubicBezTo>
                        <a:pt x="971223" y="1552461"/>
                        <a:pt x="965324" y="1598068"/>
                        <a:pt x="953949" y="1674116"/>
                      </a:cubicBezTo>
                      <a:cubicBezTo>
                        <a:pt x="908446" y="1978307"/>
                        <a:pt x="746663" y="2781337"/>
                        <a:pt x="685992" y="2968401"/>
                      </a:cubicBezTo>
                      <a:cubicBezTo>
                        <a:pt x="625321" y="3155466"/>
                        <a:pt x="463536" y="3387190"/>
                        <a:pt x="347253" y="3130187"/>
                      </a:cubicBezTo>
                      <a:cubicBezTo>
                        <a:pt x="245504" y="2905309"/>
                        <a:pt x="93436" y="2177220"/>
                        <a:pt x="16365" y="1641949"/>
                      </a:cubicBezTo>
                      <a:lnTo>
                        <a:pt x="0" y="1516290"/>
                      </a:lnTo>
                      <a:lnTo>
                        <a:pt x="0" y="1516290"/>
                      </a:lnTo>
                      <a:lnTo>
                        <a:pt x="0" y="1516289"/>
                      </a:lnTo>
                      <a:close/>
                    </a:path>
                  </a:pathLst>
                </a:custGeom>
                <a:solidFill>
                  <a:srgbClr val="5B9BD5"/>
                </a:solidFill>
                <a:ln w="19050" cap="flat" cmpd="sng" algn="ctr">
                  <a:solidFill>
                    <a:srgbClr val="5B9BD5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  <p:grpSp>
              <p:nvGrpSpPr>
                <p:cNvPr id="136" name="Group 135">
                  <a:extLst>
                    <a:ext uri="{FF2B5EF4-FFF2-40B4-BE49-F238E27FC236}">
                      <a16:creationId xmlns:a16="http://schemas.microsoft.com/office/drawing/2014/main" id="{F0B4F4D0-CE3E-8321-80BE-CBA789E718D1}"/>
                    </a:ext>
                  </a:extLst>
                </p:cNvPr>
                <p:cNvGrpSpPr/>
                <p:nvPr/>
              </p:nvGrpSpPr>
              <p:grpSpPr>
                <a:xfrm>
                  <a:off x="6621653" y="1784030"/>
                  <a:ext cx="2530550" cy="880988"/>
                  <a:chOff x="5345302" y="1788793"/>
                  <a:chExt cx="2530550" cy="880988"/>
                </a:xfrm>
              </p:grpSpPr>
              <p:sp>
                <p:nvSpPr>
                  <p:cNvPr id="140" name="Freeform 367">
                    <a:extLst>
                      <a:ext uri="{FF2B5EF4-FFF2-40B4-BE49-F238E27FC236}">
                        <a16:creationId xmlns:a16="http://schemas.microsoft.com/office/drawing/2014/main" id="{7415AE1D-D774-AA16-1BC9-035B70479036}"/>
                      </a:ext>
                    </a:extLst>
                  </p:cNvPr>
                  <p:cNvSpPr/>
                  <p:nvPr/>
                </p:nvSpPr>
                <p:spPr>
                  <a:xfrm>
                    <a:off x="6308729" y="2406890"/>
                    <a:ext cx="487235" cy="142639"/>
                  </a:xfrm>
                  <a:custGeom>
                    <a:avLst/>
                    <a:gdLst>
                      <a:gd name="connsiteX0" fmla="*/ 0 w 487235"/>
                      <a:gd name="connsiteY0" fmla="*/ 0 h 142639"/>
                      <a:gd name="connsiteX1" fmla="*/ 206908 w 487235"/>
                      <a:gd name="connsiteY1" fmla="*/ 133489 h 142639"/>
                      <a:gd name="connsiteX2" fmla="*/ 487235 w 487235"/>
                      <a:gd name="connsiteY2" fmla="*/ 120140 h 1426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487235" h="142639">
                        <a:moveTo>
                          <a:pt x="0" y="0"/>
                        </a:moveTo>
                        <a:cubicBezTo>
                          <a:pt x="62851" y="56733"/>
                          <a:pt x="125702" y="113466"/>
                          <a:pt x="206908" y="133489"/>
                        </a:cubicBezTo>
                        <a:cubicBezTo>
                          <a:pt x="288114" y="153512"/>
                          <a:pt x="387674" y="136826"/>
                          <a:pt x="487235" y="120140"/>
                        </a:cubicBezTo>
                      </a:path>
                    </a:pathLst>
                  </a:custGeom>
                  <a:noFill/>
                  <a:ln w="28575" cap="flat" cmpd="sng" algn="ctr">
                    <a:solidFill>
                      <a:srgbClr val="5B9BD5">
                        <a:shade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1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  <p:sp>
                <p:nvSpPr>
                  <p:cNvPr id="141" name="Rectangle 140">
                    <a:extLst>
                      <a:ext uri="{FF2B5EF4-FFF2-40B4-BE49-F238E27FC236}">
                        <a16:creationId xmlns:a16="http://schemas.microsoft.com/office/drawing/2014/main" id="{A95E5A08-C6C0-958E-73BF-85026F59A4A3}"/>
                      </a:ext>
                    </a:extLst>
                  </p:cNvPr>
                  <p:cNvSpPr/>
                  <p:nvPr/>
                </p:nvSpPr>
                <p:spPr>
                  <a:xfrm>
                    <a:off x="6767328" y="2486179"/>
                    <a:ext cx="1108524" cy="183602"/>
                  </a:xfrm>
                  <a:prstGeom prst="rect">
                    <a:avLst/>
                  </a:prstGeom>
                  <a:solidFill>
                    <a:srgbClr val="5B9BD5"/>
                  </a:solidFill>
                  <a:ln w="12700" cap="flat" cmpd="sng" algn="ctr">
                    <a:solidFill>
                      <a:srgbClr val="5B9BD5">
                        <a:shade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1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  <p:grpSp>
                <p:nvGrpSpPr>
                  <p:cNvPr id="142" name="Group 141">
                    <a:extLst>
                      <a:ext uri="{FF2B5EF4-FFF2-40B4-BE49-F238E27FC236}">
                        <a16:creationId xmlns:a16="http://schemas.microsoft.com/office/drawing/2014/main" id="{C175D18A-474E-1E34-2CFE-B16927D43FCE}"/>
                      </a:ext>
                    </a:extLst>
                  </p:cNvPr>
                  <p:cNvGrpSpPr/>
                  <p:nvPr/>
                </p:nvGrpSpPr>
                <p:grpSpPr>
                  <a:xfrm rot="1980000">
                    <a:off x="5345302" y="1788793"/>
                    <a:ext cx="1108524" cy="466514"/>
                    <a:chOff x="9008832" y="1859860"/>
                    <a:chExt cx="1108524" cy="466514"/>
                  </a:xfrm>
                </p:grpSpPr>
                <p:sp>
                  <p:nvSpPr>
                    <p:cNvPr id="144" name="Rectangle 143">
                      <a:extLst>
                        <a:ext uri="{FF2B5EF4-FFF2-40B4-BE49-F238E27FC236}">
                          <a16:creationId xmlns:a16="http://schemas.microsoft.com/office/drawing/2014/main" id="{465CAD84-EBBD-1525-CE9F-8AAE624C9F65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116100" y="1859860"/>
                      <a:ext cx="893989" cy="282912"/>
                    </a:xfrm>
                    <a:prstGeom prst="rect">
                      <a:avLst/>
                    </a:prstGeom>
                    <a:solidFill>
                      <a:srgbClr val="5B9BD5"/>
                    </a:solidFill>
                    <a:ln w="12700" cap="flat" cmpd="sng" algn="ctr">
                      <a:solidFill>
                        <a:srgbClr val="5B9BD5">
                          <a:shade val="50000"/>
                        </a:srgbClr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1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</a:endParaRPr>
                    </a:p>
                  </p:txBody>
                </p:sp>
                <p:sp>
                  <p:nvSpPr>
                    <p:cNvPr id="145" name="Rectangle 144">
                      <a:extLst>
                        <a:ext uri="{FF2B5EF4-FFF2-40B4-BE49-F238E27FC236}">
                          <a16:creationId xmlns:a16="http://schemas.microsoft.com/office/drawing/2014/main" id="{8909509D-9E1E-9E29-9E37-81287007806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008832" y="2142772"/>
                      <a:ext cx="1108524" cy="183602"/>
                    </a:xfrm>
                    <a:prstGeom prst="rect">
                      <a:avLst/>
                    </a:prstGeom>
                    <a:solidFill>
                      <a:srgbClr val="5B9BD5"/>
                    </a:solidFill>
                    <a:ln w="12700" cap="flat" cmpd="sng" algn="ctr">
                      <a:solidFill>
                        <a:srgbClr val="5B9BD5">
                          <a:shade val="50000"/>
                        </a:srgbClr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1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</a:endParaRPr>
                    </a:p>
                  </p:txBody>
                </p:sp>
              </p:grpSp>
              <p:sp>
                <p:nvSpPr>
                  <p:cNvPr id="143" name="Freeform 370">
                    <a:extLst>
                      <a:ext uri="{FF2B5EF4-FFF2-40B4-BE49-F238E27FC236}">
                        <a16:creationId xmlns:a16="http://schemas.microsoft.com/office/drawing/2014/main" id="{4709746E-8DF2-11E7-8999-2E6FE98988D2}"/>
                      </a:ext>
                    </a:extLst>
                  </p:cNvPr>
                  <p:cNvSpPr/>
                  <p:nvPr/>
                </p:nvSpPr>
                <p:spPr>
                  <a:xfrm>
                    <a:off x="6280660" y="2462873"/>
                    <a:ext cx="487235" cy="142639"/>
                  </a:xfrm>
                  <a:custGeom>
                    <a:avLst/>
                    <a:gdLst>
                      <a:gd name="connsiteX0" fmla="*/ 0 w 487235"/>
                      <a:gd name="connsiteY0" fmla="*/ 0 h 142639"/>
                      <a:gd name="connsiteX1" fmla="*/ 206908 w 487235"/>
                      <a:gd name="connsiteY1" fmla="*/ 133489 h 142639"/>
                      <a:gd name="connsiteX2" fmla="*/ 487235 w 487235"/>
                      <a:gd name="connsiteY2" fmla="*/ 120140 h 1426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487235" h="142639">
                        <a:moveTo>
                          <a:pt x="0" y="0"/>
                        </a:moveTo>
                        <a:cubicBezTo>
                          <a:pt x="62851" y="56733"/>
                          <a:pt x="125702" y="113466"/>
                          <a:pt x="206908" y="133489"/>
                        </a:cubicBezTo>
                        <a:cubicBezTo>
                          <a:pt x="288114" y="153512"/>
                          <a:pt x="387674" y="136826"/>
                          <a:pt x="487235" y="120140"/>
                        </a:cubicBezTo>
                      </a:path>
                    </a:pathLst>
                  </a:custGeom>
                  <a:noFill/>
                  <a:ln w="28575" cap="flat" cmpd="sng" algn="ctr">
                    <a:solidFill>
                      <a:srgbClr val="5B9BD5">
                        <a:shade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1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</p:grpSp>
            <p:cxnSp>
              <p:nvCxnSpPr>
                <p:cNvPr id="137" name="Straight Connector 136">
                  <a:extLst>
                    <a:ext uri="{FF2B5EF4-FFF2-40B4-BE49-F238E27FC236}">
                      <a16:creationId xmlns:a16="http://schemas.microsoft.com/office/drawing/2014/main" id="{9E8F887E-8F85-FE6C-0D4F-6E87879E7EE7}"/>
                    </a:ext>
                  </a:extLst>
                </p:cNvPr>
                <p:cNvCxnSpPr/>
                <p:nvPr/>
              </p:nvCxnSpPr>
              <p:spPr>
                <a:xfrm>
                  <a:off x="8139958" y="2936759"/>
                  <a:ext cx="500584" cy="0"/>
                </a:xfrm>
                <a:prstGeom prst="line">
                  <a:avLst/>
                </a:prstGeom>
                <a:noFill/>
                <a:ln w="6350" cap="flat" cmpd="sng" algn="ctr">
                  <a:solidFill>
                    <a:srgbClr val="2D3E50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138" name="Straight Connector 137">
                  <a:extLst>
                    <a:ext uri="{FF2B5EF4-FFF2-40B4-BE49-F238E27FC236}">
                      <a16:creationId xmlns:a16="http://schemas.microsoft.com/office/drawing/2014/main" id="{A112B5E8-998F-FE5F-A5BD-D197137CE42A}"/>
                    </a:ext>
                  </a:extLst>
                </p:cNvPr>
                <p:cNvCxnSpPr/>
                <p:nvPr/>
              </p:nvCxnSpPr>
              <p:spPr>
                <a:xfrm>
                  <a:off x="8139958" y="3736582"/>
                  <a:ext cx="500584" cy="0"/>
                </a:xfrm>
                <a:prstGeom prst="line">
                  <a:avLst/>
                </a:prstGeom>
                <a:noFill/>
                <a:ln w="6350" cap="flat" cmpd="sng" algn="ctr">
                  <a:solidFill>
                    <a:srgbClr val="2D3E50"/>
                  </a:solidFill>
                  <a:prstDash val="solid"/>
                  <a:miter lim="800000"/>
                </a:ln>
                <a:effectLst/>
              </p:spPr>
            </p:cxnSp>
            <p:sp>
              <p:nvSpPr>
                <p:cNvPr id="139" name="Freeform 366">
                  <a:extLst>
                    <a:ext uri="{FF2B5EF4-FFF2-40B4-BE49-F238E27FC236}">
                      <a16:creationId xmlns:a16="http://schemas.microsoft.com/office/drawing/2014/main" id="{6AA568D3-D850-D236-2C8A-7CAC553CF47C}"/>
                    </a:ext>
                  </a:extLst>
                </p:cNvPr>
                <p:cNvSpPr/>
                <p:nvPr/>
              </p:nvSpPr>
              <p:spPr>
                <a:xfrm>
                  <a:off x="8138205" y="4248147"/>
                  <a:ext cx="930894" cy="1651597"/>
                </a:xfrm>
                <a:custGeom>
                  <a:avLst/>
                  <a:gdLst>
                    <a:gd name="connsiteX0" fmla="*/ 0 w 1285750"/>
                    <a:gd name="connsiteY0" fmla="*/ 0 h 2281185"/>
                    <a:gd name="connsiteX1" fmla="*/ 1285750 w 1285750"/>
                    <a:gd name="connsiteY1" fmla="*/ 0 h 2281185"/>
                    <a:gd name="connsiteX2" fmla="*/ 1285435 w 1285750"/>
                    <a:gd name="connsiteY2" fmla="*/ 7966 h 2281185"/>
                    <a:gd name="connsiteX3" fmla="*/ 1259362 w 1285750"/>
                    <a:gd name="connsiteY3" fmla="*/ 208356 h 2281185"/>
                    <a:gd name="connsiteX4" fmla="*/ 905617 w 1285750"/>
                    <a:gd name="connsiteY4" fmla="*/ 1917016 h 2281185"/>
                    <a:gd name="connsiteX5" fmla="*/ 458428 w 1285750"/>
                    <a:gd name="connsiteY5" fmla="*/ 2130598 h 2281185"/>
                    <a:gd name="connsiteX6" fmla="*/ 21604 w 1285750"/>
                    <a:gd name="connsiteY6" fmla="*/ 165891 h 22811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85750" h="2281185">
                      <a:moveTo>
                        <a:pt x="0" y="0"/>
                      </a:moveTo>
                      <a:lnTo>
                        <a:pt x="1285750" y="0"/>
                      </a:lnTo>
                      <a:lnTo>
                        <a:pt x="1285435" y="7966"/>
                      </a:lnTo>
                      <a:cubicBezTo>
                        <a:pt x="1282167" y="47752"/>
                        <a:pt x="1274380" y="107961"/>
                        <a:pt x="1259362" y="208356"/>
                      </a:cubicBezTo>
                      <a:cubicBezTo>
                        <a:pt x="1199292" y="609936"/>
                        <a:pt x="985712" y="1670061"/>
                        <a:pt x="905617" y="1917016"/>
                      </a:cubicBezTo>
                      <a:cubicBezTo>
                        <a:pt x="825522" y="2163971"/>
                        <a:pt x="611941" y="2469883"/>
                        <a:pt x="458428" y="2130598"/>
                      </a:cubicBezTo>
                      <a:cubicBezTo>
                        <a:pt x="324104" y="1833724"/>
                        <a:pt x="123350" y="872533"/>
                        <a:pt x="21604" y="165891"/>
                      </a:cubicBezTo>
                      <a:close/>
                    </a:path>
                  </a:pathLst>
                </a:custGeom>
                <a:solidFill>
                  <a:srgbClr val="70AD47">
                    <a:lumMod val="40000"/>
                    <a:lumOff val="6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</p:grpSp>
          <p:grpSp>
            <p:nvGrpSpPr>
              <p:cNvPr id="123" name="Group 122">
                <a:extLst>
                  <a:ext uri="{FF2B5EF4-FFF2-40B4-BE49-F238E27FC236}">
                    <a16:creationId xmlns:a16="http://schemas.microsoft.com/office/drawing/2014/main" id="{B8A4C394-0740-75EC-723C-6D35C485623F}"/>
                  </a:ext>
                </a:extLst>
              </p:cNvPr>
              <p:cNvGrpSpPr/>
              <p:nvPr/>
            </p:nvGrpSpPr>
            <p:grpSpPr>
              <a:xfrm>
                <a:off x="4266907" y="2741469"/>
                <a:ext cx="197161" cy="321777"/>
                <a:chOff x="6621653" y="1784030"/>
                <a:chExt cx="2530550" cy="4130005"/>
              </a:xfrm>
            </p:grpSpPr>
            <p:sp>
              <p:nvSpPr>
                <p:cNvPr id="124" name="Freeform 351">
                  <a:extLst>
                    <a:ext uri="{FF2B5EF4-FFF2-40B4-BE49-F238E27FC236}">
                      <a16:creationId xmlns:a16="http://schemas.microsoft.com/office/drawing/2014/main" id="{D2634808-4CE1-31B3-F6F9-58ED3C203BCD}"/>
                    </a:ext>
                  </a:extLst>
                </p:cNvPr>
                <p:cNvSpPr/>
                <p:nvPr/>
              </p:nvSpPr>
              <p:spPr>
                <a:xfrm>
                  <a:off x="8117322" y="2669781"/>
                  <a:ext cx="973937" cy="3244254"/>
                </a:xfrm>
                <a:custGeom>
                  <a:avLst/>
                  <a:gdLst>
                    <a:gd name="connsiteX0" fmla="*/ 0 w 973937"/>
                    <a:gd name="connsiteY0" fmla="*/ 0 h 3244254"/>
                    <a:gd name="connsiteX1" fmla="*/ 973937 w 973937"/>
                    <a:gd name="connsiteY1" fmla="*/ 0 h 3244254"/>
                    <a:gd name="connsiteX2" fmla="*/ 973937 w 973937"/>
                    <a:gd name="connsiteY2" fmla="*/ 1516289 h 3244254"/>
                    <a:gd name="connsiteX3" fmla="*/ 973937 w 973937"/>
                    <a:gd name="connsiteY3" fmla="*/ 1516290 h 3244254"/>
                    <a:gd name="connsiteX4" fmla="*/ 973937 w 973937"/>
                    <a:gd name="connsiteY4" fmla="*/ 1516290 h 3244254"/>
                    <a:gd name="connsiteX5" fmla="*/ 973698 w 973937"/>
                    <a:gd name="connsiteY5" fmla="*/ 1522323 h 3244254"/>
                    <a:gd name="connsiteX6" fmla="*/ 953949 w 973937"/>
                    <a:gd name="connsiteY6" fmla="*/ 1674116 h 3244254"/>
                    <a:gd name="connsiteX7" fmla="*/ 685992 w 973937"/>
                    <a:gd name="connsiteY7" fmla="*/ 2968401 h 3244254"/>
                    <a:gd name="connsiteX8" fmla="*/ 347253 w 973937"/>
                    <a:gd name="connsiteY8" fmla="*/ 3130187 h 3244254"/>
                    <a:gd name="connsiteX9" fmla="*/ 16365 w 973937"/>
                    <a:gd name="connsiteY9" fmla="*/ 1641949 h 3244254"/>
                    <a:gd name="connsiteX10" fmla="*/ 0 w 973937"/>
                    <a:gd name="connsiteY10" fmla="*/ 1516290 h 3244254"/>
                    <a:gd name="connsiteX11" fmla="*/ 0 w 973937"/>
                    <a:gd name="connsiteY11" fmla="*/ 1516290 h 3244254"/>
                    <a:gd name="connsiteX12" fmla="*/ 0 w 973937"/>
                    <a:gd name="connsiteY12" fmla="*/ 1516289 h 32442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</a:cxnLst>
                  <a:rect l="l" t="t" r="r" b="b"/>
                  <a:pathLst>
                    <a:path w="973937" h="3244254">
                      <a:moveTo>
                        <a:pt x="0" y="0"/>
                      </a:moveTo>
                      <a:lnTo>
                        <a:pt x="973937" y="0"/>
                      </a:lnTo>
                      <a:lnTo>
                        <a:pt x="973937" y="1516289"/>
                      </a:lnTo>
                      <a:lnTo>
                        <a:pt x="973937" y="1516290"/>
                      </a:lnTo>
                      <a:lnTo>
                        <a:pt x="973937" y="1516290"/>
                      </a:lnTo>
                      <a:lnTo>
                        <a:pt x="973698" y="1522323"/>
                      </a:lnTo>
                      <a:cubicBezTo>
                        <a:pt x="971223" y="1552461"/>
                        <a:pt x="965324" y="1598068"/>
                        <a:pt x="953949" y="1674116"/>
                      </a:cubicBezTo>
                      <a:cubicBezTo>
                        <a:pt x="908446" y="1978307"/>
                        <a:pt x="746663" y="2781337"/>
                        <a:pt x="685992" y="2968401"/>
                      </a:cubicBezTo>
                      <a:cubicBezTo>
                        <a:pt x="625321" y="3155466"/>
                        <a:pt x="463536" y="3387190"/>
                        <a:pt x="347253" y="3130187"/>
                      </a:cubicBezTo>
                      <a:cubicBezTo>
                        <a:pt x="245504" y="2905309"/>
                        <a:pt x="93436" y="2177220"/>
                        <a:pt x="16365" y="1641949"/>
                      </a:cubicBezTo>
                      <a:lnTo>
                        <a:pt x="0" y="1516290"/>
                      </a:lnTo>
                      <a:lnTo>
                        <a:pt x="0" y="1516290"/>
                      </a:lnTo>
                      <a:lnTo>
                        <a:pt x="0" y="1516289"/>
                      </a:lnTo>
                      <a:close/>
                    </a:path>
                  </a:pathLst>
                </a:custGeom>
                <a:solidFill>
                  <a:srgbClr val="5B9BD5"/>
                </a:solidFill>
                <a:ln w="19050" cap="flat" cmpd="sng" algn="ctr">
                  <a:solidFill>
                    <a:srgbClr val="5B9BD5">
                      <a:shade val="50000"/>
                    </a:srgbClr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  <p:grpSp>
              <p:nvGrpSpPr>
                <p:cNvPr id="125" name="Group 124">
                  <a:extLst>
                    <a:ext uri="{FF2B5EF4-FFF2-40B4-BE49-F238E27FC236}">
                      <a16:creationId xmlns:a16="http://schemas.microsoft.com/office/drawing/2014/main" id="{3475C446-1474-AAB4-682C-76ED99751CC7}"/>
                    </a:ext>
                  </a:extLst>
                </p:cNvPr>
                <p:cNvGrpSpPr/>
                <p:nvPr/>
              </p:nvGrpSpPr>
              <p:grpSpPr>
                <a:xfrm>
                  <a:off x="6621653" y="1784030"/>
                  <a:ext cx="2530550" cy="880988"/>
                  <a:chOff x="5345302" y="1788793"/>
                  <a:chExt cx="2530550" cy="880988"/>
                </a:xfrm>
              </p:grpSpPr>
              <p:sp>
                <p:nvSpPr>
                  <p:cNvPr id="129" name="Freeform 356">
                    <a:extLst>
                      <a:ext uri="{FF2B5EF4-FFF2-40B4-BE49-F238E27FC236}">
                        <a16:creationId xmlns:a16="http://schemas.microsoft.com/office/drawing/2014/main" id="{D7A7D6D6-FCF5-0A89-9041-212E0FA82EEA}"/>
                      </a:ext>
                    </a:extLst>
                  </p:cNvPr>
                  <p:cNvSpPr/>
                  <p:nvPr/>
                </p:nvSpPr>
                <p:spPr>
                  <a:xfrm>
                    <a:off x="6308729" y="2406890"/>
                    <a:ext cx="487235" cy="142639"/>
                  </a:xfrm>
                  <a:custGeom>
                    <a:avLst/>
                    <a:gdLst>
                      <a:gd name="connsiteX0" fmla="*/ 0 w 487235"/>
                      <a:gd name="connsiteY0" fmla="*/ 0 h 142639"/>
                      <a:gd name="connsiteX1" fmla="*/ 206908 w 487235"/>
                      <a:gd name="connsiteY1" fmla="*/ 133489 h 142639"/>
                      <a:gd name="connsiteX2" fmla="*/ 487235 w 487235"/>
                      <a:gd name="connsiteY2" fmla="*/ 120140 h 1426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487235" h="142639">
                        <a:moveTo>
                          <a:pt x="0" y="0"/>
                        </a:moveTo>
                        <a:cubicBezTo>
                          <a:pt x="62851" y="56733"/>
                          <a:pt x="125702" y="113466"/>
                          <a:pt x="206908" y="133489"/>
                        </a:cubicBezTo>
                        <a:cubicBezTo>
                          <a:pt x="288114" y="153512"/>
                          <a:pt x="387674" y="136826"/>
                          <a:pt x="487235" y="120140"/>
                        </a:cubicBezTo>
                      </a:path>
                    </a:pathLst>
                  </a:custGeom>
                  <a:noFill/>
                  <a:ln w="28575" cap="flat" cmpd="sng" algn="ctr">
                    <a:solidFill>
                      <a:srgbClr val="5B9BD5">
                        <a:shade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1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  <p:sp>
                <p:nvSpPr>
                  <p:cNvPr id="130" name="Rectangle 129">
                    <a:extLst>
                      <a:ext uri="{FF2B5EF4-FFF2-40B4-BE49-F238E27FC236}">
                        <a16:creationId xmlns:a16="http://schemas.microsoft.com/office/drawing/2014/main" id="{A8EDF91E-08AE-7CDC-9BC9-7EC790E82290}"/>
                      </a:ext>
                    </a:extLst>
                  </p:cNvPr>
                  <p:cNvSpPr/>
                  <p:nvPr/>
                </p:nvSpPr>
                <p:spPr>
                  <a:xfrm>
                    <a:off x="6767328" y="2486179"/>
                    <a:ext cx="1108524" cy="183602"/>
                  </a:xfrm>
                  <a:prstGeom prst="rect">
                    <a:avLst/>
                  </a:prstGeom>
                  <a:solidFill>
                    <a:srgbClr val="5B9BD5"/>
                  </a:solidFill>
                  <a:ln w="12700" cap="flat" cmpd="sng" algn="ctr">
                    <a:solidFill>
                      <a:srgbClr val="5B9BD5">
                        <a:shade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1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  <p:grpSp>
                <p:nvGrpSpPr>
                  <p:cNvPr id="131" name="Group 130">
                    <a:extLst>
                      <a:ext uri="{FF2B5EF4-FFF2-40B4-BE49-F238E27FC236}">
                        <a16:creationId xmlns:a16="http://schemas.microsoft.com/office/drawing/2014/main" id="{BBB4BAE4-7FC7-D6DB-F0B8-3A94D0A41CE5}"/>
                      </a:ext>
                    </a:extLst>
                  </p:cNvPr>
                  <p:cNvGrpSpPr/>
                  <p:nvPr/>
                </p:nvGrpSpPr>
                <p:grpSpPr>
                  <a:xfrm rot="1980000">
                    <a:off x="5345302" y="1788793"/>
                    <a:ext cx="1108524" cy="466514"/>
                    <a:chOff x="9008832" y="1859860"/>
                    <a:chExt cx="1108524" cy="466514"/>
                  </a:xfrm>
                </p:grpSpPr>
                <p:sp>
                  <p:nvSpPr>
                    <p:cNvPr id="133" name="Rectangle 132">
                      <a:extLst>
                        <a:ext uri="{FF2B5EF4-FFF2-40B4-BE49-F238E27FC236}">
                          <a16:creationId xmlns:a16="http://schemas.microsoft.com/office/drawing/2014/main" id="{B3E17CB5-BAE0-9A41-F8E4-D88386342C90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116100" y="1859860"/>
                      <a:ext cx="893989" cy="282912"/>
                    </a:xfrm>
                    <a:prstGeom prst="rect">
                      <a:avLst/>
                    </a:prstGeom>
                    <a:solidFill>
                      <a:srgbClr val="5B9BD5"/>
                    </a:solidFill>
                    <a:ln w="12700" cap="flat" cmpd="sng" algn="ctr">
                      <a:solidFill>
                        <a:srgbClr val="5B9BD5">
                          <a:shade val="50000"/>
                        </a:srgbClr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1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</a:endParaRPr>
                    </a:p>
                  </p:txBody>
                </p:sp>
                <p:sp>
                  <p:nvSpPr>
                    <p:cNvPr id="134" name="Rectangle 133">
                      <a:extLst>
                        <a:ext uri="{FF2B5EF4-FFF2-40B4-BE49-F238E27FC236}">
                          <a16:creationId xmlns:a16="http://schemas.microsoft.com/office/drawing/2014/main" id="{5564BA55-BBE9-108F-2573-081A8E8CD8A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9008832" y="2142772"/>
                      <a:ext cx="1108524" cy="183602"/>
                    </a:xfrm>
                    <a:prstGeom prst="rect">
                      <a:avLst/>
                    </a:prstGeom>
                    <a:solidFill>
                      <a:srgbClr val="5B9BD5"/>
                    </a:solidFill>
                    <a:ln w="12700" cap="flat" cmpd="sng" algn="ctr">
                      <a:solidFill>
                        <a:srgbClr val="5B9BD5">
                          <a:shade val="50000"/>
                        </a:srgbClr>
                      </a:solidFill>
                      <a:prstDash val="solid"/>
                      <a:miter lim="800000"/>
                    </a:ln>
                    <a:effectLst/>
                  </p:spPr>
                  <p:txBody>
                    <a:bodyPr rtlCol="0" anchor="ctr"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100" b="0" i="0" u="none" strike="noStrike" kern="0" cap="none" spc="0" normalizeH="0" baseline="0" noProof="0">
                        <a:ln>
                          <a:noFill/>
                        </a:ln>
                        <a:solidFill>
                          <a:prstClr val="white"/>
                        </a:solidFill>
                        <a:effectLst/>
                        <a:uLnTx/>
                        <a:uFillTx/>
                        <a:latin typeface="Calibri"/>
                      </a:endParaRPr>
                    </a:p>
                  </p:txBody>
                </p:sp>
              </p:grpSp>
              <p:sp>
                <p:nvSpPr>
                  <p:cNvPr id="132" name="Freeform 359">
                    <a:extLst>
                      <a:ext uri="{FF2B5EF4-FFF2-40B4-BE49-F238E27FC236}">
                        <a16:creationId xmlns:a16="http://schemas.microsoft.com/office/drawing/2014/main" id="{C4CE6862-6D48-A674-C1EA-A0000F7D8027}"/>
                      </a:ext>
                    </a:extLst>
                  </p:cNvPr>
                  <p:cNvSpPr/>
                  <p:nvPr/>
                </p:nvSpPr>
                <p:spPr>
                  <a:xfrm>
                    <a:off x="6280660" y="2462873"/>
                    <a:ext cx="487235" cy="142639"/>
                  </a:xfrm>
                  <a:custGeom>
                    <a:avLst/>
                    <a:gdLst>
                      <a:gd name="connsiteX0" fmla="*/ 0 w 487235"/>
                      <a:gd name="connsiteY0" fmla="*/ 0 h 142639"/>
                      <a:gd name="connsiteX1" fmla="*/ 206908 w 487235"/>
                      <a:gd name="connsiteY1" fmla="*/ 133489 h 142639"/>
                      <a:gd name="connsiteX2" fmla="*/ 487235 w 487235"/>
                      <a:gd name="connsiteY2" fmla="*/ 120140 h 14263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</a:cxnLst>
                    <a:rect l="l" t="t" r="r" b="b"/>
                    <a:pathLst>
                      <a:path w="487235" h="142639">
                        <a:moveTo>
                          <a:pt x="0" y="0"/>
                        </a:moveTo>
                        <a:cubicBezTo>
                          <a:pt x="62851" y="56733"/>
                          <a:pt x="125702" y="113466"/>
                          <a:pt x="206908" y="133489"/>
                        </a:cubicBezTo>
                        <a:cubicBezTo>
                          <a:pt x="288114" y="153512"/>
                          <a:pt x="387674" y="136826"/>
                          <a:pt x="487235" y="120140"/>
                        </a:cubicBezTo>
                      </a:path>
                    </a:pathLst>
                  </a:custGeom>
                  <a:noFill/>
                  <a:ln w="28575" cap="flat" cmpd="sng" algn="ctr">
                    <a:solidFill>
                      <a:srgbClr val="5B9BD5">
                        <a:shade val="50000"/>
                      </a:srgbClr>
                    </a:solidFill>
                    <a:prstDash val="solid"/>
                    <a:miter lim="800000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1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/>
                    </a:endParaRPr>
                  </a:p>
                </p:txBody>
              </p:sp>
            </p:grpSp>
            <p:cxnSp>
              <p:nvCxnSpPr>
                <p:cNvPr id="126" name="Straight Connector 125">
                  <a:extLst>
                    <a:ext uri="{FF2B5EF4-FFF2-40B4-BE49-F238E27FC236}">
                      <a16:creationId xmlns:a16="http://schemas.microsoft.com/office/drawing/2014/main" id="{3BB9F66F-A78E-3DA3-6165-F2AFFD9A8E43}"/>
                    </a:ext>
                  </a:extLst>
                </p:cNvPr>
                <p:cNvCxnSpPr/>
                <p:nvPr/>
              </p:nvCxnSpPr>
              <p:spPr>
                <a:xfrm>
                  <a:off x="8139958" y="2936759"/>
                  <a:ext cx="500584" cy="0"/>
                </a:xfrm>
                <a:prstGeom prst="line">
                  <a:avLst/>
                </a:prstGeom>
                <a:noFill/>
                <a:ln w="6350" cap="flat" cmpd="sng" algn="ctr">
                  <a:solidFill>
                    <a:srgbClr val="2D3E50"/>
                  </a:solidFill>
                  <a:prstDash val="solid"/>
                  <a:miter lim="800000"/>
                </a:ln>
                <a:effectLst/>
              </p:spPr>
            </p:cxnSp>
            <p:cxnSp>
              <p:nvCxnSpPr>
                <p:cNvPr id="127" name="Straight Connector 126">
                  <a:extLst>
                    <a:ext uri="{FF2B5EF4-FFF2-40B4-BE49-F238E27FC236}">
                      <a16:creationId xmlns:a16="http://schemas.microsoft.com/office/drawing/2014/main" id="{42E8974C-E49A-1C49-60EC-716696046911}"/>
                    </a:ext>
                  </a:extLst>
                </p:cNvPr>
                <p:cNvCxnSpPr/>
                <p:nvPr/>
              </p:nvCxnSpPr>
              <p:spPr>
                <a:xfrm>
                  <a:off x="8139958" y="3736582"/>
                  <a:ext cx="500584" cy="0"/>
                </a:xfrm>
                <a:prstGeom prst="line">
                  <a:avLst/>
                </a:prstGeom>
                <a:noFill/>
                <a:ln w="6350" cap="flat" cmpd="sng" algn="ctr">
                  <a:solidFill>
                    <a:srgbClr val="2D3E50"/>
                  </a:solidFill>
                  <a:prstDash val="solid"/>
                  <a:miter lim="800000"/>
                </a:ln>
                <a:effectLst/>
              </p:spPr>
            </p:cxnSp>
            <p:sp>
              <p:nvSpPr>
                <p:cNvPr id="128" name="Freeform 355">
                  <a:extLst>
                    <a:ext uri="{FF2B5EF4-FFF2-40B4-BE49-F238E27FC236}">
                      <a16:creationId xmlns:a16="http://schemas.microsoft.com/office/drawing/2014/main" id="{95C17A4F-EC10-6E9A-4FC7-5EE192E63396}"/>
                    </a:ext>
                  </a:extLst>
                </p:cNvPr>
                <p:cNvSpPr/>
                <p:nvPr/>
              </p:nvSpPr>
              <p:spPr>
                <a:xfrm>
                  <a:off x="8138205" y="4248147"/>
                  <a:ext cx="930894" cy="1651597"/>
                </a:xfrm>
                <a:custGeom>
                  <a:avLst/>
                  <a:gdLst>
                    <a:gd name="connsiteX0" fmla="*/ 0 w 1285750"/>
                    <a:gd name="connsiteY0" fmla="*/ 0 h 2281185"/>
                    <a:gd name="connsiteX1" fmla="*/ 1285750 w 1285750"/>
                    <a:gd name="connsiteY1" fmla="*/ 0 h 2281185"/>
                    <a:gd name="connsiteX2" fmla="*/ 1285435 w 1285750"/>
                    <a:gd name="connsiteY2" fmla="*/ 7966 h 2281185"/>
                    <a:gd name="connsiteX3" fmla="*/ 1259362 w 1285750"/>
                    <a:gd name="connsiteY3" fmla="*/ 208356 h 2281185"/>
                    <a:gd name="connsiteX4" fmla="*/ 905617 w 1285750"/>
                    <a:gd name="connsiteY4" fmla="*/ 1917016 h 2281185"/>
                    <a:gd name="connsiteX5" fmla="*/ 458428 w 1285750"/>
                    <a:gd name="connsiteY5" fmla="*/ 2130598 h 2281185"/>
                    <a:gd name="connsiteX6" fmla="*/ 21604 w 1285750"/>
                    <a:gd name="connsiteY6" fmla="*/ 165891 h 22811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285750" h="2281185">
                      <a:moveTo>
                        <a:pt x="0" y="0"/>
                      </a:moveTo>
                      <a:lnTo>
                        <a:pt x="1285750" y="0"/>
                      </a:lnTo>
                      <a:lnTo>
                        <a:pt x="1285435" y="7966"/>
                      </a:lnTo>
                      <a:cubicBezTo>
                        <a:pt x="1282167" y="47752"/>
                        <a:pt x="1274380" y="107961"/>
                        <a:pt x="1259362" y="208356"/>
                      </a:cubicBezTo>
                      <a:cubicBezTo>
                        <a:pt x="1199292" y="609936"/>
                        <a:pt x="985712" y="1670061"/>
                        <a:pt x="905617" y="1917016"/>
                      </a:cubicBezTo>
                      <a:cubicBezTo>
                        <a:pt x="825522" y="2163971"/>
                        <a:pt x="611941" y="2469883"/>
                        <a:pt x="458428" y="2130598"/>
                      </a:cubicBezTo>
                      <a:cubicBezTo>
                        <a:pt x="324104" y="1833724"/>
                        <a:pt x="123350" y="872533"/>
                        <a:pt x="21604" y="165891"/>
                      </a:cubicBezTo>
                      <a:close/>
                    </a:path>
                  </a:pathLst>
                </a:custGeom>
                <a:solidFill>
                  <a:srgbClr val="70AD47">
                    <a:lumMod val="40000"/>
                    <a:lumOff val="60000"/>
                  </a:srgbClr>
                </a:solidFill>
                <a:ln w="12700" cap="flat" cmpd="sng" algn="ctr">
                  <a:noFill/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/>
                  </a:endParaRPr>
                </a:p>
              </p:txBody>
            </p:sp>
          </p:grpSp>
        </p:grp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7725DE0D-1BD3-674D-6C80-4760578AF05C}"/>
                </a:ext>
              </a:extLst>
            </p:cNvPr>
            <p:cNvSpPr txBox="1"/>
            <p:nvPr/>
          </p:nvSpPr>
          <p:spPr>
            <a:xfrm>
              <a:off x="4159656" y="3300416"/>
              <a:ext cx="780983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595959"/>
                  </a:solidFill>
                  <a:effectLst/>
                  <a:uLnTx/>
                  <a:uFillTx/>
                  <a:latin typeface="Calibri" panose="020F0502020204030204"/>
                </a:rPr>
                <a:t>samples</a:t>
              </a: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D19BAB3F-07BD-6F41-E267-FF9951C0F624}"/>
                </a:ext>
              </a:extLst>
            </p:cNvPr>
            <p:cNvSpPr txBox="1"/>
            <p:nvPr/>
          </p:nvSpPr>
          <p:spPr>
            <a:xfrm>
              <a:off x="6761222" y="3227950"/>
              <a:ext cx="1204945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595959"/>
                  </a:solidFill>
                  <a:effectLst/>
                  <a:uLnTx/>
                  <a:uFillTx/>
                  <a:latin typeface="Calibri" panose="020F0502020204030204"/>
                </a:rPr>
                <a:t>measurement</a:t>
              </a:r>
            </a:p>
          </p:txBody>
        </p:sp>
        <p:cxnSp>
          <p:nvCxnSpPr>
            <p:cNvPr id="29" name="Straight Arrow Connector 28">
              <a:extLst>
                <a:ext uri="{FF2B5EF4-FFF2-40B4-BE49-F238E27FC236}">
                  <a16:creationId xmlns:a16="http://schemas.microsoft.com/office/drawing/2014/main" id="{F6BFDBF3-AA0B-6E2F-5D55-1B023541E847}"/>
                </a:ext>
              </a:extLst>
            </p:cNvPr>
            <p:cNvCxnSpPr>
              <a:cxnSpLocks/>
            </p:cNvCxnSpPr>
            <p:nvPr/>
          </p:nvCxnSpPr>
          <p:spPr>
            <a:xfrm>
              <a:off x="4925748" y="3018932"/>
              <a:ext cx="1816151" cy="0"/>
            </a:xfrm>
            <a:prstGeom prst="straightConnector1">
              <a:avLst/>
            </a:prstGeom>
            <a:noFill/>
            <a:ln w="19050" cap="flat" cmpd="sng" algn="ctr">
              <a:solidFill>
                <a:sysClr val="window" lastClr="FFFFFF">
                  <a:lumMod val="50000"/>
                </a:sysClr>
              </a:solidFill>
              <a:prstDash val="solid"/>
              <a:miter lim="800000"/>
              <a:tailEnd type="oval"/>
            </a:ln>
            <a:effectLst/>
          </p:spPr>
        </p:cxn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2FA17B6A-4AB1-26B8-671D-6453D4C0F1A5}"/>
                </a:ext>
              </a:extLst>
            </p:cNvPr>
            <p:cNvSpPr txBox="1"/>
            <p:nvPr/>
          </p:nvSpPr>
          <p:spPr>
            <a:xfrm>
              <a:off x="4925748" y="2630716"/>
              <a:ext cx="178375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595959"/>
                  </a:solidFill>
                  <a:effectLst/>
                  <a:uLnTx/>
                  <a:uFillTx/>
                  <a:latin typeface="Calibri" panose="020F0502020204030204"/>
                </a:rPr>
                <a:t>process </a:t>
              </a:r>
              <a:endParaRPr kumimoji="0" lang="en-US" sz="1100" b="0" i="0" u="none" strike="noStrike" kern="0" cap="none" spc="0" normalizeH="0" baseline="0" noProof="0" dirty="0">
                <a:ln>
                  <a:noFill/>
                </a:ln>
                <a:solidFill>
                  <a:srgbClr val="595959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3A2ABAB6-B567-97EB-9CF6-9C105D17A409}"/>
                </a:ext>
              </a:extLst>
            </p:cNvPr>
            <p:cNvSpPr/>
            <p:nvPr/>
          </p:nvSpPr>
          <p:spPr>
            <a:xfrm>
              <a:off x="6174946" y="2982673"/>
              <a:ext cx="59891" cy="72519"/>
            </a:xfrm>
            <a:prstGeom prst="rect">
              <a:avLst/>
            </a:prstGeom>
            <a:solidFill>
              <a:sysClr val="window" lastClr="FFFFF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lIns="0" tIns="0" rIns="0" bIns="0" rtlCol="0" anchor="ctr" anchorCtr="0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7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grpSp>
          <p:nvGrpSpPr>
            <p:cNvPr id="32" name="Group 31">
              <a:extLst>
                <a:ext uri="{FF2B5EF4-FFF2-40B4-BE49-F238E27FC236}">
                  <a16:creationId xmlns:a16="http://schemas.microsoft.com/office/drawing/2014/main" id="{3E18B7D7-F4FF-44B6-DED6-F62D5F5B70F4}"/>
                </a:ext>
              </a:extLst>
            </p:cNvPr>
            <p:cNvGrpSpPr/>
            <p:nvPr/>
          </p:nvGrpSpPr>
          <p:grpSpPr>
            <a:xfrm>
              <a:off x="5133971" y="2930698"/>
              <a:ext cx="248161" cy="161275"/>
              <a:chOff x="4524962" y="5300531"/>
              <a:chExt cx="547777" cy="355992"/>
            </a:xfrm>
          </p:grpSpPr>
          <p:sp>
            <p:nvSpPr>
              <p:cNvPr id="119" name="Rechteck: abgerundete Ecken 87">
                <a:extLst>
                  <a:ext uri="{FF2B5EF4-FFF2-40B4-BE49-F238E27FC236}">
                    <a16:creationId xmlns:a16="http://schemas.microsoft.com/office/drawing/2014/main" id="{80D6A3B2-2208-D79B-4180-C0DDFC028457}"/>
                  </a:ext>
                </a:extLst>
              </p:cNvPr>
              <p:cNvSpPr/>
              <p:nvPr/>
            </p:nvSpPr>
            <p:spPr>
              <a:xfrm>
                <a:off x="4524962" y="5334050"/>
                <a:ext cx="427527" cy="322473"/>
              </a:xfrm>
              <a:prstGeom prst="roundRect">
                <a:avLst/>
              </a:prstGeom>
              <a:solidFill>
                <a:srgbClr val="0BB5DD"/>
              </a:solidFill>
              <a:ln w="12700" cap="flat" cmpd="sng" algn="ctr">
                <a:solidFill>
                  <a:srgbClr val="0BB5DD">
                    <a:shade val="50000"/>
                  </a:srgbClr>
                </a:solidFill>
                <a:prstDash val="solid"/>
                <a:miter lim="800000"/>
              </a:ln>
              <a:effectLst/>
            </p:spPr>
            <p:txBody>
              <a:bodyPr lIns="0" tIns="0" rIns="0" bIns="0" rtlCol="0" anchor="ctr" anchorCtr="0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7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120" name="TextBox 119">
                <a:extLst>
                  <a:ext uri="{FF2B5EF4-FFF2-40B4-BE49-F238E27FC236}">
                    <a16:creationId xmlns:a16="http://schemas.microsoft.com/office/drawing/2014/main" id="{8B7ED429-A05E-D60D-3A99-EB1C29221495}"/>
                  </a:ext>
                </a:extLst>
              </p:cNvPr>
              <p:cNvSpPr txBox="1"/>
              <p:nvPr/>
            </p:nvSpPr>
            <p:spPr>
              <a:xfrm>
                <a:off x="4650569" y="5300531"/>
                <a:ext cx="422170" cy="339686"/>
              </a:xfrm>
              <a:prstGeom prst="rect">
                <a:avLst/>
              </a:prstGeom>
              <a:noFill/>
            </p:spPr>
            <p:txBody>
              <a:bodyPr wrap="square" lIns="0" tIns="0" rIns="0" bIns="0" rtlCol="0" anchor="ctr" anchorCtr="0">
                <a:spAutoFit/>
              </a:bodyPr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</a:rPr>
                  <a:t>P</a:t>
                </a:r>
                <a:r>
                  <a:rPr kumimoji="0" lang="en-US" sz="1000" b="0" i="0" u="none" strike="noStrike" kern="0" cap="none" spc="0" normalizeH="0" baseline="-25000" noProof="0" dirty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</a:rPr>
                  <a:t>1</a:t>
                </a:r>
              </a:p>
            </p:txBody>
          </p:sp>
        </p:grpSp>
        <p:sp>
          <p:nvSpPr>
            <p:cNvPr id="33" name="Rechteck: abgerundete Ecken 87">
              <a:extLst>
                <a:ext uri="{FF2B5EF4-FFF2-40B4-BE49-F238E27FC236}">
                  <a16:creationId xmlns:a16="http://schemas.microsoft.com/office/drawing/2014/main" id="{AE347B90-2FE8-F231-ADD7-10D81470F8AA}"/>
                </a:ext>
              </a:extLst>
            </p:cNvPr>
            <p:cNvSpPr/>
            <p:nvPr/>
          </p:nvSpPr>
          <p:spPr>
            <a:xfrm>
              <a:off x="5361486" y="2945887"/>
              <a:ext cx="193683" cy="146090"/>
            </a:xfrm>
            <a:prstGeom prst="roundRect">
              <a:avLst/>
            </a:prstGeom>
            <a:solidFill>
              <a:srgbClr val="0BB5DD"/>
            </a:solidFill>
            <a:ln w="12700" cap="flat" cmpd="sng" algn="ctr">
              <a:solidFill>
                <a:srgbClr val="0BB5DD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lIns="0" tIns="0" rIns="0" bIns="0" rtlCol="0" anchor="ctr" anchorCtr="0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7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sp>
          <p:nvSpPr>
            <p:cNvPr id="34" name="Rechteck: abgerundete Ecken 87">
              <a:extLst>
                <a:ext uri="{FF2B5EF4-FFF2-40B4-BE49-F238E27FC236}">
                  <a16:creationId xmlns:a16="http://schemas.microsoft.com/office/drawing/2014/main" id="{AAE4C7AF-DAD0-AB83-B7ED-37C3E3144CB4}"/>
                </a:ext>
              </a:extLst>
            </p:cNvPr>
            <p:cNvSpPr/>
            <p:nvPr/>
          </p:nvSpPr>
          <p:spPr>
            <a:xfrm>
              <a:off x="5589001" y="2945887"/>
              <a:ext cx="193683" cy="146090"/>
            </a:xfrm>
            <a:prstGeom prst="roundRect">
              <a:avLst/>
            </a:prstGeom>
            <a:solidFill>
              <a:srgbClr val="0BB5DD"/>
            </a:solidFill>
            <a:ln w="12700" cap="flat" cmpd="sng" algn="ctr">
              <a:solidFill>
                <a:srgbClr val="0BB5DD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lIns="0" tIns="0" rIns="0" bIns="0" rtlCol="0" anchor="ctr" anchorCtr="0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7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sp>
          <p:nvSpPr>
            <p:cNvPr id="35" name="Rechteck: abgerundete Ecken 87">
              <a:extLst>
                <a:ext uri="{FF2B5EF4-FFF2-40B4-BE49-F238E27FC236}">
                  <a16:creationId xmlns:a16="http://schemas.microsoft.com/office/drawing/2014/main" id="{995DB604-D549-40A8-DF6F-F1240909E8CD}"/>
                </a:ext>
              </a:extLst>
            </p:cNvPr>
            <p:cNvSpPr/>
            <p:nvPr/>
          </p:nvSpPr>
          <p:spPr>
            <a:xfrm>
              <a:off x="5825315" y="2945887"/>
              <a:ext cx="403370" cy="146090"/>
            </a:xfrm>
            <a:prstGeom prst="roundRect">
              <a:avLst/>
            </a:prstGeom>
            <a:solidFill>
              <a:srgbClr val="0BB5DD"/>
            </a:solidFill>
            <a:ln w="12700" cap="flat" cmpd="sng" algn="ctr">
              <a:solidFill>
                <a:srgbClr val="0BB5DD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lIns="0" tIns="0" rIns="0" bIns="0" rtlCol="0" anchor="ctr" anchorCtr="0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7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sp>
          <p:nvSpPr>
            <p:cNvPr id="36" name="Rechteck: abgerundete Ecken 87">
              <a:extLst>
                <a:ext uri="{FF2B5EF4-FFF2-40B4-BE49-F238E27FC236}">
                  <a16:creationId xmlns:a16="http://schemas.microsoft.com/office/drawing/2014/main" id="{AF87E7B6-8748-42BA-B582-50387D4F0CC1}"/>
                </a:ext>
              </a:extLst>
            </p:cNvPr>
            <p:cNvSpPr/>
            <p:nvPr/>
          </p:nvSpPr>
          <p:spPr>
            <a:xfrm>
              <a:off x="6271545" y="2945887"/>
              <a:ext cx="193683" cy="146090"/>
            </a:xfrm>
            <a:prstGeom prst="roundRect">
              <a:avLst/>
            </a:prstGeom>
            <a:solidFill>
              <a:srgbClr val="0BB5DD"/>
            </a:solidFill>
            <a:ln w="12700" cap="flat" cmpd="sng" algn="ctr">
              <a:solidFill>
                <a:srgbClr val="0BB5DD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lIns="0" tIns="0" rIns="0" bIns="0" rtlCol="0" anchor="ctr" anchorCtr="0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7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BC9EADCE-6A47-4737-37CF-033A9771D861}"/>
                </a:ext>
              </a:extLst>
            </p:cNvPr>
            <p:cNvSpPr txBox="1"/>
            <p:nvPr/>
          </p:nvSpPr>
          <p:spPr>
            <a:xfrm>
              <a:off x="5410229" y="2935637"/>
              <a:ext cx="135714" cy="153888"/>
            </a:xfrm>
            <a:prstGeom prst="rect">
              <a:avLst/>
            </a:prstGeom>
            <a:noFill/>
          </p:spPr>
          <p:txBody>
            <a:bodyPr wrap="square" lIns="0" tIns="0" rIns="0" bIns="0" rtlCol="0" anchor="ctr" anchorCtr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</a:rPr>
                <a:t>P</a:t>
              </a:r>
              <a:r>
                <a:rPr kumimoji="0" lang="en-US" sz="1000" b="0" i="0" u="none" strike="noStrike" kern="0" cap="none" spc="0" normalizeH="0" baseline="-2500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</a:rPr>
                <a:t>2</a:t>
              </a:r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310D8818-3F3E-277D-6F0B-8881D867E3C0}"/>
                </a:ext>
              </a:extLst>
            </p:cNvPr>
            <p:cNvSpPr txBox="1"/>
            <p:nvPr/>
          </p:nvSpPr>
          <p:spPr>
            <a:xfrm>
              <a:off x="5634898" y="2935637"/>
              <a:ext cx="135714" cy="153888"/>
            </a:xfrm>
            <a:prstGeom prst="rect">
              <a:avLst/>
            </a:prstGeom>
            <a:noFill/>
          </p:spPr>
          <p:txBody>
            <a:bodyPr wrap="square" lIns="0" tIns="0" rIns="0" bIns="0" rtlCol="0" anchor="ctr" anchorCtr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0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</a:rPr>
                <a:t>P</a:t>
              </a:r>
              <a:r>
                <a:rPr kumimoji="0" lang="en-US" sz="1000" b="0" i="0" u="none" strike="noStrike" kern="0" cap="none" spc="0" normalizeH="0" baseline="-2500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</a:rPr>
                <a:t>3</a:t>
              </a:r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1DB1AF84-26CD-AA0E-B58D-49929BB83ED7}"/>
                </a:ext>
              </a:extLst>
            </p:cNvPr>
            <p:cNvSpPr txBox="1"/>
            <p:nvPr/>
          </p:nvSpPr>
          <p:spPr>
            <a:xfrm>
              <a:off x="5968904" y="2954962"/>
              <a:ext cx="135714" cy="115238"/>
            </a:xfrm>
            <a:prstGeom prst="rect">
              <a:avLst/>
            </a:prstGeom>
            <a:noFill/>
          </p:spPr>
          <p:txBody>
            <a:bodyPr wrap="square" lIns="0" tIns="0" rIns="0" bIns="0" rtlCol="0" anchor="ctr" anchorCtr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50" b="1" i="0" u="none" strike="noStrike" kern="0" cap="none" spc="0" normalizeH="0" baseline="0" noProof="0" dirty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</a:rPr>
                <a:t>…</a:t>
              </a:r>
              <a:endParaRPr kumimoji="0" lang="en-US" sz="1050" b="1" i="0" u="none" strike="noStrike" kern="0" cap="none" spc="0" normalizeH="0" baseline="-2500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FE9EDE41-D7B4-D461-46F4-0F16600A79CC}"/>
                </a:ext>
              </a:extLst>
            </p:cNvPr>
            <p:cNvSpPr txBox="1"/>
            <p:nvPr/>
          </p:nvSpPr>
          <p:spPr>
            <a:xfrm>
              <a:off x="6318679" y="2935637"/>
              <a:ext cx="135714" cy="153888"/>
            </a:xfrm>
            <a:prstGeom prst="rect">
              <a:avLst/>
            </a:prstGeom>
            <a:noFill/>
          </p:spPr>
          <p:txBody>
            <a:bodyPr wrap="square" lIns="0" tIns="0" rIns="0" bIns="0" rtlCol="0" anchor="ctr" anchorCtr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0" i="0" u="none" strike="noStrike" kern="0" cap="none" spc="0" normalizeH="0" baseline="0" noProof="0" dirty="0" err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</a:rPr>
                <a:t>P</a:t>
              </a:r>
              <a:r>
                <a:rPr kumimoji="0" lang="en-US" sz="1000" b="0" i="0" u="none" strike="noStrike" kern="0" cap="none" spc="0" normalizeH="0" baseline="-25000" noProof="0" dirty="0" err="1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</a:rPr>
                <a:t>n</a:t>
              </a:r>
              <a:endParaRPr kumimoji="0" lang="en-US" sz="1000" b="0" i="0" u="none" strike="noStrike" kern="0" cap="none" spc="0" normalizeH="0" baseline="-2500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grpSp>
          <p:nvGrpSpPr>
            <p:cNvPr id="41" name="Group 40">
              <a:extLst>
                <a:ext uri="{FF2B5EF4-FFF2-40B4-BE49-F238E27FC236}">
                  <a16:creationId xmlns:a16="http://schemas.microsoft.com/office/drawing/2014/main" id="{F11EDC28-BD12-B4CC-487C-B44FB3905E09}"/>
                </a:ext>
              </a:extLst>
            </p:cNvPr>
            <p:cNvGrpSpPr/>
            <p:nvPr/>
          </p:nvGrpSpPr>
          <p:grpSpPr>
            <a:xfrm>
              <a:off x="4400437" y="4034511"/>
              <a:ext cx="3052548" cy="2038399"/>
              <a:chOff x="4400437" y="4034511"/>
              <a:chExt cx="3052548" cy="2038399"/>
            </a:xfrm>
          </p:grpSpPr>
          <p:sp>
            <p:nvSpPr>
              <p:cNvPr id="61" name="TextBox 60">
                <a:extLst>
                  <a:ext uri="{FF2B5EF4-FFF2-40B4-BE49-F238E27FC236}">
                    <a16:creationId xmlns:a16="http://schemas.microsoft.com/office/drawing/2014/main" id="{BCB5B2C8-7B40-5155-8A30-78B84214804C}"/>
                  </a:ext>
                </a:extLst>
              </p:cNvPr>
              <p:cNvSpPr txBox="1"/>
              <p:nvPr/>
            </p:nvSpPr>
            <p:spPr>
              <a:xfrm>
                <a:off x="4400437" y="4260398"/>
                <a:ext cx="1077539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3A3838"/>
                    </a:solidFill>
                    <a:effectLst/>
                    <a:uLnTx/>
                    <a:uFillTx/>
                    <a:latin typeface="Calibri" panose="020F0502020204030204"/>
                  </a:rPr>
                  <a:t>&lt;study/assay&gt;</a:t>
                </a:r>
              </a:p>
            </p:txBody>
          </p:sp>
          <p:grpSp>
            <p:nvGrpSpPr>
              <p:cNvPr id="62" name="Group 61">
                <a:extLst>
                  <a:ext uri="{FF2B5EF4-FFF2-40B4-BE49-F238E27FC236}">
                    <a16:creationId xmlns:a16="http://schemas.microsoft.com/office/drawing/2014/main" id="{39BF416D-5810-69DE-0078-E13ACAC494C7}"/>
                  </a:ext>
                </a:extLst>
              </p:cNvPr>
              <p:cNvGrpSpPr/>
              <p:nvPr/>
            </p:nvGrpSpPr>
            <p:grpSpPr>
              <a:xfrm>
                <a:off x="4663907" y="4138004"/>
                <a:ext cx="162047" cy="144919"/>
                <a:chOff x="5085481" y="2862781"/>
                <a:chExt cx="1227461" cy="1168495"/>
              </a:xfrm>
            </p:grpSpPr>
            <p:sp>
              <p:nvSpPr>
                <p:cNvPr id="117" name="Freeform: Shape 116">
                  <a:extLst>
                    <a:ext uri="{FF2B5EF4-FFF2-40B4-BE49-F238E27FC236}">
                      <a16:creationId xmlns:a16="http://schemas.microsoft.com/office/drawing/2014/main" id="{9C2C2CD1-B82E-7982-0B65-879DF2FF8975}"/>
                    </a:ext>
                  </a:extLst>
                </p:cNvPr>
                <p:cNvSpPr/>
                <p:nvPr/>
              </p:nvSpPr>
              <p:spPr>
                <a:xfrm>
                  <a:off x="5185521" y="2862781"/>
                  <a:ext cx="1127421" cy="1018228"/>
                </a:xfrm>
                <a:custGeom>
                  <a:avLst/>
                  <a:gdLst>
                    <a:gd name="connsiteX0" fmla="*/ 68184 w 2589719"/>
                    <a:gd name="connsiteY0" fmla="*/ 1745002 h 2136997"/>
                    <a:gd name="connsiteX1" fmla="*/ 2870 w 2589719"/>
                    <a:gd name="connsiteY1" fmla="*/ 1745002 h 2136997"/>
                    <a:gd name="connsiteX2" fmla="*/ 161490 w 2589719"/>
                    <a:gd name="connsiteY2" fmla="*/ 905247 h 2136997"/>
                    <a:gd name="connsiteX3" fmla="*/ 609359 w 2589719"/>
                    <a:gd name="connsiteY3" fmla="*/ 364072 h 2136997"/>
                    <a:gd name="connsiteX4" fmla="*/ 1299825 w 2589719"/>
                    <a:gd name="connsiteY4" fmla="*/ 205451 h 2136997"/>
                    <a:gd name="connsiteX5" fmla="*/ 1999621 w 2589719"/>
                    <a:gd name="connsiteY5" fmla="*/ 186790 h 2136997"/>
                    <a:gd name="connsiteX6" fmla="*/ 2522135 w 2589719"/>
                    <a:gd name="connsiteY6" fmla="*/ 178 h 2136997"/>
                    <a:gd name="connsiteX7" fmla="*/ 2578119 w 2589719"/>
                    <a:gd name="connsiteY7" fmla="*/ 224112 h 2136997"/>
                    <a:gd name="connsiteX8" fmla="*/ 2475482 w 2589719"/>
                    <a:gd name="connsiteY8" fmla="*/ 765288 h 2136997"/>
                    <a:gd name="connsiteX9" fmla="*/ 2074265 w 2589719"/>
                    <a:gd name="connsiteY9" fmla="*/ 1605043 h 2136997"/>
                    <a:gd name="connsiteX10" fmla="*/ 1579743 w 2589719"/>
                    <a:gd name="connsiteY10" fmla="*/ 1987598 h 2136997"/>
                    <a:gd name="connsiteX11" fmla="*/ 870616 w 2589719"/>
                    <a:gd name="connsiteY11" fmla="*/ 2136888 h 2136997"/>
                    <a:gd name="connsiteX12" fmla="*/ 180151 w 2589719"/>
                    <a:gd name="connsiteY12" fmla="*/ 1968937 h 2136997"/>
                    <a:gd name="connsiteX13" fmla="*/ 68184 w 2589719"/>
                    <a:gd name="connsiteY13" fmla="*/ 1745002 h 2136997"/>
                    <a:gd name="connsiteX0" fmla="*/ 12856 w 2534391"/>
                    <a:gd name="connsiteY0" fmla="*/ 1745002 h 2136997"/>
                    <a:gd name="connsiteX1" fmla="*/ 12856 w 2534391"/>
                    <a:gd name="connsiteY1" fmla="*/ 1418431 h 2136997"/>
                    <a:gd name="connsiteX2" fmla="*/ 106162 w 2534391"/>
                    <a:gd name="connsiteY2" fmla="*/ 905247 h 2136997"/>
                    <a:gd name="connsiteX3" fmla="*/ 554031 w 2534391"/>
                    <a:gd name="connsiteY3" fmla="*/ 364072 h 2136997"/>
                    <a:gd name="connsiteX4" fmla="*/ 1244497 w 2534391"/>
                    <a:gd name="connsiteY4" fmla="*/ 205451 h 2136997"/>
                    <a:gd name="connsiteX5" fmla="*/ 1944293 w 2534391"/>
                    <a:gd name="connsiteY5" fmla="*/ 186790 h 2136997"/>
                    <a:gd name="connsiteX6" fmla="*/ 2466807 w 2534391"/>
                    <a:gd name="connsiteY6" fmla="*/ 178 h 2136997"/>
                    <a:gd name="connsiteX7" fmla="*/ 2522791 w 2534391"/>
                    <a:gd name="connsiteY7" fmla="*/ 224112 h 2136997"/>
                    <a:gd name="connsiteX8" fmla="*/ 2420154 w 2534391"/>
                    <a:gd name="connsiteY8" fmla="*/ 765288 h 2136997"/>
                    <a:gd name="connsiteX9" fmla="*/ 2018937 w 2534391"/>
                    <a:gd name="connsiteY9" fmla="*/ 1605043 h 2136997"/>
                    <a:gd name="connsiteX10" fmla="*/ 1524415 w 2534391"/>
                    <a:gd name="connsiteY10" fmla="*/ 1987598 h 2136997"/>
                    <a:gd name="connsiteX11" fmla="*/ 815288 w 2534391"/>
                    <a:gd name="connsiteY11" fmla="*/ 2136888 h 2136997"/>
                    <a:gd name="connsiteX12" fmla="*/ 124823 w 2534391"/>
                    <a:gd name="connsiteY12" fmla="*/ 1968937 h 2136997"/>
                    <a:gd name="connsiteX13" fmla="*/ 12856 w 2534391"/>
                    <a:gd name="connsiteY13" fmla="*/ 1745002 h 2136997"/>
                    <a:gd name="connsiteX0" fmla="*/ 12856 w 2534391"/>
                    <a:gd name="connsiteY0" fmla="*/ 1745002 h 2136997"/>
                    <a:gd name="connsiteX1" fmla="*/ 12856 w 2534391"/>
                    <a:gd name="connsiteY1" fmla="*/ 1418431 h 2136997"/>
                    <a:gd name="connsiteX2" fmla="*/ 106162 w 2534391"/>
                    <a:gd name="connsiteY2" fmla="*/ 905247 h 2136997"/>
                    <a:gd name="connsiteX3" fmla="*/ 554031 w 2534391"/>
                    <a:gd name="connsiteY3" fmla="*/ 364072 h 2136997"/>
                    <a:gd name="connsiteX4" fmla="*/ 1244497 w 2534391"/>
                    <a:gd name="connsiteY4" fmla="*/ 205451 h 2136997"/>
                    <a:gd name="connsiteX5" fmla="*/ 1944293 w 2534391"/>
                    <a:gd name="connsiteY5" fmla="*/ 186790 h 2136997"/>
                    <a:gd name="connsiteX6" fmla="*/ 2466807 w 2534391"/>
                    <a:gd name="connsiteY6" fmla="*/ 178 h 2136997"/>
                    <a:gd name="connsiteX7" fmla="*/ 2522791 w 2534391"/>
                    <a:gd name="connsiteY7" fmla="*/ 224112 h 2136997"/>
                    <a:gd name="connsiteX8" fmla="*/ 2420154 w 2534391"/>
                    <a:gd name="connsiteY8" fmla="*/ 765288 h 2136997"/>
                    <a:gd name="connsiteX9" fmla="*/ 2018937 w 2534391"/>
                    <a:gd name="connsiteY9" fmla="*/ 1605043 h 2136997"/>
                    <a:gd name="connsiteX10" fmla="*/ 1524415 w 2534391"/>
                    <a:gd name="connsiteY10" fmla="*/ 1987598 h 2136997"/>
                    <a:gd name="connsiteX11" fmla="*/ 815288 w 2534391"/>
                    <a:gd name="connsiteY11" fmla="*/ 2136888 h 2136997"/>
                    <a:gd name="connsiteX12" fmla="*/ 124823 w 2534391"/>
                    <a:gd name="connsiteY12" fmla="*/ 1968937 h 2136997"/>
                    <a:gd name="connsiteX13" fmla="*/ 12856 w 2534391"/>
                    <a:gd name="connsiteY13" fmla="*/ 1745002 h 2136997"/>
                    <a:gd name="connsiteX0" fmla="*/ 7329 w 2528864"/>
                    <a:gd name="connsiteY0" fmla="*/ 1745002 h 2136997"/>
                    <a:gd name="connsiteX1" fmla="*/ 7329 w 2528864"/>
                    <a:gd name="connsiteY1" fmla="*/ 1418431 h 2136997"/>
                    <a:gd name="connsiteX2" fmla="*/ 100635 w 2528864"/>
                    <a:gd name="connsiteY2" fmla="*/ 905247 h 2136997"/>
                    <a:gd name="connsiteX3" fmla="*/ 548504 w 2528864"/>
                    <a:gd name="connsiteY3" fmla="*/ 364072 h 2136997"/>
                    <a:gd name="connsiteX4" fmla="*/ 1238970 w 2528864"/>
                    <a:gd name="connsiteY4" fmla="*/ 205451 h 2136997"/>
                    <a:gd name="connsiteX5" fmla="*/ 1938766 w 2528864"/>
                    <a:gd name="connsiteY5" fmla="*/ 186790 h 2136997"/>
                    <a:gd name="connsiteX6" fmla="*/ 2461280 w 2528864"/>
                    <a:gd name="connsiteY6" fmla="*/ 178 h 2136997"/>
                    <a:gd name="connsiteX7" fmla="*/ 2517264 w 2528864"/>
                    <a:gd name="connsiteY7" fmla="*/ 224112 h 2136997"/>
                    <a:gd name="connsiteX8" fmla="*/ 2414627 w 2528864"/>
                    <a:gd name="connsiteY8" fmla="*/ 765288 h 2136997"/>
                    <a:gd name="connsiteX9" fmla="*/ 2013410 w 2528864"/>
                    <a:gd name="connsiteY9" fmla="*/ 1605043 h 2136997"/>
                    <a:gd name="connsiteX10" fmla="*/ 1518888 w 2528864"/>
                    <a:gd name="connsiteY10" fmla="*/ 1987598 h 2136997"/>
                    <a:gd name="connsiteX11" fmla="*/ 809761 w 2528864"/>
                    <a:gd name="connsiteY11" fmla="*/ 2136888 h 2136997"/>
                    <a:gd name="connsiteX12" fmla="*/ 119296 w 2528864"/>
                    <a:gd name="connsiteY12" fmla="*/ 1968937 h 2136997"/>
                    <a:gd name="connsiteX13" fmla="*/ 18098 w 2528864"/>
                    <a:gd name="connsiteY13" fmla="*/ 1776899 h 2136997"/>
                    <a:gd name="connsiteX14" fmla="*/ 7329 w 2528864"/>
                    <a:gd name="connsiteY14" fmla="*/ 1745002 h 2136997"/>
                    <a:gd name="connsiteX0" fmla="*/ 77730 w 2599265"/>
                    <a:gd name="connsiteY0" fmla="*/ 1745002 h 2136997"/>
                    <a:gd name="connsiteX1" fmla="*/ 77730 w 2599265"/>
                    <a:gd name="connsiteY1" fmla="*/ 1418431 h 2136997"/>
                    <a:gd name="connsiteX2" fmla="*/ 171036 w 2599265"/>
                    <a:gd name="connsiteY2" fmla="*/ 905247 h 2136997"/>
                    <a:gd name="connsiteX3" fmla="*/ 618905 w 2599265"/>
                    <a:gd name="connsiteY3" fmla="*/ 364072 h 2136997"/>
                    <a:gd name="connsiteX4" fmla="*/ 1309371 w 2599265"/>
                    <a:gd name="connsiteY4" fmla="*/ 205451 h 2136997"/>
                    <a:gd name="connsiteX5" fmla="*/ 2009167 w 2599265"/>
                    <a:gd name="connsiteY5" fmla="*/ 186790 h 2136997"/>
                    <a:gd name="connsiteX6" fmla="*/ 2531681 w 2599265"/>
                    <a:gd name="connsiteY6" fmla="*/ 178 h 2136997"/>
                    <a:gd name="connsiteX7" fmla="*/ 2587665 w 2599265"/>
                    <a:gd name="connsiteY7" fmla="*/ 224112 h 2136997"/>
                    <a:gd name="connsiteX8" fmla="*/ 2485028 w 2599265"/>
                    <a:gd name="connsiteY8" fmla="*/ 765288 h 2136997"/>
                    <a:gd name="connsiteX9" fmla="*/ 2083811 w 2599265"/>
                    <a:gd name="connsiteY9" fmla="*/ 1605043 h 2136997"/>
                    <a:gd name="connsiteX10" fmla="*/ 1589289 w 2599265"/>
                    <a:gd name="connsiteY10" fmla="*/ 1987598 h 2136997"/>
                    <a:gd name="connsiteX11" fmla="*/ 880162 w 2599265"/>
                    <a:gd name="connsiteY11" fmla="*/ 2136888 h 2136997"/>
                    <a:gd name="connsiteX12" fmla="*/ 189697 w 2599265"/>
                    <a:gd name="connsiteY12" fmla="*/ 1968937 h 2136997"/>
                    <a:gd name="connsiteX13" fmla="*/ 2774 w 2599265"/>
                    <a:gd name="connsiteY13" fmla="*/ 1905487 h 2136997"/>
                    <a:gd name="connsiteX14" fmla="*/ 77730 w 2599265"/>
                    <a:gd name="connsiteY14" fmla="*/ 1745002 h 2136997"/>
                    <a:gd name="connsiteX0" fmla="*/ 12856 w 2534391"/>
                    <a:gd name="connsiteY0" fmla="*/ 1745002 h 2136997"/>
                    <a:gd name="connsiteX1" fmla="*/ 12856 w 2534391"/>
                    <a:gd name="connsiteY1" fmla="*/ 1418431 h 2136997"/>
                    <a:gd name="connsiteX2" fmla="*/ 106162 w 2534391"/>
                    <a:gd name="connsiteY2" fmla="*/ 905247 h 2136997"/>
                    <a:gd name="connsiteX3" fmla="*/ 554031 w 2534391"/>
                    <a:gd name="connsiteY3" fmla="*/ 364072 h 2136997"/>
                    <a:gd name="connsiteX4" fmla="*/ 1244497 w 2534391"/>
                    <a:gd name="connsiteY4" fmla="*/ 205451 h 2136997"/>
                    <a:gd name="connsiteX5" fmla="*/ 1944293 w 2534391"/>
                    <a:gd name="connsiteY5" fmla="*/ 186790 h 2136997"/>
                    <a:gd name="connsiteX6" fmla="*/ 2466807 w 2534391"/>
                    <a:gd name="connsiteY6" fmla="*/ 178 h 2136997"/>
                    <a:gd name="connsiteX7" fmla="*/ 2522791 w 2534391"/>
                    <a:gd name="connsiteY7" fmla="*/ 224112 h 2136997"/>
                    <a:gd name="connsiteX8" fmla="*/ 2420154 w 2534391"/>
                    <a:gd name="connsiteY8" fmla="*/ 765288 h 2136997"/>
                    <a:gd name="connsiteX9" fmla="*/ 2018937 w 2534391"/>
                    <a:gd name="connsiteY9" fmla="*/ 1605043 h 2136997"/>
                    <a:gd name="connsiteX10" fmla="*/ 1524415 w 2534391"/>
                    <a:gd name="connsiteY10" fmla="*/ 1987598 h 2136997"/>
                    <a:gd name="connsiteX11" fmla="*/ 815288 w 2534391"/>
                    <a:gd name="connsiteY11" fmla="*/ 2136888 h 2136997"/>
                    <a:gd name="connsiteX12" fmla="*/ 124823 w 2534391"/>
                    <a:gd name="connsiteY12" fmla="*/ 1968937 h 2136997"/>
                    <a:gd name="connsiteX13" fmla="*/ 12856 w 2534391"/>
                    <a:gd name="connsiteY13" fmla="*/ 1745002 h 2136997"/>
                    <a:gd name="connsiteX0" fmla="*/ 7990 w 2529525"/>
                    <a:gd name="connsiteY0" fmla="*/ 1745002 h 2136997"/>
                    <a:gd name="connsiteX1" fmla="*/ 7990 w 2529525"/>
                    <a:gd name="connsiteY1" fmla="*/ 1418431 h 2136997"/>
                    <a:gd name="connsiteX2" fmla="*/ 101296 w 2529525"/>
                    <a:gd name="connsiteY2" fmla="*/ 905247 h 2136997"/>
                    <a:gd name="connsiteX3" fmla="*/ 549165 w 2529525"/>
                    <a:gd name="connsiteY3" fmla="*/ 364072 h 2136997"/>
                    <a:gd name="connsiteX4" fmla="*/ 1239631 w 2529525"/>
                    <a:gd name="connsiteY4" fmla="*/ 205451 h 2136997"/>
                    <a:gd name="connsiteX5" fmla="*/ 1939427 w 2529525"/>
                    <a:gd name="connsiteY5" fmla="*/ 186790 h 2136997"/>
                    <a:gd name="connsiteX6" fmla="*/ 2461941 w 2529525"/>
                    <a:gd name="connsiteY6" fmla="*/ 178 h 2136997"/>
                    <a:gd name="connsiteX7" fmla="*/ 2517925 w 2529525"/>
                    <a:gd name="connsiteY7" fmla="*/ 224112 h 2136997"/>
                    <a:gd name="connsiteX8" fmla="*/ 2415288 w 2529525"/>
                    <a:gd name="connsiteY8" fmla="*/ 765288 h 2136997"/>
                    <a:gd name="connsiteX9" fmla="*/ 2014071 w 2529525"/>
                    <a:gd name="connsiteY9" fmla="*/ 1605043 h 2136997"/>
                    <a:gd name="connsiteX10" fmla="*/ 1519549 w 2529525"/>
                    <a:gd name="connsiteY10" fmla="*/ 1987598 h 2136997"/>
                    <a:gd name="connsiteX11" fmla="*/ 810422 w 2529525"/>
                    <a:gd name="connsiteY11" fmla="*/ 2136888 h 2136997"/>
                    <a:gd name="connsiteX12" fmla="*/ 119957 w 2529525"/>
                    <a:gd name="connsiteY12" fmla="*/ 1968937 h 2136997"/>
                    <a:gd name="connsiteX13" fmla="*/ 7990 w 2529525"/>
                    <a:gd name="connsiteY13" fmla="*/ 1745002 h 2136997"/>
                    <a:gd name="connsiteX0" fmla="*/ 7990 w 2529525"/>
                    <a:gd name="connsiteY0" fmla="*/ 1745002 h 2136997"/>
                    <a:gd name="connsiteX1" fmla="*/ 7990 w 2529525"/>
                    <a:gd name="connsiteY1" fmla="*/ 1418431 h 2136997"/>
                    <a:gd name="connsiteX2" fmla="*/ 101296 w 2529525"/>
                    <a:gd name="connsiteY2" fmla="*/ 905247 h 2136997"/>
                    <a:gd name="connsiteX3" fmla="*/ 549165 w 2529525"/>
                    <a:gd name="connsiteY3" fmla="*/ 364072 h 2136997"/>
                    <a:gd name="connsiteX4" fmla="*/ 1239631 w 2529525"/>
                    <a:gd name="connsiteY4" fmla="*/ 205451 h 2136997"/>
                    <a:gd name="connsiteX5" fmla="*/ 1939427 w 2529525"/>
                    <a:gd name="connsiteY5" fmla="*/ 186790 h 2136997"/>
                    <a:gd name="connsiteX6" fmla="*/ 2461941 w 2529525"/>
                    <a:gd name="connsiteY6" fmla="*/ 178 h 2136997"/>
                    <a:gd name="connsiteX7" fmla="*/ 2517925 w 2529525"/>
                    <a:gd name="connsiteY7" fmla="*/ 224112 h 2136997"/>
                    <a:gd name="connsiteX8" fmla="*/ 2415288 w 2529525"/>
                    <a:gd name="connsiteY8" fmla="*/ 765288 h 2136997"/>
                    <a:gd name="connsiteX9" fmla="*/ 2014071 w 2529525"/>
                    <a:gd name="connsiteY9" fmla="*/ 1605043 h 2136997"/>
                    <a:gd name="connsiteX10" fmla="*/ 1519549 w 2529525"/>
                    <a:gd name="connsiteY10" fmla="*/ 1987598 h 2136997"/>
                    <a:gd name="connsiteX11" fmla="*/ 810422 w 2529525"/>
                    <a:gd name="connsiteY11" fmla="*/ 2136888 h 2136997"/>
                    <a:gd name="connsiteX12" fmla="*/ 119957 w 2529525"/>
                    <a:gd name="connsiteY12" fmla="*/ 1968937 h 2136997"/>
                    <a:gd name="connsiteX13" fmla="*/ 7990 w 2529525"/>
                    <a:gd name="connsiteY13" fmla="*/ 1745002 h 2136997"/>
                    <a:gd name="connsiteX0" fmla="*/ 17396 w 2538931"/>
                    <a:gd name="connsiteY0" fmla="*/ 1745002 h 2136997"/>
                    <a:gd name="connsiteX1" fmla="*/ 17396 w 2538931"/>
                    <a:gd name="connsiteY1" fmla="*/ 1418431 h 2136997"/>
                    <a:gd name="connsiteX2" fmla="*/ 110702 w 2538931"/>
                    <a:gd name="connsiteY2" fmla="*/ 905247 h 2136997"/>
                    <a:gd name="connsiteX3" fmla="*/ 558571 w 2538931"/>
                    <a:gd name="connsiteY3" fmla="*/ 364072 h 2136997"/>
                    <a:gd name="connsiteX4" fmla="*/ 1249037 w 2538931"/>
                    <a:gd name="connsiteY4" fmla="*/ 205451 h 2136997"/>
                    <a:gd name="connsiteX5" fmla="*/ 1948833 w 2538931"/>
                    <a:gd name="connsiteY5" fmla="*/ 186790 h 2136997"/>
                    <a:gd name="connsiteX6" fmla="*/ 2471347 w 2538931"/>
                    <a:gd name="connsiteY6" fmla="*/ 178 h 2136997"/>
                    <a:gd name="connsiteX7" fmla="*/ 2527331 w 2538931"/>
                    <a:gd name="connsiteY7" fmla="*/ 224112 h 2136997"/>
                    <a:gd name="connsiteX8" fmla="*/ 2424694 w 2538931"/>
                    <a:gd name="connsiteY8" fmla="*/ 765288 h 2136997"/>
                    <a:gd name="connsiteX9" fmla="*/ 2023477 w 2538931"/>
                    <a:gd name="connsiteY9" fmla="*/ 1605043 h 2136997"/>
                    <a:gd name="connsiteX10" fmla="*/ 1528955 w 2538931"/>
                    <a:gd name="connsiteY10" fmla="*/ 1987598 h 2136997"/>
                    <a:gd name="connsiteX11" fmla="*/ 819828 w 2538931"/>
                    <a:gd name="connsiteY11" fmla="*/ 2136888 h 2136997"/>
                    <a:gd name="connsiteX12" fmla="*/ 196038 w 2538931"/>
                    <a:gd name="connsiteY12" fmla="*/ 2026087 h 2136997"/>
                    <a:gd name="connsiteX13" fmla="*/ 17396 w 2538931"/>
                    <a:gd name="connsiteY13" fmla="*/ 1745002 h 2136997"/>
                    <a:gd name="connsiteX0" fmla="*/ 63048 w 2584583"/>
                    <a:gd name="connsiteY0" fmla="*/ 1745002 h 2136997"/>
                    <a:gd name="connsiteX1" fmla="*/ 63048 w 2584583"/>
                    <a:gd name="connsiteY1" fmla="*/ 1418431 h 2136997"/>
                    <a:gd name="connsiteX2" fmla="*/ 156354 w 2584583"/>
                    <a:gd name="connsiteY2" fmla="*/ 905247 h 2136997"/>
                    <a:gd name="connsiteX3" fmla="*/ 604223 w 2584583"/>
                    <a:gd name="connsiteY3" fmla="*/ 364072 h 2136997"/>
                    <a:gd name="connsiteX4" fmla="*/ 1294689 w 2584583"/>
                    <a:gd name="connsiteY4" fmla="*/ 205451 h 2136997"/>
                    <a:gd name="connsiteX5" fmla="*/ 1994485 w 2584583"/>
                    <a:gd name="connsiteY5" fmla="*/ 186790 h 2136997"/>
                    <a:gd name="connsiteX6" fmla="*/ 2516999 w 2584583"/>
                    <a:gd name="connsiteY6" fmla="*/ 178 h 2136997"/>
                    <a:gd name="connsiteX7" fmla="*/ 2572983 w 2584583"/>
                    <a:gd name="connsiteY7" fmla="*/ 224112 h 2136997"/>
                    <a:gd name="connsiteX8" fmla="*/ 2470346 w 2584583"/>
                    <a:gd name="connsiteY8" fmla="*/ 765288 h 2136997"/>
                    <a:gd name="connsiteX9" fmla="*/ 2069129 w 2584583"/>
                    <a:gd name="connsiteY9" fmla="*/ 1605043 h 2136997"/>
                    <a:gd name="connsiteX10" fmla="*/ 1574607 w 2584583"/>
                    <a:gd name="connsiteY10" fmla="*/ 1987598 h 2136997"/>
                    <a:gd name="connsiteX11" fmla="*/ 865480 w 2584583"/>
                    <a:gd name="connsiteY11" fmla="*/ 2136888 h 2136997"/>
                    <a:gd name="connsiteX12" fmla="*/ 63048 w 2584583"/>
                    <a:gd name="connsiteY12" fmla="*/ 1745002 h 2136997"/>
                    <a:gd name="connsiteX0" fmla="*/ 81105 w 2545490"/>
                    <a:gd name="connsiteY0" fmla="*/ 1854540 h 2136997"/>
                    <a:gd name="connsiteX1" fmla="*/ 23955 w 2545490"/>
                    <a:gd name="connsiteY1" fmla="*/ 1418431 h 2136997"/>
                    <a:gd name="connsiteX2" fmla="*/ 117261 w 2545490"/>
                    <a:gd name="connsiteY2" fmla="*/ 905247 h 2136997"/>
                    <a:gd name="connsiteX3" fmla="*/ 565130 w 2545490"/>
                    <a:gd name="connsiteY3" fmla="*/ 364072 h 2136997"/>
                    <a:gd name="connsiteX4" fmla="*/ 1255596 w 2545490"/>
                    <a:gd name="connsiteY4" fmla="*/ 205451 h 2136997"/>
                    <a:gd name="connsiteX5" fmla="*/ 1955392 w 2545490"/>
                    <a:gd name="connsiteY5" fmla="*/ 186790 h 2136997"/>
                    <a:gd name="connsiteX6" fmla="*/ 2477906 w 2545490"/>
                    <a:gd name="connsiteY6" fmla="*/ 178 h 2136997"/>
                    <a:gd name="connsiteX7" fmla="*/ 2533890 w 2545490"/>
                    <a:gd name="connsiteY7" fmla="*/ 224112 h 2136997"/>
                    <a:gd name="connsiteX8" fmla="*/ 2431253 w 2545490"/>
                    <a:gd name="connsiteY8" fmla="*/ 765288 h 2136997"/>
                    <a:gd name="connsiteX9" fmla="*/ 2030036 w 2545490"/>
                    <a:gd name="connsiteY9" fmla="*/ 1605043 h 2136997"/>
                    <a:gd name="connsiteX10" fmla="*/ 1535514 w 2545490"/>
                    <a:gd name="connsiteY10" fmla="*/ 1987598 h 2136997"/>
                    <a:gd name="connsiteX11" fmla="*/ 826387 w 2545490"/>
                    <a:gd name="connsiteY11" fmla="*/ 2136888 h 2136997"/>
                    <a:gd name="connsiteX12" fmla="*/ 81105 w 2545490"/>
                    <a:gd name="connsiteY12" fmla="*/ 1854540 h 2136997"/>
                    <a:gd name="connsiteX0" fmla="*/ 81414 w 2545799"/>
                    <a:gd name="connsiteY0" fmla="*/ 1854540 h 2080094"/>
                    <a:gd name="connsiteX1" fmla="*/ 24264 w 2545799"/>
                    <a:gd name="connsiteY1" fmla="*/ 1418431 h 2080094"/>
                    <a:gd name="connsiteX2" fmla="*/ 117570 w 2545799"/>
                    <a:gd name="connsiteY2" fmla="*/ 905247 h 2080094"/>
                    <a:gd name="connsiteX3" fmla="*/ 565439 w 2545799"/>
                    <a:gd name="connsiteY3" fmla="*/ 364072 h 2080094"/>
                    <a:gd name="connsiteX4" fmla="*/ 1255905 w 2545799"/>
                    <a:gd name="connsiteY4" fmla="*/ 205451 h 2080094"/>
                    <a:gd name="connsiteX5" fmla="*/ 1955701 w 2545799"/>
                    <a:gd name="connsiteY5" fmla="*/ 186790 h 2080094"/>
                    <a:gd name="connsiteX6" fmla="*/ 2478215 w 2545799"/>
                    <a:gd name="connsiteY6" fmla="*/ 178 h 2080094"/>
                    <a:gd name="connsiteX7" fmla="*/ 2534199 w 2545799"/>
                    <a:gd name="connsiteY7" fmla="*/ 224112 h 2080094"/>
                    <a:gd name="connsiteX8" fmla="*/ 2431562 w 2545799"/>
                    <a:gd name="connsiteY8" fmla="*/ 765288 h 2080094"/>
                    <a:gd name="connsiteX9" fmla="*/ 2030345 w 2545799"/>
                    <a:gd name="connsiteY9" fmla="*/ 1605043 h 2080094"/>
                    <a:gd name="connsiteX10" fmla="*/ 1535823 w 2545799"/>
                    <a:gd name="connsiteY10" fmla="*/ 1987598 h 2080094"/>
                    <a:gd name="connsiteX11" fmla="*/ 831459 w 2545799"/>
                    <a:gd name="connsiteY11" fmla="*/ 2079738 h 2080094"/>
                    <a:gd name="connsiteX12" fmla="*/ 81414 w 2545799"/>
                    <a:gd name="connsiteY12" fmla="*/ 1854540 h 2080094"/>
                    <a:gd name="connsiteX0" fmla="*/ 81414 w 2545799"/>
                    <a:gd name="connsiteY0" fmla="*/ 1854540 h 2092149"/>
                    <a:gd name="connsiteX1" fmla="*/ 24264 w 2545799"/>
                    <a:gd name="connsiteY1" fmla="*/ 1418431 h 2092149"/>
                    <a:gd name="connsiteX2" fmla="*/ 117570 w 2545799"/>
                    <a:gd name="connsiteY2" fmla="*/ 905247 h 2092149"/>
                    <a:gd name="connsiteX3" fmla="*/ 565439 w 2545799"/>
                    <a:gd name="connsiteY3" fmla="*/ 364072 h 2092149"/>
                    <a:gd name="connsiteX4" fmla="*/ 1255905 w 2545799"/>
                    <a:gd name="connsiteY4" fmla="*/ 205451 h 2092149"/>
                    <a:gd name="connsiteX5" fmla="*/ 1955701 w 2545799"/>
                    <a:gd name="connsiteY5" fmla="*/ 186790 h 2092149"/>
                    <a:gd name="connsiteX6" fmla="*/ 2478215 w 2545799"/>
                    <a:gd name="connsiteY6" fmla="*/ 178 h 2092149"/>
                    <a:gd name="connsiteX7" fmla="*/ 2534199 w 2545799"/>
                    <a:gd name="connsiteY7" fmla="*/ 224112 h 2092149"/>
                    <a:gd name="connsiteX8" fmla="*/ 2431562 w 2545799"/>
                    <a:gd name="connsiteY8" fmla="*/ 765288 h 2092149"/>
                    <a:gd name="connsiteX9" fmla="*/ 2030345 w 2545799"/>
                    <a:gd name="connsiteY9" fmla="*/ 1605043 h 2092149"/>
                    <a:gd name="connsiteX10" fmla="*/ 1535823 w 2545799"/>
                    <a:gd name="connsiteY10" fmla="*/ 1987598 h 2092149"/>
                    <a:gd name="connsiteX11" fmla="*/ 831459 w 2545799"/>
                    <a:gd name="connsiteY11" fmla="*/ 2079738 h 2092149"/>
                    <a:gd name="connsiteX12" fmla="*/ 81414 w 2545799"/>
                    <a:gd name="connsiteY12" fmla="*/ 1854540 h 2092149"/>
                    <a:gd name="connsiteX0" fmla="*/ 81414 w 2545799"/>
                    <a:gd name="connsiteY0" fmla="*/ 1854540 h 2079929"/>
                    <a:gd name="connsiteX1" fmla="*/ 24264 w 2545799"/>
                    <a:gd name="connsiteY1" fmla="*/ 1418431 h 2079929"/>
                    <a:gd name="connsiteX2" fmla="*/ 117570 w 2545799"/>
                    <a:gd name="connsiteY2" fmla="*/ 905247 h 2079929"/>
                    <a:gd name="connsiteX3" fmla="*/ 565439 w 2545799"/>
                    <a:gd name="connsiteY3" fmla="*/ 364072 h 2079929"/>
                    <a:gd name="connsiteX4" fmla="*/ 1255905 w 2545799"/>
                    <a:gd name="connsiteY4" fmla="*/ 205451 h 2079929"/>
                    <a:gd name="connsiteX5" fmla="*/ 1955701 w 2545799"/>
                    <a:gd name="connsiteY5" fmla="*/ 186790 h 2079929"/>
                    <a:gd name="connsiteX6" fmla="*/ 2478215 w 2545799"/>
                    <a:gd name="connsiteY6" fmla="*/ 178 h 2079929"/>
                    <a:gd name="connsiteX7" fmla="*/ 2534199 w 2545799"/>
                    <a:gd name="connsiteY7" fmla="*/ 224112 h 2079929"/>
                    <a:gd name="connsiteX8" fmla="*/ 2431562 w 2545799"/>
                    <a:gd name="connsiteY8" fmla="*/ 765288 h 2079929"/>
                    <a:gd name="connsiteX9" fmla="*/ 2030345 w 2545799"/>
                    <a:gd name="connsiteY9" fmla="*/ 1605043 h 2079929"/>
                    <a:gd name="connsiteX10" fmla="*/ 1535823 w 2545799"/>
                    <a:gd name="connsiteY10" fmla="*/ 1987598 h 2079929"/>
                    <a:gd name="connsiteX11" fmla="*/ 831459 w 2545799"/>
                    <a:gd name="connsiteY11" fmla="*/ 2079738 h 2079929"/>
                    <a:gd name="connsiteX12" fmla="*/ 81414 w 2545799"/>
                    <a:gd name="connsiteY12" fmla="*/ 1854540 h 2079929"/>
                    <a:gd name="connsiteX0" fmla="*/ 69120 w 2533505"/>
                    <a:gd name="connsiteY0" fmla="*/ 1854540 h 2079929"/>
                    <a:gd name="connsiteX1" fmla="*/ 11970 w 2533505"/>
                    <a:gd name="connsiteY1" fmla="*/ 1418431 h 2079929"/>
                    <a:gd name="connsiteX2" fmla="*/ 105276 w 2533505"/>
                    <a:gd name="connsiteY2" fmla="*/ 905247 h 2079929"/>
                    <a:gd name="connsiteX3" fmla="*/ 553145 w 2533505"/>
                    <a:gd name="connsiteY3" fmla="*/ 364072 h 2079929"/>
                    <a:gd name="connsiteX4" fmla="*/ 1243611 w 2533505"/>
                    <a:gd name="connsiteY4" fmla="*/ 205451 h 2079929"/>
                    <a:gd name="connsiteX5" fmla="*/ 1943407 w 2533505"/>
                    <a:gd name="connsiteY5" fmla="*/ 186790 h 2079929"/>
                    <a:gd name="connsiteX6" fmla="*/ 2465921 w 2533505"/>
                    <a:gd name="connsiteY6" fmla="*/ 178 h 2079929"/>
                    <a:gd name="connsiteX7" fmla="*/ 2521905 w 2533505"/>
                    <a:gd name="connsiteY7" fmla="*/ 224112 h 2079929"/>
                    <a:gd name="connsiteX8" fmla="*/ 2419268 w 2533505"/>
                    <a:gd name="connsiteY8" fmla="*/ 765288 h 2079929"/>
                    <a:gd name="connsiteX9" fmla="*/ 2018051 w 2533505"/>
                    <a:gd name="connsiteY9" fmla="*/ 1605043 h 2079929"/>
                    <a:gd name="connsiteX10" fmla="*/ 1523529 w 2533505"/>
                    <a:gd name="connsiteY10" fmla="*/ 1987598 h 2079929"/>
                    <a:gd name="connsiteX11" fmla="*/ 819165 w 2533505"/>
                    <a:gd name="connsiteY11" fmla="*/ 2079738 h 2079929"/>
                    <a:gd name="connsiteX12" fmla="*/ 69120 w 2533505"/>
                    <a:gd name="connsiteY12" fmla="*/ 1854540 h 2079929"/>
                    <a:gd name="connsiteX0" fmla="*/ 62118 w 2526503"/>
                    <a:gd name="connsiteY0" fmla="*/ 1854540 h 2079929"/>
                    <a:gd name="connsiteX1" fmla="*/ 98274 w 2526503"/>
                    <a:gd name="connsiteY1" fmla="*/ 905247 h 2079929"/>
                    <a:gd name="connsiteX2" fmla="*/ 546143 w 2526503"/>
                    <a:gd name="connsiteY2" fmla="*/ 364072 h 2079929"/>
                    <a:gd name="connsiteX3" fmla="*/ 1236609 w 2526503"/>
                    <a:gd name="connsiteY3" fmla="*/ 205451 h 2079929"/>
                    <a:gd name="connsiteX4" fmla="*/ 1936405 w 2526503"/>
                    <a:gd name="connsiteY4" fmla="*/ 186790 h 2079929"/>
                    <a:gd name="connsiteX5" fmla="*/ 2458919 w 2526503"/>
                    <a:gd name="connsiteY5" fmla="*/ 178 h 2079929"/>
                    <a:gd name="connsiteX6" fmla="*/ 2514903 w 2526503"/>
                    <a:gd name="connsiteY6" fmla="*/ 224112 h 2079929"/>
                    <a:gd name="connsiteX7" fmla="*/ 2412266 w 2526503"/>
                    <a:gd name="connsiteY7" fmla="*/ 765288 h 2079929"/>
                    <a:gd name="connsiteX8" fmla="*/ 2011049 w 2526503"/>
                    <a:gd name="connsiteY8" fmla="*/ 1605043 h 2079929"/>
                    <a:gd name="connsiteX9" fmla="*/ 1516527 w 2526503"/>
                    <a:gd name="connsiteY9" fmla="*/ 1987598 h 2079929"/>
                    <a:gd name="connsiteX10" fmla="*/ 812163 w 2526503"/>
                    <a:gd name="connsiteY10" fmla="*/ 2079738 h 2079929"/>
                    <a:gd name="connsiteX11" fmla="*/ 62118 w 2526503"/>
                    <a:gd name="connsiteY11" fmla="*/ 1854540 h 2079929"/>
                    <a:gd name="connsiteX0" fmla="*/ 74620 w 2539005"/>
                    <a:gd name="connsiteY0" fmla="*/ 1854540 h 2079929"/>
                    <a:gd name="connsiteX1" fmla="*/ 110776 w 2539005"/>
                    <a:gd name="connsiteY1" fmla="*/ 905247 h 2079929"/>
                    <a:gd name="connsiteX2" fmla="*/ 558645 w 2539005"/>
                    <a:gd name="connsiteY2" fmla="*/ 364072 h 2079929"/>
                    <a:gd name="connsiteX3" fmla="*/ 1249111 w 2539005"/>
                    <a:gd name="connsiteY3" fmla="*/ 205451 h 2079929"/>
                    <a:gd name="connsiteX4" fmla="*/ 1948907 w 2539005"/>
                    <a:gd name="connsiteY4" fmla="*/ 186790 h 2079929"/>
                    <a:gd name="connsiteX5" fmla="*/ 2471421 w 2539005"/>
                    <a:gd name="connsiteY5" fmla="*/ 178 h 2079929"/>
                    <a:gd name="connsiteX6" fmla="*/ 2527405 w 2539005"/>
                    <a:gd name="connsiteY6" fmla="*/ 224112 h 2079929"/>
                    <a:gd name="connsiteX7" fmla="*/ 2424768 w 2539005"/>
                    <a:gd name="connsiteY7" fmla="*/ 765288 h 2079929"/>
                    <a:gd name="connsiteX8" fmla="*/ 2023551 w 2539005"/>
                    <a:gd name="connsiteY8" fmla="*/ 1605043 h 2079929"/>
                    <a:gd name="connsiteX9" fmla="*/ 1529029 w 2539005"/>
                    <a:gd name="connsiteY9" fmla="*/ 1987598 h 2079929"/>
                    <a:gd name="connsiteX10" fmla="*/ 824665 w 2539005"/>
                    <a:gd name="connsiteY10" fmla="*/ 2079738 h 2079929"/>
                    <a:gd name="connsiteX11" fmla="*/ 74620 w 2539005"/>
                    <a:gd name="connsiteY11" fmla="*/ 1854540 h 2079929"/>
                    <a:gd name="connsiteX0" fmla="*/ 74620 w 2539005"/>
                    <a:gd name="connsiteY0" fmla="*/ 1854540 h 2079929"/>
                    <a:gd name="connsiteX1" fmla="*/ 110776 w 2539005"/>
                    <a:gd name="connsiteY1" fmla="*/ 905247 h 2079929"/>
                    <a:gd name="connsiteX2" fmla="*/ 558645 w 2539005"/>
                    <a:gd name="connsiteY2" fmla="*/ 364072 h 2079929"/>
                    <a:gd name="connsiteX3" fmla="*/ 1249111 w 2539005"/>
                    <a:gd name="connsiteY3" fmla="*/ 205451 h 2079929"/>
                    <a:gd name="connsiteX4" fmla="*/ 1948907 w 2539005"/>
                    <a:gd name="connsiteY4" fmla="*/ 186790 h 2079929"/>
                    <a:gd name="connsiteX5" fmla="*/ 2471421 w 2539005"/>
                    <a:gd name="connsiteY5" fmla="*/ 178 h 2079929"/>
                    <a:gd name="connsiteX6" fmla="*/ 2527405 w 2539005"/>
                    <a:gd name="connsiteY6" fmla="*/ 224112 h 2079929"/>
                    <a:gd name="connsiteX7" fmla="*/ 2424768 w 2539005"/>
                    <a:gd name="connsiteY7" fmla="*/ 765288 h 2079929"/>
                    <a:gd name="connsiteX8" fmla="*/ 2023551 w 2539005"/>
                    <a:gd name="connsiteY8" fmla="*/ 1605043 h 2079929"/>
                    <a:gd name="connsiteX9" fmla="*/ 1529029 w 2539005"/>
                    <a:gd name="connsiteY9" fmla="*/ 1987598 h 2079929"/>
                    <a:gd name="connsiteX10" fmla="*/ 824665 w 2539005"/>
                    <a:gd name="connsiteY10" fmla="*/ 2079738 h 2079929"/>
                    <a:gd name="connsiteX11" fmla="*/ 74620 w 2539005"/>
                    <a:gd name="connsiteY11" fmla="*/ 1854540 h 2079929"/>
                    <a:gd name="connsiteX0" fmla="*/ 99951 w 2564336"/>
                    <a:gd name="connsiteY0" fmla="*/ 1854540 h 2079929"/>
                    <a:gd name="connsiteX1" fmla="*/ 136107 w 2564336"/>
                    <a:gd name="connsiteY1" fmla="*/ 905247 h 2079929"/>
                    <a:gd name="connsiteX2" fmla="*/ 1274442 w 2564336"/>
                    <a:gd name="connsiteY2" fmla="*/ 205451 h 2079929"/>
                    <a:gd name="connsiteX3" fmla="*/ 1974238 w 2564336"/>
                    <a:gd name="connsiteY3" fmla="*/ 186790 h 2079929"/>
                    <a:gd name="connsiteX4" fmla="*/ 2496752 w 2564336"/>
                    <a:gd name="connsiteY4" fmla="*/ 178 h 2079929"/>
                    <a:gd name="connsiteX5" fmla="*/ 2552736 w 2564336"/>
                    <a:gd name="connsiteY5" fmla="*/ 224112 h 2079929"/>
                    <a:gd name="connsiteX6" fmla="*/ 2450099 w 2564336"/>
                    <a:gd name="connsiteY6" fmla="*/ 765288 h 2079929"/>
                    <a:gd name="connsiteX7" fmla="*/ 2048882 w 2564336"/>
                    <a:gd name="connsiteY7" fmla="*/ 1605043 h 2079929"/>
                    <a:gd name="connsiteX8" fmla="*/ 1554360 w 2564336"/>
                    <a:gd name="connsiteY8" fmla="*/ 1987598 h 2079929"/>
                    <a:gd name="connsiteX9" fmla="*/ 849996 w 2564336"/>
                    <a:gd name="connsiteY9" fmla="*/ 2079738 h 2079929"/>
                    <a:gd name="connsiteX10" fmla="*/ 99951 w 2564336"/>
                    <a:gd name="connsiteY10" fmla="*/ 1854540 h 2079929"/>
                    <a:gd name="connsiteX0" fmla="*/ 99951 w 2564336"/>
                    <a:gd name="connsiteY0" fmla="*/ 1854540 h 2079929"/>
                    <a:gd name="connsiteX1" fmla="*/ 136107 w 2564336"/>
                    <a:gd name="connsiteY1" fmla="*/ 905247 h 2079929"/>
                    <a:gd name="connsiteX2" fmla="*/ 1274442 w 2564336"/>
                    <a:gd name="connsiteY2" fmla="*/ 205451 h 2079929"/>
                    <a:gd name="connsiteX3" fmla="*/ 1974238 w 2564336"/>
                    <a:gd name="connsiteY3" fmla="*/ 186790 h 2079929"/>
                    <a:gd name="connsiteX4" fmla="*/ 2496752 w 2564336"/>
                    <a:gd name="connsiteY4" fmla="*/ 178 h 2079929"/>
                    <a:gd name="connsiteX5" fmla="*/ 2552736 w 2564336"/>
                    <a:gd name="connsiteY5" fmla="*/ 224112 h 2079929"/>
                    <a:gd name="connsiteX6" fmla="*/ 2450099 w 2564336"/>
                    <a:gd name="connsiteY6" fmla="*/ 765288 h 2079929"/>
                    <a:gd name="connsiteX7" fmla="*/ 2048882 w 2564336"/>
                    <a:gd name="connsiteY7" fmla="*/ 1605043 h 2079929"/>
                    <a:gd name="connsiteX8" fmla="*/ 1554360 w 2564336"/>
                    <a:gd name="connsiteY8" fmla="*/ 1987598 h 2079929"/>
                    <a:gd name="connsiteX9" fmla="*/ 849996 w 2564336"/>
                    <a:gd name="connsiteY9" fmla="*/ 2079738 h 2079929"/>
                    <a:gd name="connsiteX10" fmla="*/ 99951 w 2564336"/>
                    <a:gd name="connsiteY10" fmla="*/ 1854540 h 2079929"/>
                    <a:gd name="connsiteX0" fmla="*/ 99951 w 2564336"/>
                    <a:gd name="connsiteY0" fmla="*/ 1854540 h 2079929"/>
                    <a:gd name="connsiteX1" fmla="*/ 136107 w 2564336"/>
                    <a:gd name="connsiteY1" fmla="*/ 905247 h 2079929"/>
                    <a:gd name="connsiteX2" fmla="*/ 1274442 w 2564336"/>
                    <a:gd name="connsiteY2" fmla="*/ 205451 h 2079929"/>
                    <a:gd name="connsiteX3" fmla="*/ 1974238 w 2564336"/>
                    <a:gd name="connsiteY3" fmla="*/ 186790 h 2079929"/>
                    <a:gd name="connsiteX4" fmla="*/ 2496752 w 2564336"/>
                    <a:gd name="connsiteY4" fmla="*/ 178 h 2079929"/>
                    <a:gd name="connsiteX5" fmla="*/ 2552736 w 2564336"/>
                    <a:gd name="connsiteY5" fmla="*/ 224112 h 2079929"/>
                    <a:gd name="connsiteX6" fmla="*/ 2450099 w 2564336"/>
                    <a:gd name="connsiteY6" fmla="*/ 765288 h 2079929"/>
                    <a:gd name="connsiteX7" fmla="*/ 2048882 w 2564336"/>
                    <a:gd name="connsiteY7" fmla="*/ 1605043 h 2079929"/>
                    <a:gd name="connsiteX8" fmla="*/ 1554360 w 2564336"/>
                    <a:gd name="connsiteY8" fmla="*/ 1987598 h 2079929"/>
                    <a:gd name="connsiteX9" fmla="*/ 849996 w 2564336"/>
                    <a:gd name="connsiteY9" fmla="*/ 2079738 h 2079929"/>
                    <a:gd name="connsiteX10" fmla="*/ 99951 w 2564336"/>
                    <a:gd name="connsiteY10" fmla="*/ 1854540 h 2079929"/>
                    <a:gd name="connsiteX0" fmla="*/ 99951 w 2564336"/>
                    <a:gd name="connsiteY0" fmla="*/ 1854540 h 2079929"/>
                    <a:gd name="connsiteX1" fmla="*/ 136107 w 2564336"/>
                    <a:gd name="connsiteY1" fmla="*/ 905247 h 2079929"/>
                    <a:gd name="connsiteX2" fmla="*/ 1274442 w 2564336"/>
                    <a:gd name="connsiteY2" fmla="*/ 205451 h 2079929"/>
                    <a:gd name="connsiteX3" fmla="*/ 1974238 w 2564336"/>
                    <a:gd name="connsiteY3" fmla="*/ 186790 h 2079929"/>
                    <a:gd name="connsiteX4" fmla="*/ 2496752 w 2564336"/>
                    <a:gd name="connsiteY4" fmla="*/ 178 h 2079929"/>
                    <a:gd name="connsiteX5" fmla="*/ 2552736 w 2564336"/>
                    <a:gd name="connsiteY5" fmla="*/ 224112 h 2079929"/>
                    <a:gd name="connsiteX6" fmla="*/ 2450099 w 2564336"/>
                    <a:gd name="connsiteY6" fmla="*/ 765288 h 2079929"/>
                    <a:gd name="connsiteX7" fmla="*/ 2048882 w 2564336"/>
                    <a:gd name="connsiteY7" fmla="*/ 1605043 h 2079929"/>
                    <a:gd name="connsiteX8" fmla="*/ 1554360 w 2564336"/>
                    <a:gd name="connsiteY8" fmla="*/ 1987598 h 2079929"/>
                    <a:gd name="connsiteX9" fmla="*/ 849996 w 2564336"/>
                    <a:gd name="connsiteY9" fmla="*/ 2079738 h 2079929"/>
                    <a:gd name="connsiteX10" fmla="*/ 99951 w 2564336"/>
                    <a:gd name="connsiteY10" fmla="*/ 1854540 h 2079929"/>
                    <a:gd name="connsiteX0" fmla="*/ 95793 w 2560178"/>
                    <a:gd name="connsiteY0" fmla="*/ 1854543 h 2079932"/>
                    <a:gd name="connsiteX1" fmla="*/ 131949 w 2560178"/>
                    <a:gd name="connsiteY1" fmla="*/ 905250 h 2079932"/>
                    <a:gd name="connsiteX2" fmla="*/ 1203609 w 2560178"/>
                    <a:gd name="connsiteY2" fmla="*/ 224504 h 2079932"/>
                    <a:gd name="connsiteX3" fmla="*/ 1970080 w 2560178"/>
                    <a:gd name="connsiteY3" fmla="*/ 186793 h 2079932"/>
                    <a:gd name="connsiteX4" fmla="*/ 2492594 w 2560178"/>
                    <a:gd name="connsiteY4" fmla="*/ 181 h 2079932"/>
                    <a:gd name="connsiteX5" fmla="*/ 2548578 w 2560178"/>
                    <a:gd name="connsiteY5" fmla="*/ 224115 h 2079932"/>
                    <a:gd name="connsiteX6" fmla="*/ 2445941 w 2560178"/>
                    <a:gd name="connsiteY6" fmla="*/ 765291 h 2079932"/>
                    <a:gd name="connsiteX7" fmla="*/ 2044724 w 2560178"/>
                    <a:gd name="connsiteY7" fmla="*/ 1605046 h 2079932"/>
                    <a:gd name="connsiteX8" fmla="*/ 1550202 w 2560178"/>
                    <a:gd name="connsiteY8" fmla="*/ 1987601 h 2079932"/>
                    <a:gd name="connsiteX9" fmla="*/ 845838 w 2560178"/>
                    <a:gd name="connsiteY9" fmla="*/ 2079741 h 2079932"/>
                    <a:gd name="connsiteX10" fmla="*/ 95793 w 2560178"/>
                    <a:gd name="connsiteY10" fmla="*/ 1854543 h 2079932"/>
                    <a:gd name="connsiteX0" fmla="*/ 90564 w 2554949"/>
                    <a:gd name="connsiteY0" fmla="*/ 1854543 h 2079932"/>
                    <a:gd name="connsiteX1" fmla="*/ 126720 w 2554949"/>
                    <a:gd name="connsiteY1" fmla="*/ 905250 h 2079932"/>
                    <a:gd name="connsiteX2" fmla="*/ 1198380 w 2554949"/>
                    <a:gd name="connsiteY2" fmla="*/ 224504 h 2079932"/>
                    <a:gd name="connsiteX3" fmla="*/ 1964851 w 2554949"/>
                    <a:gd name="connsiteY3" fmla="*/ 186793 h 2079932"/>
                    <a:gd name="connsiteX4" fmla="*/ 2487365 w 2554949"/>
                    <a:gd name="connsiteY4" fmla="*/ 181 h 2079932"/>
                    <a:gd name="connsiteX5" fmla="*/ 2543349 w 2554949"/>
                    <a:gd name="connsiteY5" fmla="*/ 224115 h 2079932"/>
                    <a:gd name="connsiteX6" fmla="*/ 2440712 w 2554949"/>
                    <a:gd name="connsiteY6" fmla="*/ 765291 h 2079932"/>
                    <a:gd name="connsiteX7" fmla="*/ 2039495 w 2554949"/>
                    <a:gd name="connsiteY7" fmla="*/ 1605046 h 2079932"/>
                    <a:gd name="connsiteX8" fmla="*/ 1544973 w 2554949"/>
                    <a:gd name="connsiteY8" fmla="*/ 1987601 h 2079932"/>
                    <a:gd name="connsiteX9" fmla="*/ 840609 w 2554949"/>
                    <a:gd name="connsiteY9" fmla="*/ 2079741 h 2079932"/>
                    <a:gd name="connsiteX10" fmla="*/ 90564 w 2554949"/>
                    <a:gd name="connsiteY10" fmla="*/ 1854543 h 2079932"/>
                    <a:gd name="connsiteX0" fmla="*/ 94033 w 2558418"/>
                    <a:gd name="connsiteY0" fmla="*/ 1854557 h 2079946"/>
                    <a:gd name="connsiteX1" fmla="*/ 130189 w 2558418"/>
                    <a:gd name="connsiteY1" fmla="*/ 905264 h 2079946"/>
                    <a:gd name="connsiteX2" fmla="*/ 1173274 w 2558418"/>
                    <a:gd name="connsiteY2" fmla="*/ 295956 h 2079946"/>
                    <a:gd name="connsiteX3" fmla="*/ 1968320 w 2558418"/>
                    <a:gd name="connsiteY3" fmla="*/ 186807 h 2079946"/>
                    <a:gd name="connsiteX4" fmla="*/ 2490834 w 2558418"/>
                    <a:gd name="connsiteY4" fmla="*/ 195 h 2079946"/>
                    <a:gd name="connsiteX5" fmla="*/ 2546818 w 2558418"/>
                    <a:gd name="connsiteY5" fmla="*/ 224129 h 2079946"/>
                    <a:gd name="connsiteX6" fmla="*/ 2444181 w 2558418"/>
                    <a:gd name="connsiteY6" fmla="*/ 765305 h 2079946"/>
                    <a:gd name="connsiteX7" fmla="*/ 2042964 w 2558418"/>
                    <a:gd name="connsiteY7" fmla="*/ 1605060 h 2079946"/>
                    <a:gd name="connsiteX8" fmla="*/ 1548442 w 2558418"/>
                    <a:gd name="connsiteY8" fmla="*/ 1987615 h 2079946"/>
                    <a:gd name="connsiteX9" fmla="*/ 844078 w 2558418"/>
                    <a:gd name="connsiteY9" fmla="*/ 2079755 h 2079946"/>
                    <a:gd name="connsiteX10" fmla="*/ 94033 w 2558418"/>
                    <a:gd name="connsiteY10" fmla="*/ 1854557 h 2079946"/>
                    <a:gd name="connsiteX0" fmla="*/ 94033 w 2558418"/>
                    <a:gd name="connsiteY0" fmla="*/ 1854556 h 2079945"/>
                    <a:gd name="connsiteX1" fmla="*/ 130189 w 2558418"/>
                    <a:gd name="connsiteY1" fmla="*/ 905263 h 2079945"/>
                    <a:gd name="connsiteX2" fmla="*/ 1173274 w 2558418"/>
                    <a:gd name="connsiteY2" fmla="*/ 286430 h 2079945"/>
                    <a:gd name="connsiteX3" fmla="*/ 1968320 w 2558418"/>
                    <a:gd name="connsiteY3" fmla="*/ 186806 h 2079945"/>
                    <a:gd name="connsiteX4" fmla="*/ 2490834 w 2558418"/>
                    <a:gd name="connsiteY4" fmla="*/ 194 h 2079945"/>
                    <a:gd name="connsiteX5" fmla="*/ 2546818 w 2558418"/>
                    <a:gd name="connsiteY5" fmla="*/ 224128 h 2079945"/>
                    <a:gd name="connsiteX6" fmla="*/ 2444181 w 2558418"/>
                    <a:gd name="connsiteY6" fmla="*/ 765304 h 2079945"/>
                    <a:gd name="connsiteX7" fmla="*/ 2042964 w 2558418"/>
                    <a:gd name="connsiteY7" fmla="*/ 1605059 h 2079945"/>
                    <a:gd name="connsiteX8" fmla="*/ 1548442 w 2558418"/>
                    <a:gd name="connsiteY8" fmla="*/ 1987614 h 2079945"/>
                    <a:gd name="connsiteX9" fmla="*/ 844078 w 2558418"/>
                    <a:gd name="connsiteY9" fmla="*/ 2079754 h 2079945"/>
                    <a:gd name="connsiteX10" fmla="*/ 94033 w 2558418"/>
                    <a:gd name="connsiteY10" fmla="*/ 1854556 h 2079945"/>
                    <a:gd name="connsiteX0" fmla="*/ 73773 w 2538158"/>
                    <a:gd name="connsiteY0" fmla="*/ 1854556 h 2079945"/>
                    <a:gd name="connsiteX1" fmla="*/ 109929 w 2538158"/>
                    <a:gd name="connsiteY1" fmla="*/ 905263 h 2079945"/>
                    <a:gd name="connsiteX2" fmla="*/ 1153014 w 2538158"/>
                    <a:gd name="connsiteY2" fmla="*/ 286430 h 2079945"/>
                    <a:gd name="connsiteX3" fmla="*/ 1948060 w 2538158"/>
                    <a:gd name="connsiteY3" fmla="*/ 186806 h 2079945"/>
                    <a:gd name="connsiteX4" fmla="*/ 2470574 w 2538158"/>
                    <a:gd name="connsiteY4" fmla="*/ 194 h 2079945"/>
                    <a:gd name="connsiteX5" fmla="*/ 2526558 w 2538158"/>
                    <a:gd name="connsiteY5" fmla="*/ 224128 h 2079945"/>
                    <a:gd name="connsiteX6" fmla="*/ 2423921 w 2538158"/>
                    <a:gd name="connsiteY6" fmla="*/ 765304 h 2079945"/>
                    <a:gd name="connsiteX7" fmla="*/ 2022704 w 2538158"/>
                    <a:gd name="connsiteY7" fmla="*/ 1605059 h 2079945"/>
                    <a:gd name="connsiteX8" fmla="*/ 1528182 w 2538158"/>
                    <a:gd name="connsiteY8" fmla="*/ 1987614 h 2079945"/>
                    <a:gd name="connsiteX9" fmla="*/ 823818 w 2538158"/>
                    <a:gd name="connsiteY9" fmla="*/ 2079754 h 2079945"/>
                    <a:gd name="connsiteX10" fmla="*/ 73773 w 2538158"/>
                    <a:gd name="connsiteY10" fmla="*/ 1854556 h 2079945"/>
                    <a:gd name="connsiteX0" fmla="*/ 108852 w 2511325"/>
                    <a:gd name="connsiteY0" fmla="*/ 1849794 h 2086587"/>
                    <a:gd name="connsiteX1" fmla="*/ 83096 w 2511325"/>
                    <a:gd name="connsiteY1" fmla="*/ 905263 h 2086587"/>
                    <a:gd name="connsiteX2" fmla="*/ 1126181 w 2511325"/>
                    <a:gd name="connsiteY2" fmla="*/ 286430 h 2086587"/>
                    <a:gd name="connsiteX3" fmla="*/ 1921227 w 2511325"/>
                    <a:gd name="connsiteY3" fmla="*/ 186806 h 2086587"/>
                    <a:gd name="connsiteX4" fmla="*/ 2443741 w 2511325"/>
                    <a:gd name="connsiteY4" fmla="*/ 194 h 2086587"/>
                    <a:gd name="connsiteX5" fmla="*/ 2499725 w 2511325"/>
                    <a:gd name="connsiteY5" fmla="*/ 224128 h 2086587"/>
                    <a:gd name="connsiteX6" fmla="*/ 2397088 w 2511325"/>
                    <a:gd name="connsiteY6" fmla="*/ 765304 h 2086587"/>
                    <a:gd name="connsiteX7" fmla="*/ 1995871 w 2511325"/>
                    <a:gd name="connsiteY7" fmla="*/ 1605059 h 2086587"/>
                    <a:gd name="connsiteX8" fmla="*/ 1501349 w 2511325"/>
                    <a:gd name="connsiteY8" fmla="*/ 1987614 h 2086587"/>
                    <a:gd name="connsiteX9" fmla="*/ 796985 w 2511325"/>
                    <a:gd name="connsiteY9" fmla="*/ 2079754 h 2086587"/>
                    <a:gd name="connsiteX10" fmla="*/ 108852 w 2511325"/>
                    <a:gd name="connsiteY10" fmla="*/ 1849794 h 2086587"/>
                    <a:gd name="connsiteX0" fmla="*/ 88946 w 2524756"/>
                    <a:gd name="connsiteY0" fmla="*/ 1811694 h 2089074"/>
                    <a:gd name="connsiteX1" fmla="*/ 96527 w 2524756"/>
                    <a:gd name="connsiteY1" fmla="*/ 905263 h 2089074"/>
                    <a:gd name="connsiteX2" fmla="*/ 1139612 w 2524756"/>
                    <a:gd name="connsiteY2" fmla="*/ 286430 h 2089074"/>
                    <a:gd name="connsiteX3" fmla="*/ 1934658 w 2524756"/>
                    <a:gd name="connsiteY3" fmla="*/ 186806 h 2089074"/>
                    <a:gd name="connsiteX4" fmla="*/ 2457172 w 2524756"/>
                    <a:gd name="connsiteY4" fmla="*/ 194 h 2089074"/>
                    <a:gd name="connsiteX5" fmla="*/ 2513156 w 2524756"/>
                    <a:gd name="connsiteY5" fmla="*/ 224128 h 2089074"/>
                    <a:gd name="connsiteX6" fmla="*/ 2410519 w 2524756"/>
                    <a:gd name="connsiteY6" fmla="*/ 765304 h 2089074"/>
                    <a:gd name="connsiteX7" fmla="*/ 2009302 w 2524756"/>
                    <a:gd name="connsiteY7" fmla="*/ 1605059 h 2089074"/>
                    <a:gd name="connsiteX8" fmla="*/ 1514780 w 2524756"/>
                    <a:gd name="connsiteY8" fmla="*/ 1987614 h 2089074"/>
                    <a:gd name="connsiteX9" fmla="*/ 810416 w 2524756"/>
                    <a:gd name="connsiteY9" fmla="*/ 2079754 h 2089074"/>
                    <a:gd name="connsiteX10" fmla="*/ 88946 w 2524756"/>
                    <a:gd name="connsiteY10" fmla="*/ 1811694 h 2089074"/>
                    <a:gd name="connsiteX0" fmla="*/ 68826 w 2504636"/>
                    <a:gd name="connsiteY0" fmla="*/ 1811694 h 2089074"/>
                    <a:gd name="connsiteX1" fmla="*/ 76407 w 2504636"/>
                    <a:gd name="connsiteY1" fmla="*/ 905263 h 2089074"/>
                    <a:gd name="connsiteX2" fmla="*/ 1119492 w 2504636"/>
                    <a:gd name="connsiteY2" fmla="*/ 286430 h 2089074"/>
                    <a:gd name="connsiteX3" fmla="*/ 1914538 w 2504636"/>
                    <a:gd name="connsiteY3" fmla="*/ 186806 h 2089074"/>
                    <a:gd name="connsiteX4" fmla="*/ 2437052 w 2504636"/>
                    <a:gd name="connsiteY4" fmla="*/ 194 h 2089074"/>
                    <a:gd name="connsiteX5" fmla="*/ 2493036 w 2504636"/>
                    <a:gd name="connsiteY5" fmla="*/ 224128 h 2089074"/>
                    <a:gd name="connsiteX6" fmla="*/ 2390399 w 2504636"/>
                    <a:gd name="connsiteY6" fmla="*/ 765304 h 2089074"/>
                    <a:gd name="connsiteX7" fmla="*/ 1989182 w 2504636"/>
                    <a:gd name="connsiteY7" fmla="*/ 1605059 h 2089074"/>
                    <a:gd name="connsiteX8" fmla="*/ 1494660 w 2504636"/>
                    <a:gd name="connsiteY8" fmla="*/ 1987614 h 2089074"/>
                    <a:gd name="connsiteX9" fmla="*/ 790296 w 2504636"/>
                    <a:gd name="connsiteY9" fmla="*/ 2079754 h 2089074"/>
                    <a:gd name="connsiteX10" fmla="*/ 68826 w 2504636"/>
                    <a:gd name="connsiteY10" fmla="*/ 1811694 h 2089074"/>
                    <a:gd name="connsiteX0" fmla="*/ 88946 w 2524756"/>
                    <a:gd name="connsiteY0" fmla="*/ 1773594 h 2091634"/>
                    <a:gd name="connsiteX1" fmla="*/ 96527 w 2524756"/>
                    <a:gd name="connsiteY1" fmla="*/ 905263 h 2091634"/>
                    <a:gd name="connsiteX2" fmla="*/ 1139612 w 2524756"/>
                    <a:gd name="connsiteY2" fmla="*/ 286430 h 2091634"/>
                    <a:gd name="connsiteX3" fmla="*/ 1934658 w 2524756"/>
                    <a:gd name="connsiteY3" fmla="*/ 186806 h 2091634"/>
                    <a:gd name="connsiteX4" fmla="*/ 2457172 w 2524756"/>
                    <a:gd name="connsiteY4" fmla="*/ 194 h 2091634"/>
                    <a:gd name="connsiteX5" fmla="*/ 2513156 w 2524756"/>
                    <a:gd name="connsiteY5" fmla="*/ 224128 h 2091634"/>
                    <a:gd name="connsiteX6" fmla="*/ 2410519 w 2524756"/>
                    <a:gd name="connsiteY6" fmla="*/ 765304 h 2091634"/>
                    <a:gd name="connsiteX7" fmla="*/ 2009302 w 2524756"/>
                    <a:gd name="connsiteY7" fmla="*/ 1605059 h 2091634"/>
                    <a:gd name="connsiteX8" fmla="*/ 1514780 w 2524756"/>
                    <a:gd name="connsiteY8" fmla="*/ 1987614 h 2091634"/>
                    <a:gd name="connsiteX9" fmla="*/ 810416 w 2524756"/>
                    <a:gd name="connsiteY9" fmla="*/ 2079754 h 2091634"/>
                    <a:gd name="connsiteX10" fmla="*/ 88946 w 2524756"/>
                    <a:gd name="connsiteY10" fmla="*/ 1773594 h 2091634"/>
                    <a:gd name="connsiteX0" fmla="*/ 88946 w 2524756"/>
                    <a:gd name="connsiteY0" fmla="*/ 1773594 h 2091634"/>
                    <a:gd name="connsiteX1" fmla="*/ 96527 w 2524756"/>
                    <a:gd name="connsiteY1" fmla="*/ 905263 h 2091634"/>
                    <a:gd name="connsiteX2" fmla="*/ 1139612 w 2524756"/>
                    <a:gd name="connsiteY2" fmla="*/ 286430 h 2091634"/>
                    <a:gd name="connsiteX3" fmla="*/ 1934658 w 2524756"/>
                    <a:gd name="connsiteY3" fmla="*/ 186806 h 2091634"/>
                    <a:gd name="connsiteX4" fmla="*/ 2457172 w 2524756"/>
                    <a:gd name="connsiteY4" fmla="*/ 194 h 2091634"/>
                    <a:gd name="connsiteX5" fmla="*/ 2513156 w 2524756"/>
                    <a:gd name="connsiteY5" fmla="*/ 224128 h 2091634"/>
                    <a:gd name="connsiteX6" fmla="*/ 2410519 w 2524756"/>
                    <a:gd name="connsiteY6" fmla="*/ 765304 h 2091634"/>
                    <a:gd name="connsiteX7" fmla="*/ 2009302 w 2524756"/>
                    <a:gd name="connsiteY7" fmla="*/ 1605059 h 2091634"/>
                    <a:gd name="connsiteX8" fmla="*/ 1514780 w 2524756"/>
                    <a:gd name="connsiteY8" fmla="*/ 1987614 h 2091634"/>
                    <a:gd name="connsiteX9" fmla="*/ 810416 w 2524756"/>
                    <a:gd name="connsiteY9" fmla="*/ 2079754 h 2091634"/>
                    <a:gd name="connsiteX10" fmla="*/ 88946 w 2524756"/>
                    <a:gd name="connsiteY10" fmla="*/ 1773594 h 2091634"/>
                    <a:gd name="connsiteX0" fmla="*/ 107853 w 2543663"/>
                    <a:gd name="connsiteY0" fmla="*/ 1773594 h 2067233"/>
                    <a:gd name="connsiteX1" fmla="*/ 115434 w 2543663"/>
                    <a:gd name="connsiteY1" fmla="*/ 905263 h 2067233"/>
                    <a:gd name="connsiteX2" fmla="*/ 1158519 w 2543663"/>
                    <a:gd name="connsiteY2" fmla="*/ 286430 h 2067233"/>
                    <a:gd name="connsiteX3" fmla="*/ 1953565 w 2543663"/>
                    <a:gd name="connsiteY3" fmla="*/ 186806 h 2067233"/>
                    <a:gd name="connsiteX4" fmla="*/ 2476079 w 2543663"/>
                    <a:gd name="connsiteY4" fmla="*/ 194 h 2067233"/>
                    <a:gd name="connsiteX5" fmla="*/ 2532063 w 2543663"/>
                    <a:gd name="connsiteY5" fmla="*/ 224128 h 2067233"/>
                    <a:gd name="connsiteX6" fmla="*/ 2429426 w 2543663"/>
                    <a:gd name="connsiteY6" fmla="*/ 765304 h 2067233"/>
                    <a:gd name="connsiteX7" fmla="*/ 2028209 w 2543663"/>
                    <a:gd name="connsiteY7" fmla="*/ 1605059 h 2067233"/>
                    <a:gd name="connsiteX8" fmla="*/ 1533687 w 2543663"/>
                    <a:gd name="connsiteY8" fmla="*/ 1987614 h 2067233"/>
                    <a:gd name="connsiteX9" fmla="*/ 843610 w 2543663"/>
                    <a:gd name="connsiteY9" fmla="*/ 2051179 h 2067233"/>
                    <a:gd name="connsiteX10" fmla="*/ 107853 w 2543663"/>
                    <a:gd name="connsiteY10" fmla="*/ 1773594 h 2067233"/>
                    <a:gd name="connsiteX0" fmla="*/ 107853 w 2543663"/>
                    <a:gd name="connsiteY0" fmla="*/ 1773594 h 2054713"/>
                    <a:gd name="connsiteX1" fmla="*/ 115434 w 2543663"/>
                    <a:gd name="connsiteY1" fmla="*/ 905263 h 2054713"/>
                    <a:gd name="connsiteX2" fmla="*/ 1158519 w 2543663"/>
                    <a:gd name="connsiteY2" fmla="*/ 286430 h 2054713"/>
                    <a:gd name="connsiteX3" fmla="*/ 1953565 w 2543663"/>
                    <a:gd name="connsiteY3" fmla="*/ 186806 h 2054713"/>
                    <a:gd name="connsiteX4" fmla="*/ 2476079 w 2543663"/>
                    <a:gd name="connsiteY4" fmla="*/ 194 h 2054713"/>
                    <a:gd name="connsiteX5" fmla="*/ 2532063 w 2543663"/>
                    <a:gd name="connsiteY5" fmla="*/ 224128 h 2054713"/>
                    <a:gd name="connsiteX6" fmla="*/ 2429426 w 2543663"/>
                    <a:gd name="connsiteY6" fmla="*/ 765304 h 2054713"/>
                    <a:gd name="connsiteX7" fmla="*/ 2028209 w 2543663"/>
                    <a:gd name="connsiteY7" fmla="*/ 1605059 h 2054713"/>
                    <a:gd name="connsiteX8" fmla="*/ 1533687 w 2543663"/>
                    <a:gd name="connsiteY8" fmla="*/ 1987614 h 2054713"/>
                    <a:gd name="connsiteX9" fmla="*/ 843610 w 2543663"/>
                    <a:gd name="connsiteY9" fmla="*/ 2051179 h 2054713"/>
                    <a:gd name="connsiteX10" fmla="*/ 107853 w 2543663"/>
                    <a:gd name="connsiteY10" fmla="*/ 1773594 h 2054713"/>
                    <a:gd name="connsiteX0" fmla="*/ 107853 w 2543663"/>
                    <a:gd name="connsiteY0" fmla="*/ 1773594 h 2059058"/>
                    <a:gd name="connsiteX1" fmla="*/ 115434 w 2543663"/>
                    <a:gd name="connsiteY1" fmla="*/ 905263 h 2059058"/>
                    <a:gd name="connsiteX2" fmla="*/ 1158519 w 2543663"/>
                    <a:gd name="connsiteY2" fmla="*/ 286430 h 2059058"/>
                    <a:gd name="connsiteX3" fmla="*/ 1953565 w 2543663"/>
                    <a:gd name="connsiteY3" fmla="*/ 186806 h 2059058"/>
                    <a:gd name="connsiteX4" fmla="*/ 2476079 w 2543663"/>
                    <a:gd name="connsiteY4" fmla="*/ 194 h 2059058"/>
                    <a:gd name="connsiteX5" fmla="*/ 2532063 w 2543663"/>
                    <a:gd name="connsiteY5" fmla="*/ 224128 h 2059058"/>
                    <a:gd name="connsiteX6" fmla="*/ 2429426 w 2543663"/>
                    <a:gd name="connsiteY6" fmla="*/ 765304 h 2059058"/>
                    <a:gd name="connsiteX7" fmla="*/ 2028209 w 2543663"/>
                    <a:gd name="connsiteY7" fmla="*/ 1605059 h 2059058"/>
                    <a:gd name="connsiteX8" fmla="*/ 1533687 w 2543663"/>
                    <a:gd name="connsiteY8" fmla="*/ 1949514 h 2059058"/>
                    <a:gd name="connsiteX9" fmla="*/ 843610 w 2543663"/>
                    <a:gd name="connsiteY9" fmla="*/ 2051179 h 2059058"/>
                    <a:gd name="connsiteX10" fmla="*/ 107853 w 2543663"/>
                    <a:gd name="connsiteY10" fmla="*/ 1773594 h 2059058"/>
                    <a:gd name="connsiteX0" fmla="*/ 107853 w 2543663"/>
                    <a:gd name="connsiteY0" fmla="*/ 1773594 h 2060238"/>
                    <a:gd name="connsiteX1" fmla="*/ 115434 w 2543663"/>
                    <a:gd name="connsiteY1" fmla="*/ 905263 h 2060238"/>
                    <a:gd name="connsiteX2" fmla="*/ 1158519 w 2543663"/>
                    <a:gd name="connsiteY2" fmla="*/ 286430 h 2060238"/>
                    <a:gd name="connsiteX3" fmla="*/ 1953565 w 2543663"/>
                    <a:gd name="connsiteY3" fmla="*/ 186806 h 2060238"/>
                    <a:gd name="connsiteX4" fmla="*/ 2476079 w 2543663"/>
                    <a:gd name="connsiteY4" fmla="*/ 194 h 2060238"/>
                    <a:gd name="connsiteX5" fmla="*/ 2532063 w 2543663"/>
                    <a:gd name="connsiteY5" fmla="*/ 224128 h 2060238"/>
                    <a:gd name="connsiteX6" fmla="*/ 2429426 w 2543663"/>
                    <a:gd name="connsiteY6" fmla="*/ 765304 h 2060238"/>
                    <a:gd name="connsiteX7" fmla="*/ 1985346 w 2543663"/>
                    <a:gd name="connsiteY7" fmla="*/ 1528859 h 2060238"/>
                    <a:gd name="connsiteX8" fmla="*/ 1533687 w 2543663"/>
                    <a:gd name="connsiteY8" fmla="*/ 1949514 h 2060238"/>
                    <a:gd name="connsiteX9" fmla="*/ 843610 w 2543663"/>
                    <a:gd name="connsiteY9" fmla="*/ 2051179 h 2060238"/>
                    <a:gd name="connsiteX10" fmla="*/ 107853 w 2543663"/>
                    <a:gd name="connsiteY10" fmla="*/ 1773594 h 2060238"/>
                    <a:gd name="connsiteX0" fmla="*/ 107853 w 2546818"/>
                    <a:gd name="connsiteY0" fmla="*/ 1773449 h 2060093"/>
                    <a:gd name="connsiteX1" fmla="*/ 115434 w 2546818"/>
                    <a:gd name="connsiteY1" fmla="*/ 905118 h 2060093"/>
                    <a:gd name="connsiteX2" fmla="*/ 1158519 w 2546818"/>
                    <a:gd name="connsiteY2" fmla="*/ 286285 h 2060093"/>
                    <a:gd name="connsiteX3" fmla="*/ 1953565 w 2546818"/>
                    <a:gd name="connsiteY3" fmla="*/ 186661 h 2060093"/>
                    <a:gd name="connsiteX4" fmla="*/ 2476079 w 2546818"/>
                    <a:gd name="connsiteY4" fmla="*/ 49 h 2060093"/>
                    <a:gd name="connsiteX5" fmla="*/ 2536826 w 2546818"/>
                    <a:gd name="connsiteY5" fmla="*/ 204933 h 2060093"/>
                    <a:gd name="connsiteX6" fmla="*/ 2429426 w 2546818"/>
                    <a:gd name="connsiteY6" fmla="*/ 765159 h 2060093"/>
                    <a:gd name="connsiteX7" fmla="*/ 1985346 w 2546818"/>
                    <a:gd name="connsiteY7" fmla="*/ 1528714 h 2060093"/>
                    <a:gd name="connsiteX8" fmla="*/ 1533687 w 2546818"/>
                    <a:gd name="connsiteY8" fmla="*/ 1949369 h 2060093"/>
                    <a:gd name="connsiteX9" fmla="*/ 843610 w 2546818"/>
                    <a:gd name="connsiteY9" fmla="*/ 2051034 h 2060093"/>
                    <a:gd name="connsiteX10" fmla="*/ 107853 w 2546818"/>
                    <a:gd name="connsiteY10" fmla="*/ 1773449 h 2060093"/>
                    <a:gd name="connsiteX0" fmla="*/ 107853 w 2546818"/>
                    <a:gd name="connsiteY0" fmla="*/ 1773449 h 2060093"/>
                    <a:gd name="connsiteX1" fmla="*/ 115434 w 2546818"/>
                    <a:gd name="connsiteY1" fmla="*/ 905118 h 2060093"/>
                    <a:gd name="connsiteX2" fmla="*/ 1158519 w 2546818"/>
                    <a:gd name="connsiteY2" fmla="*/ 286285 h 2060093"/>
                    <a:gd name="connsiteX3" fmla="*/ 1953565 w 2546818"/>
                    <a:gd name="connsiteY3" fmla="*/ 186661 h 2060093"/>
                    <a:gd name="connsiteX4" fmla="*/ 2476079 w 2546818"/>
                    <a:gd name="connsiteY4" fmla="*/ 49 h 2060093"/>
                    <a:gd name="connsiteX5" fmla="*/ 2536826 w 2546818"/>
                    <a:gd name="connsiteY5" fmla="*/ 204933 h 2060093"/>
                    <a:gd name="connsiteX6" fmla="*/ 2429426 w 2546818"/>
                    <a:gd name="connsiteY6" fmla="*/ 765159 h 2060093"/>
                    <a:gd name="connsiteX7" fmla="*/ 1985346 w 2546818"/>
                    <a:gd name="connsiteY7" fmla="*/ 1528714 h 2060093"/>
                    <a:gd name="connsiteX8" fmla="*/ 1533687 w 2546818"/>
                    <a:gd name="connsiteY8" fmla="*/ 1949369 h 2060093"/>
                    <a:gd name="connsiteX9" fmla="*/ 843610 w 2546818"/>
                    <a:gd name="connsiteY9" fmla="*/ 2051034 h 2060093"/>
                    <a:gd name="connsiteX10" fmla="*/ 107853 w 2546818"/>
                    <a:gd name="connsiteY10" fmla="*/ 1773449 h 2060093"/>
                    <a:gd name="connsiteX0" fmla="*/ 107853 w 2548859"/>
                    <a:gd name="connsiteY0" fmla="*/ 1773449 h 2060093"/>
                    <a:gd name="connsiteX1" fmla="*/ 115434 w 2548859"/>
                    <a:gd name="connsiteY1" fmla="*/ 905118 h 2060093"/>
                    <a:gd name="connsiteX2" fmla="*/ 1158519 w 2548859"/>
                    <a:gd name="connsiteY2" fmla="*/ 286285 h 2060093"/>
                    <a:gd name="connsiteX3" fmla="*/ 1953565 w 2548859"/>
                    <a:gd name="connsiteY3" fmla="*/ 186661 h 2060093"/>
                    <a:gd name="connsiteX4" fmla="*/ 2476079 w 2548859"/>
                    <a:gd name="connsiteY4" fmla="*/ 49 h 2060093"/>
                    <a:gd name="connsiteX5" fmla="*/ 2536826 w 2548859"/>
                    <a:gd name="connsiteY5" fmla="*/ 204933 h 2060093"/>
                    <a:gd name="connsiteX6" fmla="*/ 2400851 w 2548859"/>
                    <a:gd name="connsiteY6" fmla="*/ 750871 h 2060093"/>
                    <a:gd name="connsiteX7" fmla="*/ 1985346 w 2548859"/>
                    <a:gd name="connsiteY7" fmla="*/ 1528714 h 2060093"/>
                    <a:gd name="connsiteX8" fmla="*/ 1533687 w 2548859"/>
                    <a:gd name="connsiteY8" fmla="*/ 1949369 h 2060093"/>
                    <a:gd name="connsiteX9" fmla="*/ 843610 w 2548859"/>
                    <a:gd name="connsiteY9" fmla="*/ 2051034 h 2060093"/>
                    <a:gd name="connsiteX10" fmla="*/ 107853 w 2548859"/>
                    <a:gd name="connsiteY10" fmla="*/ 1773449 h 2060093"/>
                    <a:gd name="connsiteX0" fmla="*/ 107853 w 2550227"/>
                    <a:gd name="connsiteY0" fmla="*/ 1773449 h 2060093"/>
                    <a:gd name="connsiteX1" fmla="*/ 115434 w 2550227"/>
                    <a:gd name="connsiteY1" fmla="*/ 905118 h 2060093"/>
                    <a:gd name="connsiteX2" fmla="*/ 1158519 w 2550227"/>
                    <a:gd name="connsiteY2" fmla="*/ 286285 h 2060093"/>
                    <a:gd name="connsiteX3" fmla="*/ 1953565 w 2550227"/>
                    <a:gd name="connsiteY3" fmla="*/ 186661 h 2060093"/>
                    <a:gd name="connsiteX4" fmla="*/ 2476079 w 2550227"/>
                    <a:gd name="connsiteY4" fmla="*/ 49 h 2060093"/>
                    <a:gd name="connsiteX5" fmla="*/ 2536826 w 2550227"/>
                    <a:gd name="connsiteY5" fmla="*/ 204933 h 2060093"/>
                    <a:gd name="connsiteX6" fmla="*/ 2381801 w 2550227"/>
                    <a:gd name="connsiteY6" fmla="*/ 722296 h 2060093"/>
                    <a:gd name="connsiteX7" fmla="*/ 1985346 w 2550227"/>
                    <a:gd name="connsiteY7" fmla="*/ 1528714 h 2060093"/>
                    <a:gd name="connsiteX8" fmla="*/ 1533687 w 2550227"/>
                    <a:gd name="connsiteY8" fmla="*/ 1949369 h 2060093"/>
                    <a:gd name="connsiteX9" fmla="*/ 843610 w 2550227"/>
                    <a:gd name="connsiteY9" fmla="*/ 2051034 h 2060093"/>
                    <a:gd name="connsiteX10" fmla="*/ 107853 w 2550227"/>
                    <a:gd name="connsiteY10" fmla="*/ 1773449 h 2060093"/>
                    <a:gd name="connsiteX0" fmla="*/ 90468 w 2532842"/>
                    <a:gd name="connsiteY0" fmla="*/ 1773449 h 2060093"/>
                    <a:gd name="connsiteX1" fmla="*/ 98049 w 2532842"/>
                    <a:gd name="connsiteY1" fmla="*/ 905118 h 2060093"/>
                    <a:gd name="connsiteX2" fmla="*/ 1141134 w 2532842"/>
                    <a:gd name="connsiteY2" fmla="*/ 286285 h 2060093"/>
                    <a:gd name="connsiteX3" fmla="*/ 1936180 w 2532842"/>
                    <a:gd name="connsiteY3" fmla="*/ 186661 h 2060093"/>
                    <a:gd name="connsiteX4" fmla="*/ 2458694 w 2532842"/>
                    <a:gd name="connsiteY4" fmla="*/ 49 h 2060093"/>
                    <a:gd name="connsiteX5" fmla="*/ 2519441 w 2532842"/>
                    <a:gd name="connsiteY5" fmla="*/ 204933 h 2060093"/>
                    <a:gd name="connsiteX6" fmla="*/ 2364416 w 2532842"/>
                    <a:gd name="connsiteY6" fmla="*/ 722296 h 2060093"/>
                    <a:gd name="connsiteX7" fmla="*/ 1967961 w 2532842"/>
                    <a:gd name="connsiteY7" fmla="*/ 1528714 h 2060093"/>
                    <a:gd name="connsiteX8" fmla="*/ 1516302 w 2532842"/>
                    <a:gd name="connsiteY8" fmla="*/ 1949369 h 2060093"/>
                    <a:gd name="connsiteX9" fmla="*/ 826225 w 2532842"/>
                    <a:gd name="connsiteY9" fmla="*/ 2051034 h 2060093"/>
                    <a:gd name="connsiteX10" fmla="*/ 90468 w 2532842"/>
                    <a:gd name="connsiteY10" fmla="*/ 1773449 h 20600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532842" h="2060093">
                      <a:moveTo>
                        <a:pt x="90468" y="1773449"/>
                      </a:moveTo>
                      <a:cubicBezTo>
                        <a:pt x="-30895" y="1582463"/>
                        <a:pt x="-31897" y="1158624"/>
                        <a:pt x="98049" y="905118"/>
                      </a:cubicBezTo>
                      <a:cubicBezTo>
                        <a:pt x="227995" y="651612"/>
                        <a:pt x="469426" y="295053"/>
                        <a:pt x="1141134" y="286285"/>
                      </a:cubicBezTo>
                      <a:cubicBezTo>
                        <a:pt x="1374462" y="283239"/>
                        <a:pt x="1716587" y="234367"/>
                        <a:pt x="1936180" y="186661"/>
                      </a:cubicBezTo>
                      <a:cubicBezTo>
                        <a:pt x="2155773" y="138955"/>
                        <a:pt x="2361484" y="-2996"/>
                        <a:pt x="2458694" y="49"/>
                      </a:cubicBezTo>
                      <a:cubicBezTo>
                        <a:pt x="2555904" y="3094"/>
                        <a:pt x="2535154" y="84559"/>
                        <a:pt x="2519441" y="204933"/>
                      </a:cubicBezTo>
                      <a:cubicBezTo>
                        <a:pt x="2503728" y="325307"/>
                        <a:pt x="2432516" y="568341"/>
                        <a:pt x="2364416" y="722296"/>
                      </a:cubicBezTo>
                      <a:cubicBezTo>
                        <a:pt x="2296316" y="876251"/>
                        <a:pt x="2109313" y="1324202"/>
                        <a:pt x="1967961" y="1528714"/>
                      </a:cubicBezTo>
                      <a:cubicBezTo>
                        <a:pt x="1826609" y="1733226"/>
                        <a:pt x="1706591" y="1862316"/>
                        <a:pt x="1516302" y="1949369"/>
                      </a:cubicBezTo>
                      <a:cubicBezTo>
                        <a:pt x="1326013" y="2036422"/>
                        <a:pt x="1063864" y="2080354"/>
                        <a:pt x="826225" y="2051034"/>
                      </a:cubicBezTo>
                      <a:cubicBezTo>
                        <a:pt x="588586" y="2021714"/>
                        <a:pt x="211831" y="1964435"/>
                        <a:pt x="90468" y="1773449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9050" cap="flat" cmpd="sng" algn="ctr">
                  <a:solidFill>
                    <a:srgbClr val="B4CE82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srgbClr val="3A3838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118" name="Freeform: Shape 117">
                  <a:extLst>
                    <a:ext uri="{FF2B5EF4-FFF2-40B4-BE49-F238E27FC236}">
                      <a16:creationId xmlns:a16="http://schemas.microsoft.com/office/drawing/2014/main" id="{810DAD0F-D92A-E57D-4585-4E3DE4977679}"/>
                    </a:ext>
                  </a:extLst>
                </p:cNvPr>
                <p:cNvSpPr/>
                <p:nvPr/>
              </p:nvSpPr>
              <p:spPr>
                <a:xfrm>
                  <a:off x="5085481" y="3449385"/>
                  <a:ext cx="549475" cy="581891"/>
                </a:xfrm>
                <a:custGeom>
                  <a:avLst/>
                  <a:gdLst>
                    <a:gd name="connsiteX0" fmla="*/ 0 w 1234440"/>
                    <a:gd name="connsiteY0" fmla="*/ 1177290 h 1177290"/>
                    <a:gd name="connsiteX1" fmla="*/ 1234440 w 1234440"/>
                    <a:gd name="connsiteY1" fmla="*/ 0 h 11772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1234440" h="1177290">
                      <a:moveTo>
                        <a:pt x="0" y="1177290"/>
                      </a:moveTo>
                      <a:cubicBezTo>
                        <a:pt x="114300" y="734377"/>
                        <a:pt x="228600" y="291465"/>
                        <a:pt x="1234440" y="0"/>
                      </a:cubicBezTo>
                    </a:path>
                  </a:pathLst>
                </a:custGeom>
                <a:solidFill>
                  <a:sysClr val="window" lastClr="FFFFFF"/>
                </a:solidFill>
                <a:ln w="19050" cap="flat" cmpd="sng" algn="ctr">
                  <a:solidFill>
                    <a:srgbClr val="B4CE82"/>
                  </a:solidFill>
                  <a:prstDash val="solid"/>
                  <a:miter lim="800000"/>
                  <a:headEnd type="none" w="med" len="med"/>
                  <a:tailEnd type="none" w="med" len="me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srgbClr val="3A3838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</p:grpSp>
          <p:sp>
            <p:nvSpPr>
              <p:cNvPr id="63" name="TextBox 62">
                <a:extLst>
                  <a:ext uri="{FF2B5EF4-FFF2-40B4-BE49-F238E27FC236}">
                    <a16:creationId xmlns:a16="http://schemas.microsoft.com/office/drawing/2014/main" id="{99C096B5-48A0-3E95-9760-A06207ABB528}"/>
                  </a:ext>
                </a:extLst>
              </p:cNvPr>
              <p:cNvSpPr txBox="1"/>
              <p:nvPr/>
            </p:nvSpPr>
            <p:spPr>
              <a:xfrm>
                <a:off x="4417395" y="5191376"/>
                <a:ext cx="1007007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3A3838"/>
                    </a:solidFill>
                    <a:effectLst/>
                    <a:uLnTx/>
                    <a:uFillTx/>
                    <a:latin typeface="Calibri" panose="020F0502020204030204"/>
                  </a:rPr>
                  <a:t>&lt;workflow1&gt;</a:t>
                </a:r>
              </a:p>
            </p:txBody>
          </p:sp>
          <p:grpSp>
            <p:nvGrpSpPr>
              <p:cNvPr id="64" name="Group 63">
                <a:extLst>
                  <a:ext uri="{FF2B5EF4-FFF2-40B4-BE49-F238E27FC236}">
                    <a16:creationId xmlns:a16="http://schemas.microsoft.com/office/drawing/2014/main" id="{7C0F199B-8C6D-1F55-8FED-2026C9370D32}"/>
                  </a:ext>
                </a:extLst>
              </p:cNvPr>
              <p:cNvGrpSpPr/>
              <p:nvPr/>
            </p:nvGrpSpPr>
            <p:grpSpPr>
              <a:xfrm>
                <a:off x="4842234" y="5032689"/>
                <a:ext cx="163109" cy="138367"/>
                <a:chOff x="5901449" y="3824529"/>
                <a:chExt cx="1399409" cy="1263650"/>
              </a:xfrm>
            </p:grpSpPr>
            <p:sp>
              <p:nvSpPr>
                <p:cNvPr id="114" name="Rectangle 113">
                  <a:extLst>
                    <a:ext uri="{FF2B5EF4-FFF2-40B4-BE49-F238E27FC236}">
                      <a16:creationId xmlns:a16="http://schemas.microsoft.com/office/drawing/2014/main" id="{FAA6421D-07CB-8E9D-43E8-9D7E9D5032F2}"/>
                    </a:ext>
                  </a:extLst>
                </p:cNvPr>
                <p:cNvSpPr/>
                <p:nvPr/>
              </p:nvSpPr>
              <p:spPr>
                <a:xfrm>
                  <a:off x="5901449" y="4256753"/>
                  <a:ext cx="403388" cy="831426"/>
                </a:xfrm>
                <a:prstGeom prst="rect">
                  <a:avLst/>
                </a:prstGeom>
                <a:solidFill>
                  <a:srgbClr val="5B9BD5"/>
                </a:solidFill>
                <a:ln w="19050" cap="rnd" cmpd="sng" algn="ctr">
                  <a:solidFill>
                    <a:srgbClr val="5B9BD5">
                      <a:shade val="50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</a:endParaRPr>
                </a:p>
              </p:txBody>
            </p:sp>
            <p:sp>
              <p:nvSpPr>
                <p:cNvPr id="115" name="Rectangle 114">
                  <a:extLst>
                    <a:ext uri="{FF2B5EF4-FFF2-40B4-BE49-F238E27FC236}">
                      <a16:creationId xmlns:a16="http://schemas.microsoft.com/office/drawing/2014/main" id="{60E55CCA-6290-682A-A8CD-1B7F61A29483}"/>
                    </a:ext>
                  </a:extLst>
                </p:cNvPr>
                <p:cNvSpPr/>
                <p:nvPr/>
              </p:nvSpPr>
              <p:spPr>
                <a:xfrm>
                  <a:off x="6386583" y="4040852"/>
                  <a:ext cx="403388" cy="1047327"/>
                </a:xfrm>
                <a:prstGeom prst="rect">
                  <a:avLst/>
                </a:prstGeom>
                <a:solidFill>
                  <a:srgbClr val="5B9BD5"/>
                </a:solidFill>
                <a:ln w="19050" cap="rnd" cmpd="sng" algn="ctr">
                  <a:solidFill>
                    <a:srgbClr val="5B9BD5">
                      <a:shade val="50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</a:endParaRPr>
                </a:p>
              </p:txBody>
            </p:sp>
            <p:sp>
              <p:nvSpPr>
                <p:cNvPr id="116" name="Rectangle 115">
                  <a:extLst>
                    <a:ext uri="{FF2B5EF4-FFF2-40B4-BE49-F238E27FC236}">
                      <a16:creationId xmlns:a16="http://schemas.microsoft.com/office/drawing/2014/main" id="{CBD49A7C-BB20-07A7-9FD9-7F2ABDC7EA67}"/>
                    </a:ext>
                  </a:extLst>
                </p:cNvPr>
                <p:cNvSpPr/>
                <p:nvPr/>
              </p:nvSpPr>
              <p:spPr>
                <a:xfrm>
                  <a:off x="6897472" y="3824529"/>
                  <a:ext cx="403386" cy="1263650"/>
                </a:xfrm>
                <a:prstGeom prst="rect">
                  <a:avLst/>
                </a:prstGeom>
                <a:solidFill>
                  <a:srgbClr val="5B9BD5"/>
                </a:solidFill>
                <a:ln w="19050" cap="rnd" cmpd="sng" algn="ctr">
                  <a:solidFill>
                    <a:srgbClr val="5B9BD5">
                      <a:shade val="50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</a:endParaRPr>
                </a:p>
              </p:txBody>
            </p:sp>
          </p:grpSp>
          <p:grpSp>
            <p:nvGrpSpPr>
              <p:cNvPr id="65" name="Group 64">
                <a:extLst>
                  <a:ext uri="{FF2B5EF4-FFF2-40B4-BE49-F238E27FC236}">
                    <a16:creationId xmlns:a16="http://schemas.microsoft.com/office/drawing/2014/main" id="{0CE3A1DD-4822-6381-AED2-A1B016741F11}"/>
                  </a:ext>
                </a:extLst>
              </p:cNvPr>
              <p:cNvGrpSpPr/>
              <p:nvPr/>
            </p:nvGrpSpPr>
            <p:grpSpPr>
              <a:xfrm>
                <a:off x="5444394" y="4635922"/>
                <a:ext cx="630302" cy="506010"/>
                <a:chOff x="3493959" y="4597430"/>
                <a:chExt cx="854865" cy="635029"/>
              </a:xfrm>
            </p:grpSpPr>
            <p:sp>
              <p:nvSpPr>
                <p:cNvPr id="110" name="TextBox 109">
                  <a:extLst>
                    <a:ext uri="{FF2B5EF4-FFF2-40B4-BE49-F238E27FC236}">
                      <a16:creationId xmlns:a16="http://schemas.microsoft.com/office/drawing/2014/main" id="{80846098-41C9-21DB-E13E-E323EC068534}"/>
                    </a:ext>
                  </a:extLst>
                </p:cNvPr>
                <p:cNvSpPr txBox="1"/>
                <p:nvPr/>
              </p:nvSpPr>
              <p:spPr>
                <a:xfrm>
                  <a:off x="3493959" y="4884833"/>
                  <a:ext cx="854865" cy="347626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2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3A3838"/>
                      </a:solidFill>
                      <a:effectLst/>
                      <a:uLnTx/>
                      <a:uFillTx/>
                      <a:latin typeface="Calibri" panose="020F0502020204030204"/>
                    </a:rPr>
                    <a:t>&lt;run1&gt;</a:t>
                  </a:r>
                </a:p>
              </p:txBody>
            </p:sp>
            <p:grpSp>
              <p:nvGrpSpPr>
                <p:cNvPr id="111" name="Graphic 11" descr="Gears">
                  <a:extLst>
                    <a:ext uri="{FF2B5EF4-FFF2-40B4-BE49-F238E27FC236}">
                      <a16:creationId xmlns:a16="http://schemas.microsoft.com/office/drawing/2014/main" id="{384890AE-3804-8825-B2CD-9E1500D8EA02}"/>
                    </a:ext>
                  </a:extLst>
                </p:cNvPr>
                <p:cNvGrpSpPr/>
                <p:nvPr/>
              </p:nvGrpSpPr>
              <p:grpSpPr>
                <a:xfrm rot="20446813" flipH="1">
                  <a:off x="3780536" y="4597430"/>
                  <a:ext cx="213344" cy="258173"/>
                  <a:chOff x="5986457" y="5441275"/>
                  <a:chExt cx="621029" cy="751522"/>
                </a:xfrm>
                <a:solidFill>
                  <a:srgbClr val="A5A5A5"/>
                </a:solidFill>
              </p:grpSpPr>
              <p:sp>
                <p:nvSpPr>
                  <p:cNvPr id="112" name="Freeform: Shape 111">
                    <a:extLst>
                      <a:ext uri="{FF2B5EF4-FFF2-40B4-BE49-F238E27FC236}">
                        <a16:creationId xmlns:a16="http://schemas.microsoft.com/office/drawing/2014/main" id="{EE0EFEE2-13C8-843F-1E19-59717BADD029}"/>
                      </a:ext>
                    </a:extLst>
                  </p:cNvPr>
                  <p:cNvSpPr/>
                  <p:nvPr/>
                </p:nvSpPr>
                <p:spPr>
                  <a:xfrm>
                    <a:off x="6201723" y="5441275"/>
                    <a:ext cx="405764" cy="404812"/>
                  </a:xfrm>
                  <a:custGeom>
                    <a:avLst/>
                    <a:gdLst>
                      <a:gd name="connsiteX0" fmla="*/ 202883 w 405764"/>
                      <a:gd name="connsiteY0" fmla="*/ 274320 h 404812"/>
                      <a:gd name="connsiteX1" fmla="*/ 131445 w 405764"/>
                      <a:gd name="connsiteY1" fmla="*/ 202883 h 404812"/>
                      <a:gd name="connsiteX2" fmla="*/ 202883 w 405764"/>
                      <a:gd name="connsiteY2" fmla="*/ 131445 h 404812"/>
                      <a:gd name="connsiteX3" fmla="*/ 274320 w 405764"/>
                      <a:gd name="connsiteY3" fmla="*/ 202883 h 404812"/>
                      <a:gd name="connsiteX4" fmla="*/ 202883 w 405764"/>
                      <a:gd name="connsiteY4" fmla="*/ 274320 h 404812"/>
                      <a:gd name="connsiteX5" fmla="*/ 363855 w 405764"/>
                      <a:gd name="connsiteY5" fmla="*/ 158115 h 404812"/>
                      <a:gd name="connsiteX6" fmla="*/ 348615 w 405764"/>
                      <a:gd name="connsiteY6" fmla="*/ 120968 h 404812"/>
                      <a:gd name="connsiteX7" fmla="*/ 363855 w 405764"/>
                      <a:gd name="connsiteY7" fmla="*/ 76200 h 404812"/>
                      <a:gd name="connsiteX8" fmla="*/ 329565 w 405764"/>
                      <a:gd name="connsiteY8" fmla="*/ 41910 h 404812"/>
                      <a:gd name="connsiteX9" fmla="*/ 284798 w 405764"/>
                      <a:gd name="connsiteY9" fmla="*/ 57150 h 404812"/>
                      <a:gd name="connsiteX10" fmla="*/ 247650 w 405764"/>
                      <a:gd name="connsiteY10" fmla="*/ 41910 h 404812"/>
                      <a:gd name="connsiteX11" fmla="*/ 226695 w 405764"/>
                      <a:gd name="connsiteY11" fmla="*/ 0 h 404812"/>
                      <a:gd name="connsiteX12" fmla="*/ 179070 w 405764"/>
                      <a:gd name="connsiteY12" fmla="*/ 0 h 404812"/>
                      <a:gd name="connsiteX13" fmla="*/ 158115 w 405764"/>
                      <a:gd name="connsiteY13" fmla="*/ 41910 h 404812"/>
                      <a:gd name="connsiteX14" fmla="*/ 120968 w 405764"/>
                      <a:gd name="connsiteY14" fmla="*/ 57150 h 404812"/>
                      <a:gd name="connsiteX15" fmla="*/ 76200 w 405764"/>
                      <a:gd name="connsiteY15" fmla="*/ 41910 h 404812"/>
                      <a:gd name="connsiteX16" fmla="*/ 41910 w 405764"/>
                      <a:gd name="connsiteY16" fmla="*/ 76200 h 404812"/>
                      <a:gd name="connsiteX17" fmla="*/ 57150 w 405764"/>
                      <a:gd name="connsiteY17" fmla="*/ 120968 h 404812"/>
                      <a:gd name="connsiteX18" fmla="*/ 41910 w 405764"/>
                      <a:gd name="connsiteY18" fmla="*/ 158115 h 404812"/>
                      <a:gd name="connsiteX19" fmla="*/ 0 w 405764"/>
                      <a:gd name="connsiteY19" fmla="*/ 179070 h 404812"/>
                      <a:gd name="connsiteX20" fmla="*/ 0 w 405764"/>
                      <a:gd name="connsiteY20" fmla="*/ 226695 h 404812"/>
                      <a:gd name="connsiteX21" fmla="*/ 41910 w 405764"/>
                      <a:gd name="connsiteY21" fmla="*/ 247650 h 404812"/>
                      <a:gd name="connsiteX22" fmla="*/ 57150 w 405764"/>
                      <a:gd name="connsiteY22" fmla="*/ 284798 h 404812"/>
                      <a:gd name="connsiteX23" fmla="*/ 41910 w 405764"/>
                      <a:gd name="connsiteY23" fmla="*/ 329565 h 404812"/>
                      <a:gd name="connsiteX24" fmla="*/ 75248 w 405764"/>
                      <a:gd name="connsiteY24" fmla="*/ 362903 h 404812"/>
                      <a:gd name="connsiteX25" fmla="*/ 120015 w 405764"/>
                      <a:gd name="connsiteY25" fmla="*/ 347663 h 404812"/>
                      <a:gd name="connsiteX26" fmla="*/ 157163 w 405764"/>
                      <a:gd name="connsiteY26" fmla="*/ 362903 h 404812"/>
                      <a:gd name="connsiteX27" fmla="*/ 178118 w 405764"/>
                      <a:gd name="connsiteY27" fmla="*/ 404813 h 404812"/>
                      <a:gd name="connsiteX28" fmla="*/ 225743 w 405764"/>
                      <a:gd name="connsiteY28" fmla="*/ 404813 h 404812"/>
                      <a:gd name="connsiteX29" fmla="*/ 246698 w 405764"/>
                      <a:gd name="connsiteY29" fmla="*/ 362903 h 404812"/>
                      <a:gd name="connsiteX30" fmla="*/ 283845 w 405764"/>
                      <a:gd name="connsiteY30" fmla="*/ 347663 h 404812"/>
                      <a:gd name="connsiteX31" fmla="*/ 328613 w 405764"/>
                      <a:gd name="connsiteY31" fmla="*/ 362903 h 404812"/>
                      <a:gd name="connsiteX32" fmla="*/ 362903 w 405764"/>
                      <a:gd name="connsiteY32" fmla="*/ 329565 h 404812"/>
                      <a:gd name="connsiteX33" fmla="*/ 347663 w 405764"/>
                      <a:gd name="connsiteY33" fmla="*/ 284798 h 404812"/>
                      <a:gd name="connsiteX34" fmla="*/ 363855 w 405764"/>
                      <a:gd name="connsiteY34" fmla="*/ 247650 h 404812"/>
                      <a:gd name="connsiteX35" fmla="*/ 405765 w 405764"/>
                      <a:gd name="connsiteY35" fmla="*/ 226695 h 404812"/>
                      <a:gd name="connsiteX36" fmla="*/ 405765 w 405764"/>
                      <a:gd name="connsiteY36" fmla="*/ 179070 h 404812"/>
                      <a:gd name="connsiteX37" fmla="*/ 363855 w 405764"/>
                      <a:gd name="connsiteY37" fmla="*/ 158115 h 40481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</a:cxnLst>
                    <a:rect l="l" t="t" r="r" b="b"/>
                    <a:pathLst>
                      <a:path w="405764" h="404812">
                        <a:moveTo>
                          <a:pt x="202883" y="274320"/>
                        </a:moveTo>
                        <a:cubicBezTo>
                          <a:pt x="162877" y="274320"/>
                          <a:pt x="131445" y="241935"/>
                          <a:pt x="131445" y="202883"/>
                        </a:cubicBezTo>
                        <a:cubicBezTo>
                          <a:pt x="131445" y="163830"/>
                          <a:pt x="163830" y="131445"/>
                          <a:pt x="202883" y="131445"/>
                        </a:cubicBezTo>
                        <a:cubicBezTo>
                          <a:pt x="242888" y="131445"/>
                          <a:pt x="274320" y="163830"/>
                          <a:pt x="274320" y="202883"/>
                        </a:cubicBezTo>
                        <a:cubicBezTo>
                          <a:pt x="274320" y="241935"/>
                          <a:pt x="241935" y="274320"/>
                          <a:pt x="202883" y="274320"/>
                        </a:cubicBezTo>
                        <a:close/>
                        <a:moveTo>
                          <a:pt x="363855" y="158115"/>
                        </a:moveTo>
                        <a:cubicBezTo>
                          <a:pt x="360045" y="144780"/>
                          <a:pt x="355283" y="132398"/>
                          <a:pt x="348615" y="120968"/>
                        </a:cubicBezTo>
                        <a:lnTo>
                          <a:pt x="363855" y="76200"/>
                        </a:lnTo>
                        <a:lnTo>
                          <a:pt x="329565" y="41910"/>
                        </a:lnTo>
                        <a:lnTo>
                          <a:pt x="284798" y="57150"/>
                        </a:lnTo>
                        <a:cubicBezTo>
                          <a:pt x="273367" y="50483"/>
                          <a:pt x="260985" y="45720"/>
                          <a:pt x="247650" y="41910"/>
                        </a:cubicBezTo>
                        <a:lnTo>
                          <a:pt x="226695" y="0"/>
                        </a:lnTo>
                        <a:lnTo>
                          <a:pt x="179070" y="0"/>
                        </a:lnTo>
                        <a:lnTo>
                          <a:pt x="158115" y="41910"/>
                        </a:lnTo>
                        <a:cubicBezTo>
                          <a:pt x="144780" y="45720"/>
                          <a:pt x="132398" y="50483"/>
                          <a:pt x="120968" y="57150"/>
                        </a:cubicBezTo>
                        <a:lnTo>
                          <a:pt x="76200" y="41910"/>
                        </a:lnTo>
                        <a:lnTo>
                          <a:pt x="41910" y="76200"/>
                        </a:lnTo>
                        <a:lnTo>
                          <a:pt x="57150" y="120968"/>
                        </a:lnTo>
                        <a:cubicBezTo>
                          <a:pt x="50482" y="132398"/>
                          <a:pt x="45720" y="144780"/>
                          <a:pt x="41910" y="158115"/>
                        </a:cubicBezTo>
                        <a:lnTo>
                          <a:pt x="0" y="179070"/>
                        </a:lnTo>
                        <a:lnTo>
                          <a:pt x="0" y="226695"/>
                        </a:lnTo>
                        <a:lnTo>
                          <a:pt x="41910" y="247650"/>
                        </a:lnTo>
                        <a:cubicBezTo>
                          <a:pt x="45720" y="260985"/>
                          <a:pt x="50482" y="273368"/>
                          <a:pt x="57150" y="284798"/>
                        </a:cubicBezTo>
                        <a:lnTo>
                          <a:pt x="41910" y="329565"/>
                        </a:lnTo>
                        <a:lnTo>
                          <a:pt x="75248" y="362903"/>
                        </a:lnTo>
                        <a:lnTo>
                          <a:pt x="120015" y="347663"/>
                        </a:lnTo>
                        <a:cubicBezTo>
                          <a:pt x="131445" y="354330"/>
                          <a:pt x="143827" y="359093"/>
                          <a:pt x="157163" y="362903"/>
                        </a:cubicBezTo>
                        <a:lnTo>
                          <a:pt x="178118" y="404813"/>
                        </a:lnTo>
                        <a:lnTo>
                          <a:pt x="225743" y="404813"/>
                        </a:lnTo>
                        <a:lnTo>
                          <a:pt x="246698" y="362903"/>
                        </a:lnTo>
                        <a:cubicBezTo>
                          <a:pt x="260033" y="359093"/>
                          <a:pt x="272415" y="354330"/>
                          <a:pt x="283845" y="347663"/>
                        </a:cubicBezTo>
                        <a:lnTo>
                          <a:pt x="328613" y="362903"/>
                        </a:lnTo>
                        <a:lnTo>
                          <a:pt x="362903" y="329565"/>
                        </a:lnTo>
                        <a:lnTo>
                          <a:pt x="347663" y="284798"/>
                        </a:lnTo>
                        <a:cubicBezTo>
                          <a:pt x="354330" y="273368"/>
                          <a:pt x="360045" y="260033"/>
                          <a:pt x="363855" y="247650"/>
                        </a:cubicBezTo>
                        <a:lnTo>
                          <a:pt x="405765" y="226695"/>
                        </a:lnTo>
                        <a:lnTo>
                          <a:pt x="405765" y="179070"/>
                        </a:lnTo>
                        <a:lnTo>
                          <a:pt x="363855" y="158115"/>
                        </a:lnTo>
                        <a:close/>
                      </a:path>
                    </a:pathLst>
                  </a:custGeom>
                  <a:solidFill>
                    <a:srgbClr val="A5A5A5"/>
                  </a:solidFill>
                  <a:ln w="19050" cap="rnd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6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</a:endParaRPr>
                  </a:p>
                </p:txBody>
              </p:sp>
              <p:sp>
                <p:nvSpPr>
                  <p:cNvPr id="113" name="Freeform: Shape 112">
                    <a:extLst>
                      <a:ext uri="{FF2B5EF4-FFF2-40B4-BE49-F238E27FC236}">
                        <a16:creationId xmlns:a16="http://schemas.microsoft.com/office/drawing/2014/main" id="{E5007AEF-15C9-C5F0-F3CE-650076F6D403}"/>
                      </a:ext>
                    </a:extLst>
                  </p:cNvPr>
                  <p:cNvSpPr/>
                  <p:nvPr/>
                </p:nvSpPr>
                <p:spPr>
                  <a:xfrm>
                    <a:off x="5986457" y="5787985"/>
                    <a:ext cx="405765" cy="404812"/>
                  </a:xfrm>
                  <a:custGeom>
                    <a:avLst/>
                    <a:gdLst>
                      <a:gd name="connsiteX0" fmla="*/ 202883 w 405765"/>
                      <a:gd name="connsiteY0" fmla="*/ 274320 h 404812"/>
                      <a:gd name="connsiteX1" fmla="*/ 131445 w 405765"/>
                      <a:gd name="connsiteY1" fmla="*/ 202882 h 404812"/>
                      <a:gd name="connsiteX2" fmla="*/ 202883 w 405765"/>
                      <a:gd name="connsiteY2" fmla="*/ 131445 h 404812"/>
                      <a:gd name="connsiteX3" fmla="*/ 274320 w 405765"/>
                      <a:gd name="connsiteY3" fmla="*/ 202882 h 404812"/>
                      <a:gd name="connsiteX4" fmla="*/ 202883 w 405765"/>
                      <a:gd name="connsiteY4" fmla="*/ 274320 h 404812"/>
                      <a:gd name="connsiteX5" fmla="*/ 202883 w 405765"/>
                      <a:gd name="connsiteY5" fmla="*/ 274320 h 404812"/>
                      <a:gd name="connsiteX6" fmla="*/ 348615 w 405765"/>
                      <a:gd name="connsiteY6" fmla="*/ 120967 h 404812"/>
                      <a:gd name="connsiteX7" fmla="*/ 363855 w 405765"/>
                      <a:gd name="connsiteY7" fmla="*/ 76200 h 404812"/>
                      <a:gd name="connsiteX8" fmla="*/ 329565 w 405765"/>
                      <a:gd name="connsiteY8" fmla="*/ 41910 h 404812"/>
                      <a:gd name="connsiteX9" fmla="*/ 284798 w 405765"/>
                      <a:gd name="connsiteY9" fmla="*/ 57150 h 404812"/>
                      <a:gd name="connsiteX10" fmla="*/ 247650 w 405765"/>
                      <a:gd name="connsiteY10" fmla="*/ 41910 h 404812"/>
                      <a:gd name="connsiteX11" fmla="*/ 226695 w 405765"/>
                      <a:gd name="connsiteY11" fmla="*/ 0 h 404812"/>
                      <a:gd name="connsiteX12" fmla="*/ 179070 w 405765"/>
                      <a:gd name="connsiteY12" fmla="*/ 0 h 404812"/>
                      <a:gd name="connsiteX13" fmla="*/ 158115 w 405765"/>
                      <a:gd name="connsiteY13" fmla="*/ 41910 h 404812"/>
                      <a:gd name="connsiteX14" fmla="*/ 120968 w 405765"/>
                      <a:gd name="connsiteY14" fmla="*/ 57150 h 404812"/>
                      <a:gd name="connsiteX15" fmla="*/ 76200 w 405765"/>
                      <a:gd name="connsiteY15" fmla="*/ 41910 h 404812"/>
                      <a:gd name="connsiteX16" fmla="*/ 42863 w 405765"/>
                      <a:gd name="connsiteY16" fmla="*/ 75247 h 404812"/>
                      <a:gd name="connsiteX17" fmla="*/ 57150 w 405765"/>
                      <a:gd name="connsiteY17" fmla="*/ 120015 h 404812"/>
                      <a:gd name="connsiteX18" fmla="*/ 41910 w 405765"/>
                      <a:gd name="connsiteY18" fmla="*/ 157163 h 404812"/>
                      <a:gd name="connsiteX19" fmla="*/ 0 w 405765"/>
                      <a:gd name="connsiteY19" fmla="*/ 178117 h 404812"/>
                      <a:gd name="connsiteX20" fmla="*/ 0 w 405765"/>
                      <a:gd name="connsiteY20" fmla="*/ 225742 h 404812"/>
                      <a:gd name="connsiteX21" fmla="*/ 41910 w 405765"/>
                      <a:gd name="connsiteY21" fmla="*/ 246698 h 404812"/>
                      <a:gd name="connsiteX22" fmla="*/ 57150 w 405765"/>
                      <a:gd name="connsiteY22" fmla="*/ 283845 h 404812"/>
                      <a:gd name="connsiteX23" fmla="*/ 42863 w 405765"/>
                      <a:gd name="connsiteY23" fmla="*/ 328613 h 404812"/>
                      <a:gd name="connsiteX24" fmla="*/ 76200 w 405765"/>
                      <a:gd name="connsiteY24" fmla="*/ 361950 h 404812"/>
                      <a:gd name="connsiteX25" fmla="*/ 120968 w 405765"/>
                      <a:gd name="connsiteY25" fmla="*/ 347663 h 404812"/>
                      <a:gd name="connsiteX26" fmla="*/ 158115 w 405765"/>
                      <a:gd name="connsiteY26" fmla="*/ 362903 h 404812"/>
                      <a:gd name="connsiteX27" fmla="*/ 179070 w 405765"/>
                      <a:gd name="connsiteY27" fmla="*/ 404813 h 404812"/>
                      <a:gd name="connsiteX28" fmla="*/ 226695 w 405765"/>
                      <a:gd name="connsiteY28" fmla="*/ 404813 h 404812"/>
                      <a:gd name="connsiteX29" fmla="*/ 247650 w 405765"/>
                      <a:gd name="connsiteY29" fmla="*/ 362903 h 404812"/>
                      <a:gd name="connsiteX30" fmla="*/ 284798 w 405765"/>
                      <a:gd name="connsiteY30" fmla="*/ 347663 h 404812"/>
                      <a:gd name="connsiteX31" fmla="*/ 329565 w 405765"/>
                      <a:gd name="connsiteY31" fmla="*/ 362903 h 404812"/>
                      <a:gd name="connsiteX32" fmla="*/ 362903 w 405765"/>
                      <a:gd name="connsiteY32" fmla="*/ 328613 h 404812"/>
                      <a:gd name="connsiteX33" fmla="*/ 348615 w 405765"/>
                      <a:gd name="connsiteY33" fmla="*/ 284798 h 404812"/>
                      <a:gd name="connsiteX34" fmla="*/ 363855 w 405765"/>
                      <a:gd name="connsiteY34" fmla="*/ 247650 h 404812"/>
                      <a:gd name="connsiteX35" fmla="*/ 405765 w 405765"/>
                      <a:gd name="connsiteY35" fmla="*/ 226695 h 404812"/>
                      <a:gd name="connsiteX36" fmla="*/ 405765 w 405765"/>
                      <a:gd name="connsiteY36" fmla="*/ 179070 h 404812"/>
                      <a:gd name="connsiteX37" fmla="*/ 363855 w 405765"/>
                      <a:gd name="connsiteY37" fmla="*/ 158115 h 404812"/>
                      <a:gd name="connsiteX38" fmla="*/ 348615 w 405765"/>
                      <a:gd name="connsiteY38" fmla="*/ 120967 h 40481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</a:cxnLst>
                    <a:rect l="l" t="t" r="r" b="b"/>
                    <a:pathLst>
                      <a:path w="405765" h="404812">
                        <a:moveTo>
                          <a:pt x="202883" y="274320"/>
                        </a:moveTo>
                        <a:cubicBezTo>
                          <a:pt x="162878" y="274320"/>
                          <a:pt x="131445" y="241935"/>
                          <a:pt x="131445" y="202882"/>
                        </a:cubicBezTo>
                        <a:cubicBezTo>
                          <a:pt x="131445" y="162877"/>
                          <a:pt x="163830" y="131445"/>
                          <a:pt x="202883" y="131445"/>
                        </a:cubicBezTo>
                        <a:cubicBezTo>
                          <a:pt x="242888" y="131445"/>
                          <a:pt x="274320" y="163830"/>
                          <a:pt x="274320" y="202882"/>
                        </a:cubicBezTo>
                        <a:cubicBezTo>
                          <a:pt x="274320" y="241935"/>
                          <a:pt x="242888" y="274320"/>
                          <a:pt x="202883" y="274320"/>
                        </a:cubicBezTo>
                        <a:lnTo>
                          <a:pt x="202883" y="274320"/>
                        </a:lnTo>
                        <a:close/>
                        <a:moveTo>
                          <a:pt x="348615" y="120967"/>
                        </a:moveTo>
                        <a:lnTo>
                          <a:pt x="363855" y="76200"/>
                        </a:lnTo>
                        <a:lnTo>
                          <a:pt x="329565" y="41910"/>
                        </a:lnTo>
                        <a:lnTo>
                          <a:pt x="284798" y="57150"/>
                        </a:lnTo>
                        <a:cubicBezTo>
                          <a:pt x="273368" y="50482"/>
                          <a:pt x="260033" y="45720"/>
                          <a:pt x="247650" y="41910"/>
                        </a:cubicBezTo>
                        <a:lnTo>
                          <a:pt x="226695" y="0"/>
                        </a:lnTo>
                        <a:lnTo>
                          <a:pt x="179070" y="0"/>
                        </a:lnTo>
                        <a:lnTo>
                          <a:pt x="158115" y="41910"/>
                        </a:lnTo>
                        <a:cubicBezTo>
                          <a:pt x="144780" y="45720"/>
                          <a:pt x="132398" y="50482"/>
                          <a:pt x="120968" y="57150"/>
                        </a:cubicBezTo>
                        <a:lnTo>
                          <a:pt x="76200" y="41910"/>
                        </a:lnTo>
                        <a:lnTo>
                          <a:pt x="42863" y="75247"/>
                        </a:lnTo>
                        <a:lnTo>
                          <a:pt x="57150" y="120015"/>
                        </a:lnTo>
                        <a:cubicBezTo>
                          <a:pt x="50483" y="131445"/>
                          <a:pt x="45720" y="144780"/>
                          <a:pt x="41910" y="157163"/>
                        </a:cubicBezTo>
                        <a:lnTo>
                          <a:pt x="0" y="178117"/>
                        </a:lnTo>
                        <a:lnTo>
                          <a:pt x="0" y="225742"/>
                        </a:lnTo>
                        <a:lnTo>
                          <a:pt x="41910" y="246698"/>
                        </a:lnTo>
                        <a:cubicBezTo>
                          <a:pt x="45720" y="260032"/>
                          <a:pt x="50483" y="272415"/>
                          <a:pt x="57150" y="283845"/>
                        </a:cubicBezTo>
                        <a:lnTo>
                          <a:pt x="42863" y="328613"/>
                        </a:lnTo>
                        <a:lnTo>
                          <a:pt x="76200" y="361950"/>
                        </a:lnTo>
                        <a:lnTo>
                          <a:pt x="120968" y="347663"/>
                        </a:lnTo>
                        <a:cubicBezTo>
                          <a:pt x="132398" y="354330"/>
                          <a:pt x="144780" y="359092"/>
                          <a:pt x="158115" y="362903"/>
                        </a:cubicBezTo>
                        <a:lnTo>
                          <a:pt x="179070" y="404813"/>
                        </a:lnTo>
                        <a:lnTo>
                          <a:pt x="226695" y="404813"/>
                        </a:lnTo>
                        <a:lnTo>
                          <a:pt x="247650" y="362903"/>
                        </a:lnTo>
                        <a:cubicBezTo>
                          <a:pt x="260985" y="359092"/>
                          <a:pt x="273368" y="354330"/>
                          <a:pt x="284798" y="347663"/>
                        </a:cubicBezTo>
                        <a:lnTo>
                          <a:pt x="329565" y="362903"/>
                        </a:lnTo>
                        <a:lnTo>
                          <a:pt x="362903" y="328613"/>
                        </a:lnTo>
                        <a:lnTo>
                          <a:pt x="348615" y="284798"/>
                        </a:lnTo>
                        <a:cubicBezTo>
                          <a:pt x="355283" y="273367"/>
                          <a:pt x="360045" y="260985"/>
                          <a:pt x="363855" y="247650"/>
                        </a:cubicBezTo>
                        <a:lnTo>
                          <a:pt x="405765" y="226695"/>
                        </a:lnTo>
                        <a:lnTo>
                          <a:pt x="405765" y="179070"/>
                        </a:lnTo>
                        <a:lnTo>
                          <a:pt x="363855" y="158115"/>
                        </a:lnTo>
                        <a:cubicBezTo>
                          <a:pt x="360045" y="144780"/>
                          <a:pt x="355283" y="132397"/>
                          <a:pt x="348615" y="120967"/>
                        </a:cubicBezTo>
                        <a:close/>
                      </a:path>
                    </a:pathLst>
                  </a:custGeom>
                  <a:solidFill>
                    <a:srgbClr val="A5A5A5"/>
                  </a:solidFill>
                  <a:ln w="19050" cap="rnd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6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</a:endParaRPr>
                  </a:p>
                </p:txBody>
              </p:sp>
            </p:grpSp>
          </p:grpSp>
          <p:sp>
            <p:nvSpPr>
              <p:cNvPr id="66" name="TextBox 65">
                <a:extLst>
                  <a:ext uri="{FF2B5EF4-FFF2-40B4-BE49-F238E27FC236}">
                    <a16:creationId xmlns:a16="http://schemas.microsoft.com/office/drawing/2014/main" id="{B876669F-5474-4D97-3498-DB87512A0C4A}"/>
                  </a:ext>
                </a:extLst>
              </p:cNvPr>
              <p:cNvSpPr txBox="1"/>
              <p:nvPr/>
            </p:nvSpPr>
            <p:spPr>
              <a:xfrm>
                <a:off x="5900332" y="4576578"/>
                <a:ext cx="832279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3A3838"/>
                    </a:solidFill>
                    <a:effectLst/>
                    <a:uLnTx/>
                    <a:uFillTx/>
                    <a:latin typeface="Calibri" panose="020F0502020204030204"/>
                  </a:rPr>
                  <a:t>result files</a:t>
                </a:r>
              </a:p>
            </p:txBody>
          </p:sp>
          <p:sp>
            <p:nvSpPr>
              <p:cNvPr id="67" name="Arc 66">
                <a:extLst>
                  <a:ext uri="{FF2B5EF4-FFF2-40B4-BE49-F238E27FC236}">
                    <a16:creationId xmlns:a16="http://schemas.microsoft.com/office/drawing/2014/main" id="{0A9B754D-32D9-A7B1-A0FA-0175F0901288}"/>
                  </a:ext>
                </a:extLst>
              </p:cNvPr>
              <p:cNvSpPr/>
              <p:nvPr/>
            </p:nvSpPr>
            <p:spPr>
              <a:xfrm rot="8212249">
                <a:off x="4903625" y="4205125"/>
                <a:ext cx="728512" cy="683850"/>
              </a:xfrm>
              <a:prstGeom prst="arc">
                <a:avLst>
                  <a:gd name="adj1" fmla="val 16200000"/>
                  <a:gd name="adj2" fmla="val 1158077"/>
                </a:avLst>
              </a:prstGeom>
              <a:noFill/>
              <a:ln w="28575" cap="flat" cmpd="sng" algn="ctr">
                <a:solidFill>
                  <a:srgbClr val="0BB5DD"/>
                </a:solidFill>
                <a:prstDash val="sysDot"/>
                <a:miter lim="800000"/>
                <a:headEnd type="arrow" w="med" len="med"/>
                <a:tailEnd type="none" w="med" len="me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595959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cxnSp>
            <p:nvCxnSpPr>
              <p:cNvPr id="68" name="Straight Arrow Connector 67">
                <a:extLst>
                  <a:ext uri="{FF2B5EF4-FFF2-40B4-BE49-F238E27FC236}">
                    <a16:creationId xmlns:a16="http://schemas.microsoft.com/office/drawing/2014/main" id="{6B30D9A5-0477-D0DC-8F48-3186385074C7}"/>
                  </a:ext>
                </a:extLst>
              </p:cNvPr>
              <p:cNvCxnSpPr>
                <a:cxnSpLocks/>
                <a:stCxn id="61" idx="2"/>
              </p:cNvCxnSpPr>
              <p:nvPr/>
            </p:nvCxnSpPr>
            <p:spPr>
              <a:xfrm flipH="1">
                <a:off x="4929666" y="4537397"/>
                <a:ext cx="9541" cy="335863"/>
              </a:xfrm>
              <a:prstGeom prst="straightConnector1">
                <a:avLst/>
              </a:prstGeom>
              <a:noFill/>
              <a:ln w="28575" cap="flat" cmpd="sng" algn="ctr">
                <a:solidFill>
                  <a:srgbClr val="0BB5DD"/>
                </a:solidFill>
                <a:prstDash val="solid"/>
                <a:miter lim="800000"/>
                <a:headEnd type="arrow" w="med" len="med"/>
                <a:tailEnd type="none" w="med" len="med"/>
              </a:ln>
              <a:effectLst/>
            </p:spPr>
          </p:cxnSp>
          <p:sp>
            <p:nvSpPr>
              <p:cNvPr id="69" name="TextBox 68">
                <a:extLst>
                  <a:ext uri="{FF2B5EF4-FFF2-40B4-BE49-F238E27FC236}">
                    <a16:creationId xmlns:a16="http://schemas.microsoft.com/office/drawing/2014/main" id="{E45310AF-76DA-3A08-B0B3-55D6193608FD}"/>
                  </a:ext>
                </a:extLst>
              </p:cNvPr>
              <p:cNvSpPr txBox="1"/>
              <p:nvPr/>
            </p:nvSpPr>
            <p:spPr>
              <a:xfrm>
                <a:off x="5245659" y="5795911"/>
                <a:ext cx="1007007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3A3838"/>
                    </a:solidFill>
                    <a:effectLst/>
                    <a:uLnTx/>
                    <a:uFillTx/>
                    <a:latin typeface="Calibri" panose="020F0502020204030204"/>
                  </a:rPr>
                  <a:t>&lt;workflow2&gt;</a:t>
                </a:r>
              </a:p>
            </p:txBody>
          </p:sp>
          <p:grpSp>
            <p:nvGrpSpPr>
              <p:cNvPr id="70" name="Group 69">
                <a:extLst>
                  <a:ext uri="{FF2B5EF4-FFF2-40B4-BE49-F238E27FC236}">
                    <a16:creationId xmlns:a16="http://schemas.microsoft.com/office/drawing/2014/main" id="{930E8872-1BEC-689C-EE3B-CB06F298B924}"/>
                  </a:ext>
                </a:extLst>
              </p:cNvPr>
              <p:cNvGrpSpPr/>
              <p:nvPr/>
            </p:nvGrpSpPr>
            <p:grpSpPr>
              <a:xfrm>
                <a:off x="5670499" y="5637223"/>
                <a:ext cx="163109" cy="138367"/>
                <a:chOff x="5901449" y="3824529"/>
                <a:chExt cx="1399409" cy="1263650"/>
              </a:xfrm>
            </p:grpSpPr>
            <p:sp>
              <p:nvSpPr>
                <p:cNvPr id="107" name="Rectangle 106">
                  <a:extLst>
                    <a:ext uri="{FF2B5EF4-FFF2-40B4-BE49-F238E27FC236}">
                      <a16:creationId xmlns:a16="http://schemas.microsoft.com/office/drawing/2014/main" id="{5A79511F-CF6B-8ABD-4E8E-9B33859502A7}"/>
                    </a:ext>
                  </a:extLst>
                </p:cNvPr>
                <p:cNvSpPr/>
                <p:nvPr/>
              </p:nvSpPr>
              <p:spPr>
                <a:xfrm>
                  <a:off x="5901449" y="4256753"/>
                  <a:ext cx="403388" cy="831426"/>
                </a:xfrm>
                <a:prstGeom prst="rect">
                  <a:avLst/>
                </a:prstGeom>
                <a:solidFill>
                  <a:srgbClr val="5B9BD5"/>
                </a:solidFill>
                <a:ln w="19050" cap="rnd" cmpd="sng" algn="ctr">
                  <a:solidFill>
                    <a:srgbClr val="5B9BD5">
                      <a:shade val="50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</a:endParaRPr>
                </a:p>
              </p:txBody>
            </p:sp>
            <p:sp>
              <p:nvSpPr>
                <p:cNvPr id="108" name="Rectangle 107">
                  <a:extLst>
                    <a:ext uri="{FF2B5EF4-FFF2-40B4-BE49-F238E27FC236}">
                      <a16:creationId xmlns:a16="http://schemas.microsoft.com/office/drawing/2014/main" id="{E9B06AD6-7883-C22D-19C3-E6F4C30C41BB}"/>
                    </a:ext>
                  </a:extLst>
                </p:cNvPr>
                <p:cNvSpPr/>
                <p:nvPr/>
              </p:nvSpPr>
              <p:spPr>
                <a:xfrm>
                  <a:off x="6386583" y="4040852"/>
                  <a:ext cx="403388" cy="1047327"/>
                </a:xfrm>
                <a:prstGeom prst="rect">
                  <a:avLst/>
                </a:prstGeom>
                <a:solidFill>
                  <a:srgbClr val="5B9BD5"/>
                </a:solidFill>
                <a:ln w="19050" cap="rnd" cmpd="sng" algn="ctr">
                  <a:solidFill>
                    <a:srgbClr val="5B9BD5">
                      <a:shade val="50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</a:endParaRPr>
                </a:p>
              </p:txBody>
            </p:sp>
            <p:sp>
              <p:nvSpPr>
                <p:cNvPr id="109" name="Rectangle 108">
                  <a:extLst>
                    <a:ext uri="{FF2B5EF4-FFF2-40B4-BE49-F238E27FC236}">
                      <a16:creationId xmlns:a16="http://schemas.microsoft.com/office/drawing/2014/main" id="{B54D0257-7465-8CAF-8011-BC97EAA0C004}"/>
                    </a:ext>
                  </a:extLst>
                </p:cNvPr>
                <p:cNvSpPr/>
                <p:nvPr/>
              </p:nvSpPr>
              <p:spPr>
                <a:xfrm>
                  <a:off x="6897472" y="3824529"/>
                  <a:ext cx="403386" cy="1263650"/>
                </a:xfrm>
                <a:prstGeom prst="rect">
                  <a:avLst/>
                </a:prstGeom>
                <a:solidFill>
                  <a:srgbClr val="5B9BD5"/>
                </a:solidFill>
                <a:ln w="19050" cap="rnd" cmpd="sng" algn="ctr">
                  <a:solidFill>
                    <a:srgbClr val="5B9BD5">
                      <a:shade val="50000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1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</a:endParaRPr>
                </a:p>
              </p:txBody>
            </p:sp>
          </p:grpSp>
          <p:cxnSp>
            <p:nvCxnSpPr>
              <p:cNvPr id="71" name="Straight Arrow Connector 70">
                <a:extLst>
                  <a:ext uri="{FF2B5EF4-FFF2-40B4-BE49-F238E27FC236}">
                    <a16:creationId xmlns:a16="http://schemas.microsoft.com/office/drawing/2014/main" id="{AC78DBE0-A4AD-79D7-1FBC-5503E8991BAE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5757931" y="5104432"/>
                <a:ext cx="9540" cy="373362"/>
              </a:xfrm>
              <a:prstGeom prst="straightConnector1">
                <a:avLst/>
              </a:prstGeom>
              <a:noFill/>
              <a:ln w="28575" cap="flat" cmpd="sng" algn="ctr">
                <a:solidFill>
                  <a:srgbClr val="0BB5DD"/>
                </a:solidFill>
                <a:prstDash val="solid"/>
                <a:miter lim="800000"/>
                <a:headEnd type="arrow" w="med" len="med"/>
                <a:tailEnd type="none" w="med" len="med"/>
              </a:ln>
              <a:effectLst/>
            </p:spPr>
          </p:cxnSp>
          <p:sp>
            <p:nvSpPr>
              <p:cNvPr id="72" name="Arc 71">
                <a:extLst>
                  <a:ext uri="{FF2B5EF4-FFF2-40B4-BE49-F238E27FC236}">
                    <a16:creationId xmlns:a16="http://schemas.microsoft.com/office/drawing/2014/main" id="{B4CF135E-E5E3-2157-1042-A58B0EA56233}"/>
                  </a:ext>
                </a:extLst>
              </p:cNvPr>
              <p:cNvSpPr/>
              <p:nvPr/>
            </p:nvSpPr>
            <p:spPr>
              <a:xfrm rot="8212249">
                <a:off x="5725558" y="4805709"/>
                <a:ext cx="728512" cy="683850"/>
              </a:xfrm>
              <a:prstGeom prst="arc">
                <a:avLst>
                  <a:gd name="adj1" fmla="val 16200000"/>
                  <a:gd name="adj2" fmla="val 1158077"/>
                </a:avLst>
              </a:prstGeom>
              <a:noFill/>
              <a:ln w="28575" cap="flat" cmpd="sng" algn="ctr">
                <a:solidFill>
                  <a:srgbClr val="0BB5DD"/>
                </a:solidFill>
                <a:prstDash val="sysDot"/>
                <a:miter lim="800000"/>
                <a:headEnd type="arrow" w="med" len="med"/>
                <a:tailEnd type="none" w="med" len="me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595959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grpSp>
            <p:nvGrpSpPr>
              <p:cNvPr id="73" name="Group 72">
                <a:extLst>
                  <a:ext uri="{FF2B5EF4-FFF2-40B4-BE49-F238E27FC236}">
                    <a16:creationId xmlns:a16="http://schemas.microsoft.com/office/drawing/2014/main" id="{600ED9EF-3A31-46F0-649F-CA8348E3C6CB}"/>
                  </a:ext>
                </a:extLst>
              </p:cNvPr>
              <p:cNvGrpSpPr/>
              <p:nvPr/>
            </p:nvGrpSpPr>
            <p:grpSpPr>
              <a:xfrm>
                <a:off x="6276568" y="5297217"/>
                <a:ext cx="630301" cy="506010"/>
                <a:chOff x="3493959" y="4597430"/>
                <a:chExt cx="854864" cy="635030"/>
              </a:xfrm>
            </p:grpSpPr>
            <p:sp>
              <p:nvSpPr>
                <p:cNvPr id="103" name="TextBox 102">
                  <a:extLst>
                    <a:ext uri="{FF2B5EF4-FFF2-40B4-BE49-F238E27FC236}">
                      <a16:creationId xmlns:a16="http://schemas.microsoft.com/office/drawing/2014/main" id="{EE9A1166-64B2-AF90-7A34-DBBEB09B45E5}"/>
                    </a:ext>
                  </a:extLst>
                </p:cNvPr>
                <p:cNvSpPr txBox="1"/>
                <p:nvPr/>
              </p:nvSpPr>
              <p:spPr>
                <a:xfrm>
                  <a:off x="3493959" y="4884833"/>
                  <a:ext cx="854864" cy="347627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r>
                    <a:rPr kumimoji="0" lang="en-US" sz="12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3A3838"/>
                      </a:solidFill>
                      <a:effectLst/>
                      <a:uLnTx/>
                      <a:uFillTx/>
                      <a:latin typeface="Calibri" panose="020F0502020204030204"/>
                    </a:rPr>
                    <a:t>&lt;run2&gt;</a:t>
                  </a:r>
                </a:p>
              </p:txBody>
            </p:sp>
            <p:grpSp>
              <p:nvGrpSpPr>
                <p:cNvPr id="104" name="Graphic 11" descr="Gears">
                  <a:extLst>
                    <a:ext uri="{FF2B5EF4-FFF2-40B4-BE49-F238E27FC236}">
                      <a16:creationId xmlns:a16="http://schemas.microsoft.com/office/drawing/2014/main" id="{84B5794E-D0CA-1CBD-5717-86C293B02B8B}"/>
                    </a:ext>
                  </a:extLst>
                </p:cNvPr>
                <p:cNvGrpSpPr/>
                <p:nvPr/>
              </p:nvGrpSpPr>
              <p:grpSpPr>
                <a:xfrm rot="20446813" flipH="1">
                  <a:off x="3780536" y="4597430"/>
                  <a:ext cx="213344" cy="258173"/>
                  <a:chOff x="5986457" y="5441275"/>
                  <a:chExt cx="621029" cy="751522"/>
                </a:xfrm>
                <a:solidFill>
                  <a:srgbClr val="A5A5A5"/>
                </a:solidFill>
              </p:grpSpPr>
              <p:sp>
                <p:nvSpPr>
                  <p:cNvPr id="105" name="Freeform: Shape 104">
                    <a:extLst>
                      <a:ext uri="{FF2B5EF4-FFF2-40B4-BE49-F238E27FC236}">
                        <a16:creationId xmlns:a16="http://schemas.microsoft.com/office/drawing/2014/main" id="{D59A43E9-4698-0CE7-E673-5E51AD8938DC}"/>
                      </a:ext>
                    </a:extLst>
                  </p:cNvPr>
                  <p:cNvSpPr/>
                  <p:nvPr/>
                </p:nvSpPr>
                <p:spPr>
                  <a:xfrm>
                    <a:off x="6201723" y="5441275"/>
                    <a:ext cx="405764" cy="404812"/>
                  </a:xfrm>
                  <a:custGeom>
                    <a:avLst/>
                    <a:gdLst>
                      <a:gd name="connsiteX0" fmla="*/ 202883 w 405764"/>
                      <a:gd name="connsiteY0" fmla="*/ 274320 h 404812"/>
                      <a:gd name="connsiteX1" fmla="*/ 131445 w 405764"/>
                      <a:gd name="connsiteY1" fmla="*/ 202883 h 404812"/>
                      <a:gd name="connsiteX2" fmla="*/ 202883 w 405764"/>
                      <a:gd name="connsiteY2" fmla="*/ 131445 h 404812"/>
                      <a:gd name="connsiteX3" fmla="*/ 274320 w 405764"/>
                      <a:gd name="connsiteY3" fmla="*/ 202883 h 404812"/>
                      <a:gd name="connsiteX4" fmla="*/ 202883 w 405764"/>
                      <a:gd name="connsiteY4" fmla="*/ 274320 h 404812"/>
                      <a:gd name="connsiteX5" fmla="*/ 363855 w 405764"/>
                      <a:gd name="connsiteY5" fmla="*/ 158115 h 404812"/>
                      <a:gd name="connsiteX6" fmla="*/ 348615 w 405764"/>
                      <a:gd name="connsiteY6" fmla="*/ 120968 h 404812"/>
                      <a:gd name="connsiteX7" fmla="*/ 363855 w 405764"/>
                      <a:gd name="connsiteY7" fmla="*/ 76200 h 404812"/>
                      <a:gd name="connsiteX8" fmla="*/ 329565 w 405764"/>
                      <a:gd name="connsiteY8" fmla="*/ 41910 h 404812"/>
                      <a:gd name="connsiteX9" fmla="*/ 284798 w 405764"/>
                      <a:gd name="connsiteY9" fmla="*/ 57150 h 404812"/>
                      <a:gd name="connsiteX10" fmla="*/ 247650 w 405764"/>
                      <a:gd name="connsiteY10" fmla="*/ 41910 h 404812"/>
                      <a:gd name="connsiteX11" fmla="*/ 226695 w 405764"/>
                      <a:gd name="connsiteY11" fmla="*/ 0 h 404812"/>
                      <a:gd name="connsiteX12" fmla="*/ 179070 w 405764"/>
                      <a:gd name="connsiteY12" fmla="*/ 0 h 404812"/>
                      <a:gd name="connsiteX13" fmla="*/ 158115 w 405764"/>
                      <a:gd name="connsiteY13" fmla="*/ 41910 h 404812"/>
                      <a:gd name="connsiteX14" fmla="*/ 120968 w 405764"/>
                      <a:gd name="connsiteY14" fmla="*/ 57150 h 404812"/>
                      <a:gd name="connsiteX15" fmla="*/ 76200 w 405764"/>
                      <a:gd name="connsiteY15" fmla="*/ 41910 h 404812"/>
                      <a:gd name="connsiteX16" fmla="*/ 41910 w 405764"/>
                      <a:gd name="connsiteY16" fmla="*/ 76200 h 404812"/>
                      <a:gd name="connsiteX17" fmla="*/ 57150 w 405764"/>
                      <a:gd name="connsiteY17" fmla="*/ 120968 h 404812"/>
                      <a:gd name="connsiteX18" fmla="*/ 41910 w 405764"/>
                      <a:gd name="connsiteY18" fmla="*/ 158115 h 404812"/>
                      <a:gd name="connsiteX19" fmla="*/ 0 w 405764"/>
                      <a:gd name="connsiteY19" fmla="*/ 179070 h 404812"/>
                      <a:gd name="connsiteX20" fmla="*/ 0 w 405764"/>
                      <a:gd name="connsiteY20" fmla="*/ 226695 h 404812"/>
                      <a:gd name="connsiteX21" fmla="*/ 41910 w 405764"/>
                      <a:gd name="connsiteY21" fmla="*/ 247650 h 404812"/>
                      <a:gd name="connsiteX22" fmla="*/ 57150 w 405764"/>
                      <a:gd name="connsiteY22" fmla="*/ 284798 h 404812"/>
                      <a:gd name="connsiteX23" fmla="*/ 41910 w 405764"/>
                      <a:gd name="connsiteY23" fmla="*/ 329565 h 404812"/>
                      <a:gd name="connsiteX24" fmla="*/ 75248 w 405764"/>
                      <a:gd name="connsiteY24" fmla="*/ 362903 h 404812"/>
                      <a:gd name="connsiteX25" fmla="*/ 120015 w 405764"/>
                      <a:gd name="connsiteY25" fmla="*/ 347663 h 404812"/>
                      <a:gd name="connsiteX26" fmla="*/ 157163 w 405764"/>
                      <a:gd name="connsiteY26" fmla="*/ 362903 h 404812"/>
                      <a:gd name="connsiteX27" fmla="*/ 178118 w 405764"/>
                      <a:gd name="connsiteY27" fmla="*/ 404813 h 404812"/>
                      <a:gd name="connsiteX28" fmla="*/ 225743 w 405764"/>
                      <a:gd name="connsiteY28" fmla="*/ 404813 h 404812"/>
                      <a:gd name="connsiteX29" fmla="*/ 246698 w 405764"/>
                      <a:gd name="connsiteY29" fmla="*/ 362903 h 404812"/>
                      <a:gd name="connsiteX30" fmla="*/ 283845 w 405764"/>
                      <a:gd name="connsiteY30" fmla="*/ 347663 h 404812"/>
                      <a:gd name="connsiteX31" fmla="*/ 328613 w 405764"/>
                      <a:gd name="connsiteY31" fmla="*/ 362903 h 404812"/>
                      <a:gd name="connsiteX32" fmla="*/ 362903 w 405764"/>
                      <a:gd name="connsiteY32" fmla="*/ 329565 h 404812"/>
                      <a:gd name="connsiteX33" fmla="*/ 347663 w 405764"/>
                      <a:gd name="connsiteY33" fmla="*/ 284798 h 404812"/>
                      <a:gd name="connsiteX34" fmla="*/ 363855 w 405764"/>
                      <a:gd name="connsiteY34" fmla="*/ 247650 h 404812"/>
                      <a:gd name="connsiteX35" fmla="*/ 405765 w 405764"/>
                      <a:gd name="connsiteY35" fmla="*/ 226695 h 404812"/>
                      <a:gd name="connsiteX36" fmla="*/ 405765 w 405764"/>
                      <a:gd name="connsiteY36" fmla="*/ 179070 h 404812"/>
                      <a:gd name="connsiteX37" fmla="*/ 363855 w 405764"/>
                      <a:gd name="connsiteY37" fmla="*/ 158115 h 40481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</a:cxnLst>
                    <a:rect l="l" t="t" r="r" b="b"/>
                    <a:pathLst>
                      <a:path w="405764" h="404812">
                        <a:moveTo>
                          <a:pt x="202883" y="274320"/>
                        </a:moveTo>
                        <a:cubicBezTo>
                          <a:pt x="162877" y="274320"/>
                          <a:pt x="131445" y="241935"/>
                          <a:pt x="131445" y="202883"/>
                        </a:cubicBezTo>
                        <a:cubicBezTo>
                          <a:pt x="131445" y="163830"/>
                          <a:pt x="163830" y="131445"/>
                          <a:pt x="202883" y="131445"/>
                        </a:cubicBezTo>
                        <a:cubicBezTo>
                          <a:pt x="242888" y="131445"/>
                          <a:pt x="274320" y="163830"/>
                          <a:pt x="274320" y="202883"/>
                        </a:cubicBezTo>
                        <a:cubicBezTo>
                          <a:pt x="274320" y="241935"/>
                          <a:pt x="241935" y="274320"/>
                          <a:pt x="202883" y="274320"/>
                        </a:cubicBezTo>
                        <a:close/>
                        <a:moveTo>
                          <a:pt x="363855" y="158115"/>
                        </a:moveTo>
                        <a:cubicBezTo>
                          <a:pt x="360045" y="144780"/>
                          <a:pt x="355283" y="132398"/>
                          <a:pt x="348615" y="120968"/>
                        </a:cubicBezTo>
                        <a:lnTo>
                          <a:pt x="363855" y="76200"/>
                        </a:lnTo>
                        <a:lnTo>
                          <a:pt x="329565" y="41910"/>
                        </a:lnTo>
                        <a:lnTo>
                          <a:pt x="284798" y="57150"/>
                        </a:lnTo>
                        <a:cubicBezTo>
                          <a:pt x="273367" y="50483"/>
                          <a:pt x="260985" y="45720"/>
                          <a:pt x="247650" y="41910"/>
                        </a:cubicBezTo>
                        <a:lnTo>
                          <a:pt x="226695" y="0"/>
                        </a:lnTo>
                        <a:lnTo>
                          <a:pt x="179070" y="0"/>
                        </a:lnTo>
                        <a:lnTo>
                          <a:pt x="158115" y="41910"/>
                        </a:lnTo>
                        <a:cubicBezTo>
                          <a:pt x="144780" y="45720"/>
                          <a:pt x="132398" y="50483"/>
                          <a:pt x="120968" y="57150"/>
                        </a:cubicBezTo>
                        <a:lnTo>
                          <a:pt x="76200" y="41910"/>
                        </a:lnTo>
                        <a:lnTo>
                          <a:pt x="41910" y="76200"/>
                        </a:lnTo>
                        <a:lnTo>
                          <a:pt x="57150" y="120968"/>
                        </a:lnTo>
                        <a:cubicBezTo>
                          <a:pt x="50482" y="132398"/>
                          <a:pt x="45720" y="144780"/>
                          <a:pt x="41910" y="158115"/>
                        </a:cubicBezTo>
                        <a:lnTo>
                          <a:pt x="0" y="179070"/>
                        </a:lnTo>
                        <a:lnTo>
                          <a:pt x="0" y="226695"/>
                        </a:lnTo>
                        <a:lnTo>
                          <a:pt x="41910" y="247650"/>
                        </a:lnTo>
                        <a:cubicBezTo>
                          <a:pt x="45720" y="260985"/>
                          <a:pt x="50482" y="273368"/>
                          <a:pt x="57150" y="284798"/>
                        </a:cubicBezTo>
                        <a:lnTo>
                          <a:pt x="41910" y="329565"/>
                        </a:lnTo>
                        <a:lnTo>
                          <a:pt x="75248" y="362903"/>
                        </a:lnTo>
                        <a:lnTo>
                          <a:pt x="120015" y="347663"/>
                        </a:lnTo>
                        <a:cubicBezTo>
                          <a:pt x="131445" y="354330"/>
                          <a:pt x="143827" y="359093"/>
                          <a:pt x="157163" y="362903"/>
                        </a:cubicBezTo>
                        <a:lnTo>
                          <a:pt x="178118" y="404813"/>
                        </a:lnTo>
                        <a:lnTo>
                          <a:pt x="225743" y="404813"/>
                        </a:lnTo>
                        <a:lnTo>
                          <a:pt x="246698" y="362903"/>
                        </a:lnTo>
                        <a:cubicBezTo>
                          <a:pt x="260033" y="359093"/>
                          <a:pt x="272415" y="354330"/>
                          <a:pt x="283845" y="347663"/>
                        </a:cubicBezTo>
                        <a:lnTo>
                          <a:pt x="328613" y="362903"/>
                        </a:lnTo>
                        <a:lnTo>
                          <a:pt x="362903" y="329565"/>
                        </a:lnTo>
                        <a:lnTo>
                          <a:pt x="347663" y="284798"/>
                        </a:lnTo>
                        <a:cubicBezTo>
                          <a:pt x="354330" y="273368"/>
                          <a:pt x="360045" y="260033"/>
                          <a:pt x="363855" y="247650"/>
                        </a:cubicBezTo>
                        <a:lnTo>
                          <a:pt x="405765" y="226695"/>
                        </a:lnTo>
                        <a:lnTo>
                          <a:pt x="405765" y="179070"/>
                        </a:lnTo>
                        <a:lnTo>
                          <a:pt x="363855" y="158115"/>
                        </a:lnTo>
                        <a:close/>
                      </a:path>
                    </a:pathLst>
                  </a:custGeom>
                  <a:solidFill>
                    <a:srgbClr val="A5A5A5"/>
                  </a:solidFill>
                  <a:ln w="19050" cap="rnd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6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</a:endParaRPr>
                  </a:p>
                </p:txBody>
              </p:sp>
              <p:sp>
                <p:nvSpPr>
                  <p:cNvPr id="106" name="Freeform: Shape 105">
                    <a:extLst>
                      <a:ext uri="{FF2B5EF4-FFF2-40B4-BE49-F238E27FC236}">
                        <a16:creationId xmlns:a16="http://schemas.microsoft.com/office/drawing/2014/main" id="{3A96F8E0-08FD-24B8-A888-5F773673BD6F}"/>
                      </a:ext>
                    </a:extLst>
                  </p:cNvPr>
                  <p:cNvSpPr/>
                  <p:nvPr/>
                </p:nvSpPr>
                <p:spPr>
                  <a:xfrm>
                    <a:off x="5986457" y="5787985"/>
                    <a:ext cx="405765" cy="404812"/>
                  </a:xfrm>
                  <a:custGeom>
                    <a:avLst/>
                    <a:gdLst>
                      <a:gd name="connsiteX0" fmla="*/ 202883 w 405765"/>
                      <a:gd name="connsiteY0" fmla="*/ 274320 h 404812"/>
                      <a:gd name="connsiteX1" fmla="*/ 131445 w 405765"/>
                      <a:gd name="connsiteY1" fmla="*/ 202882 h 404812"/>
                      <a:gd name="connsiteX2" fmla="*/ 202883 w 405765"/>
                      <a:gd name="connsiteY2" fmla="*/ 131445 h 404812"/>
                      <a:gd name="connsiteX3" fmla="*/ 274320 w 405765"/>
                      <a:gd name="connsiteY3" fmla="*/ 202882 h 404812"/>
                      <a:gd name="connsiteX4" fmla="*/ 202883 w 405765"/>
                      <a:gd name="connsiteY4" fmla="*/ 274320 h 404812"/>
                      <a:gd name="connsiteX5" fmla="*/ 202883 w 405765"/>
                      <a:gd name="connsiteY5" fmla="*/ 274320 h 404812"/>
                      <a:gd name="connsiteX6" fmla="*/ 348615 w 405765"/>
                      <a:gd name="connsiteY6" fmla="*/ 120967 h 404812"/>
                      <a:gd name="connsiteX7" fmla="*/ 363855 w 405765"/>
                      <a:gd name="connsiteY7" fmla="*/ 76200 h 404812"/>
                      <a:gd name="connsiteX8" fmla="*/ 329565 w 405765"/>
                      <a:gd name="connsiteY8" fmla="*/ 41910 h 404812"/>
                      <a:gd name="connsiteX9" fmla="*/ 284798 w 405765"/>
                      <a:gd name="connsiteY9" fmla="*/ 57150 h 404812"/>
                      <a:gd name="connsiteX10" fmla="*/ 247650 w 405765"/>
                      <a:gd name="connsiteY10" fmla="*/ 41910 h 404812"/>
                      <a:gd name="connsiteX11" fmla="*/ 226695 w 405765"/>
                      <a:gd name="connsiteY11" fmla="*/ 0 h 404812"/>
                      <a:gd name="connsiteX12" fmla="*/ 179070 w 405765"/>
                      <a:gd name="connsiteY12" fmla="*/ 0 h 404812"/>
                      <a:gd name="connsiteX13" fmla="*/ 158115 w 405765"/>
                      <a:gd name="connsiteY13" fmla="*/ 41910 h 404812"/>
                      <a:gd name="connsiteX14" fmla="*/ 120968 w 405765"/>
                      <a:gd name="connsiteY14" fmla="*/ 57150 h 404812"/>
                      <a:gd name="connsiteX15" fmla="*/ 76200 w 405765"/>
                      <a:gd name="connsiteY15" fmla="*/ 41910 h 404812"/>
                      <a:gd name="connsiteX16" fmla="*/ 42863 w 405765"/>
                      <a:gd name="connsiteY16" fmla="*/ 75247 h 404812"/>
                      <a:gd name="connsiteX17" fmla="*/ 57150 w 405765"/>
                      <a:gd name="connsiteY17" fmla="*/ 120015 h 404812"/>
                      <a:gd name="connsiteX18" fmla="*/ 41910 w 405765"/>
                      <a:gd name="connsiteY18" fmla="*/ 157163 h 404812"/>
                      <a:gd name="connsiteX19" fmla="*/ 0 w 405765"/>
                      <a:gd name="connsiteY19" fmla="*/ 178117 h 404812"/>
                      <a:gd name="connsiteX20" fmla="*/ 0 w 405765"/>
                      <a:gd name="connsiteY20" fmla="*/ 225742 h 404812"/>
                      <a:gd name="connsiteX21" fmla="*/ 41910 w 405765"/>
                      <a:gd name="connsiteY21" fmla="*/ 246698 h 404812"/>
                      <a:gd name="connsiteX22" fmla="*/ 57150 w 405765"/>
                      <a:gd name="connsiteY22" fmla="*/ 283845 h 404812"/>
                      <a:gd name="connsiteX23" fmla="*/ 42863 w 405765"/>
                      <a:gd name="connsiteY23" fmla="*/ 328613 h 404812"/>
                      <a:gd name="connsiteX24" fmla="*/ 76200 w 405765"/>
                      <a:gd name="connsiteY24" fmla="*/ 361950 h 404812"/>
                      <a:gd name="connsiteX25" fmla="*/ 120968 w 405765"/>
                      <a:gd name="connsiteY25" fmla="*/ 347663 h 404812"/>
                      <a:gd name="connsiteX26" fmla="*/ 158115 w 405765"/>
                      <a:gd name="connsiteY26" fmla="*/ 362903 h 404812"/>
                      <a:gd name="connsiteX27" fmla="*/ 179070 w 405765"/>
                      <a:gd name="connsiteY27" fmla="*/ 404813 h 404812"/>
                      <a:gd name="connsiteX28" fmla="*/ 226695 w 405765"/>
                      <a:gd name="connsiteY28" fmla="*/ 404813 h 404812"/>
                      <a:gd name="connsiteX29" fmla="*/ 247650 w 405765"/>
                      <a:gd name="connsiteY29" fmla="*/ 362903 h 404812"/>
                      <a:gd name="connsiteX30" fmla="*/ 284798 w 405765"/>
                      <a:gd name="connsiteY30" fmla="*/ 347663 h 404812"/>
                      <a:gd name="connsiteX31" fmla="*/ 329565 w 405765"/>
                      <a:gd name="connsiteY31" fmla="*/ 362903 h 404812"/>
                      <a:gd name="connsiteX32" fmla="*/ 362903 w 405765"/>
                      <a:gd name="connsiteY32" fmla="*/ 328613 h 404812"/>
                      <a:gd name="connsiteX33" fmla="*/ 348615 w 405765"/>
                      <a:gd name="connsiteY33" fmla="*/ 284798 h 404812"/>
                      <a:gd name="connsiteX34" fmla="*/ 363855 w 405765"/>
                      <a:gd name="connsiteY34" fmla="*/ 247650 h 404812"/>
                      <a:gd name="connsiteX35" fmla="*/ 405765 w 405765"/>
                      <a:gd name="connsiteY35" fmla="*/ 226695 h 404812"/>
                      <a:gd name="connsiteX36" fmla="*/ 405765 w 405765"/>
                      <a:gd name="connsiteY36" fmla="*/ 179070 h 404812"/>
                      <a:gd name="connsiteX37" fmla="*/ 363855 w 405765"/>
                      <a:gd name="connsiteY37" fmla="*/ 158115 h 404812"/>
                      <a:gd name="connsiteX38" fmla="*/ 348615 w 405765"/>
                      <a:gd name="connsiteY38" fmla="*/ 120967 h 40481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</a:cxnLst>
                    <a:rect l="l" t="t" r="r" b="b"/>
                    <a:pathLst>
                      <a:path w="405765" h="404812">
                        <a:moveTo>
                          <a:pt x="202883" y="274320"/>
                        </a:moveTo>
                        <a:cubicBezTo>
                          <a:pt x="162878" y="274320"/>
                          <a:pt x="131445" y="241935"/>
                          <a:pt x="131445" y="202882"/>
                        </a:cubicBezTo>
                        <a:cubicBezTo>
                          <a:pt x="131445" y="162877"/>
                          <a:pt x="163830" y="131445"/>
                          <a:pt x="202883" y="131445"/>
                        </a:cubicBezTo>
                        <a:cubicBezTo>
                          <a:pt x="242888" y="131445"/>
                          <a:pt x="274320" y="163830"/>
                          <a:pt x="274320" y="202882"/>
                        </a:cubicBezTo>
                        <a:cubicBezTo>
                          <a:pt x="274320" y="241935"/>
                          <a:pt x="242888" y="274320"/>
                          <a:pt x="202883" y="274320"/>
                        </a:cubicBezTo>
                        <a:lnTo>
                          <a:pt x="202883" y="274320"/>
                        </a:lnTo>
                        <a:close/>
                        <a:moveTo>
                          <a:pt x="348615" y="120967"/>
                        </a:moveTo>
                        <a:lnTo>
                          <a:pt x="363855" y="76200"/>
                        </a:lnTo>
                        <a:lnTo>
                          <a:pt x="329565" y="41910"/>
                        </a:lnTo>
                        <a:lnTo>
                          <a:pt x="284798" y="57150"/>
                        </a:lnTo>
                        <a:cubicBezTo>
                          <a:pt x="273368" y="50482"/>
                          <a:pt x="260033" y="45720"/>
                          <a:pt x="247650" y="41910"/>
                        </a:cubicBezTo>
                        <a:lnTo>
                          <a:pt x="226695" y="0"/>
                        </a:lnTo>
                        <a:lnTo>
                          <a:pt x="179070" y="0"/>
                        </a:lnTo>
                        <a:lnTo>
                          <a:pt x="158115" y="41910"/>
                        </a:lnTo>
                        <a:cubicBezTo>
                          <a:pt x="144780" y="45720"/>
                          <a:pt x="132398" y="50482"/>
                          <a:pt x="120968" y="57150"/>
                        </a:cubicBezTo>
                        <a:lnTo>
                          <a:pt x="76200" y="41910"/>
                        </a:lnTo>
                        <a:lnTo>
                          <a:pt x="42863" y="75247"/>
                        </a:lnTo>
                        <a:lnTo>
                          <a:pt x="57150" y="120015"/>
                        </a:lnTo>
                        <a:cubicBezTo>
                          <a:pt x="50483" y="131445"/>
                          <a:pt x="45720" y="144780"/>
                          <a:pt x="41910" y="157163"/>
                        </a:cubicBezTo>
                        <a:lnTo>
                          <a:pt x="0" y="178117"/>
                        </a:lnTo>
                        <a:lnTo>
                          <a:pt x="0" y="225742"/>
                        </a:lnTo>
                        <a:lnTo>
                          <a:pt x="41910" y="246698"/>
                        </a:lnTo>
                        <a:cubicBezTo>
                          <a:pt x="45720" y="260032"/>
                          <a:pt x="50483" y="272415"/>
                          <a:pt x="57150" y="283845"/>
                        </a:cubicBezTo>
                        <a:lnTo>
                          <a:pt x="42863" y="328613"/>
                        </a:lnTo>
                        <a:lnTo>
                          <a:pt x="76200" y="361950"/>
                        </a:lnTo>
                        <a:lnTo>
                          <a:pt x="120968" y="347663"/>
                        </a:lnTo>
                        <a:cubicBezTo>
                          <a:pt x="132398" y="354330"/>
                          <a:pt x="144780" y="359092"/>
                          <a:pt x="158115" y="362903"/>
                        </a:cubicBezTo>
                        <a:lnTo>
                          <a:pt x="179070" y="404813"/>
                        </a:lnTo>
                        <a:lnTo>
                          <a:pt x="226695" y="404813"/>
                        </a:lnTo>
                        <a:lnTo>
                          <a:pt x="247650" y="362903"/>
                        </a:lnTo>
                        <a:cubicBezTo>
                          <a:pt x="260985" y="359092"/>
                          <a:pt x="273368" y="354330"/>
                          <a:pt x="284798" y="347663"/>
                        </a:cubicBezTo>
                        <a:lnTo>
                          <a:pt x="329565" y="362903"/>
                        </a:lnTo>
                        <a:lnTo>
                          <a:pt x="362903" y="328613"/>
                        </a:lnTo>
                        <a:lnTo>
                          <a:pt x="348615" y="284798"/>
                        </a:lnTo>
                        <a:cubicBezTo>
                          <a:pt x="355283" y="273367"/>
                          <a:pt x="360045" y="260985"/>
                          <a:pt x="363855" y="247650"/>
                        </a:cubicBezTo>
                        <a:lnTo>
                          <a:pt x="405765" y="226695"/>
                        </a:lnTo>
                        <a:lnTo>
                          <a:pt x="405765" y="179070"/>
                        </a:lnTo>
                        <a:lnTo>
                          <a:pt x="363855" y="158115"/>
                        </a:lnTo>
                        <a:cubicBezTo>
                          <a:pt x="360045" y="144780"/>
                          <a:pt x="355283" y="132397"/>
                          <a:pt x="348615" y="120967"/>
                        </a:cubicBezTo>
                        <a:close/>
                      </a:path>
                    </a:pathLst>
                  </a:custGeom>
                  <a:solidFill>
                    <a:srgbClr val="A5A5A5"/>
                  </a:solidFill>
                  <a:ln w="19050" cap="rnd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defTabSz="914400" eaLnBrk="1" fontAlgn="auto" latinLnBrk="0" hangingPunct="1">
                      <a:lnSpc>
                        <a:spcPct val="100000"/>
                      </a:lnSpc>
                      <a:spcBef>
                        <a:spcPts val="0"/>
                      </a:spcBef>
                      <a:spcAft>
                        <a:spcPts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0" lang="en-US" sz="1600" b="0" i="0" u="none" strike="noStrike" kern="0" cap="none" spc="0" normalizeH="0" baseline="0" noProof="0">
                      <a:ln>
                        <a:noFill/>
                      </a:ln>
                      <a:solidFill>
                        <a:prstClr val="white"/>
                      </a:solidFill>
                      <a:effectLst/>
                      <a:uLnTx/>
                      <a:uFillTx/>
                      <a:latin typeface="Calibri" panose="020F0502020204030204"/>
                    </a:endParaRPr>
                  </a:p>
                </p:txBody>
              </p:sp>
            </p:grpSp>
          </p:grpSp>
          <p:sp>
            <p:nvSpPr>
              <p:cNvPr id="74" name="TextBox 73">
                <a:extLst>
                  <a:ext uri="{FF2B5EF4-FFF2-40B4-BE49-F238E27FC236}">
                    <a16:creationId xmlns:a16="http://schemas.microsoft.com/office/drawing/2014/main" id="{A8A9A86A-2682-F70D-5CCA-8E906C2D940D}"/>
                  </a:ext>
                </a:extLst>
              </p:cNvPr>
              <p:cNvSpPr txBox="1"/>
              <p:nvPr/>
            </p:nvSpPr>
            <p:spPr>
              <a:xfrm>
                <a:off x="6620706" y="5268935"/>
                <a:ext cx="832279" cy="27699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2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3A3838"/>
                    </a:solidFill>
                    <a:effectLst/>
                    <a:uLnTx/>
                    <a:uFillTx/>
                    <a:latin typeface="Calibri" panose="020F0502020204030204"/>
                  </a:rPr>
                  <a:t>result files</a:t>
                </a:r>
              </a:p>
            </p:txBody>
          </p:sp>
          <p:grpSp>
            <p:nvGrpSpPr>
              <p:cNvPr id="75" name="Graphic 13" descr="Lightbulb and gear">
                <a:extLst>
                  <a:ext uri="{FF2B5EF4-FFF2-40B4-BE49-F238E27FC236}">
                    <a16:creationId xmlns:a16="http://schemas.microsoft.com/office/drawing/2014/main" id="{B4108C86-5202-C6E1-37B0-891943BB9AFC}"/>
                  </a:ext>
                </a:extLst>
              </p:cNvPr>
              <p:cNvGrpSpPr/>
              <p:nvPr/>
            </p:nvGrpSpPr>
            <p:grpSpPr>
              <a:xfrm>
                <a:off x="6605547" y="5076236"/>
                <a:ext cx="230280" cy="230280"/>
                <a:chOff x="7108755" y="5482149"/>
                <a:chExt cx="914400" cy="914400"/>
              </a:xfrm>
            </p:grpSpPr>
            <p:sp>
              <p:nvSpPr>
                <p:cNvPr id="92" name="Freeform: Shape 91">
                  <a:extLst>
                    <a:ext uri="{FF2B5EF4-FFF2-40B4-BE49-F238E27FC236}">
                      <a16:creationId xmlns:a16="http://schemas.microsoft.com/office/drawing/2014/main" id="{52F2C0ED-725C-927A-A968-9680C31285D3}"/>
                    </a:ext>
                  </a:extLst>
                </p:cNvPr>
                <p:cNvSpPr/>
                <p:nvPr/>
              </p:nvSpPr>
              <p:spPr>
                <a:xfrm>
                  <a:off x="7448225" y="5790568"/>
                  <a:ext cx="218122" cy="216788"/>
                </a:xfrm>
                <a:custGeom>
                  <a:avLst/>
                  <a:gdLst>
                    <a:gd name="connsiteX0" fmla="*/ 187547 w 218122"/>
                    <a:gd name="connsiteY0" fmla="*/ 64675 h 216788"/>
                    <a:gd name="connsiteX1" fmla="*/ 195644 w 218122"/>
                    <a:gd name="connsiteY1" fmla="*/ 40672 h 216788"/>
                    <a:gd name="connsiteX2" fmla="*/ 177355 w 218122"/>
                    <a:gd name="connsiteY2" fmla="*/ 22384 h 216788"/>
                    <a:gd name="connsiteX3" fmla="*/ 153353 w 218122"/>
                    <a:gd name="connsiteY3" fmla="*/ 30480 h 216788"/>
                    <a:gd name="connsiteX4" fmla="*/ 133541 w 218122"/>
                    <a:gd name="connsiteY4" fmla="*/ 22384 h 216788"/>
                    <a:gd name="connsiteX5" fmla="*/ 122301 w 218122"/>
                    <a:gd name="connsiteY5" fmla="*/ 0 h 216788"/>
                    <a:gd name="connsiteX6" fmla="*/ 96774 w 218122"/>
                    <a:gd name="connsiteY6" fmla="*/ 0 h 216788"/>
                    <a:gd name="connsiteX7" fmla="*/ 85439 w 218122"/>
                    <a:gd name="connsiteY7" fmla="*/ 22479 h 216788"/>
                    <a:gd name="connsiteX8" fmla="*/ 65532 w 218122"/>
                    <a:gd name="connsiteY8" fmla="*/ 30575 h 216788"/>
                    <a:gd name="connsiteX9" fmla="*/ 41529 w 218122"/>
                    <a:gd name="connsiteY9" fmla="*/ 22479 h 216788"/>
                    <a:gd name="connsiteX10" fmla="*/ 23241 w 218122"/>
                    <a:gd name="connsiteY10" fmla="*/ 40767 h 216788"/>
                    <a:gd name="connsiteX11" fmla="*/ 30861 w 218122"/>
                    <a:gd name="connsiteY11" fmla="*/ 64770 h 216788"/>
                    <a:gd name="connsiteX12" fmla="*/ 22479 w 218122"/>
                    <a:gd name="connsiteY12" fmla="*/ 84582 h 216788"/>
                    <a:gd name="connsiteX13" fmla="*/ 0 w 218122"/>
                    <a:gd name="connsiteY13" fmla="*/ 95821 h 216788"/>
                    <a:gd name="connsiteX14" fmla="*/ 0 w 218122"/>
                    <a:gd name="connsiteY14" fmla="*/ 120968 h 216788"/>
                    <a:gd name="connsiteX15" fmla="*/ 22479 w 218122"/>
                    <a:gd name="connsiteY15" fmla="*/ 132302 h 216788"/>
                    <a:gd name="connsiteX16" fmla="*/ 30575 w 218122"/>
                    <a:gd name="connsiteY16" fmla="*/ 152114 h 216788"/>
                    <a:gd name="connsiteX17" fmla="*/ 22479 w 218122"/>
                    <a:gd name="connsiteY17" fmla="*/ 176117 h 216788"/>
                    <a:gd name="connsiteX18" fmla="*/ 41529 w 218122"/>
                    <a:gd name="connsiteY18" fmla="*/ 194405 h 216788"/>
                    <a:gd name="connsiteX19" fmla="*/ 65532 w 218122"/>
                    <a:gd name="connsiteY19" fmla="*/ 186214 h 216788"/>
                    <a:gd name="connsiteX20" fmla="*/ 85344 w 218122"/>
                    <a:gd name="connsiteY20" fmla="*/ 194405 h 216788"/>
                    <a:gd name="connsiteX21" fmla="*/ 96583 w 218122"/>
                    <a:gd name="connsiteY21" fmla="*/ 216789 h 216788"/>
                    <a:gd name="connsiteX22" fmla="*/ 122111 w 218122"/>
                    <a:gd name="connsiteY22" fmla="*/ 216789 h 216788"/>
                    <a:gd name="connsiteX23" fmla="*/ 133445 w 218122"/>
                    <a:gd name="connsiteY23" fmla="*/ 194786 h 216788"/>
                    <a:gd name="connsiteX24" fmla="*/ 152972 w 218122"/>
                    <a:gd name="connsiteY24" fmla="*/ 186880 h 216788"/>
                    <a:gd name="connsiteX25" fmla="*/ 176879 w 218122"/>
                    <a:gd name="connsiteY25" fmla="*/ 195072 h 216788"/>
                    <a:gd name="connsiteX26" fmla="*/ 195167 w 218122"/>
                    <a:gd name="connsiteY26" fmla="*/ 176689 h 216788"/>
                    <a:gd name="connsiteX27" fmla="*/ 187071 w 218122"/>
                    <a:gd name="connsiteY27" fmla="*/ 152781 h 216788"/>
                    <a:gd name="connsiteX28" fmla="*/ 195739 w 218122"/>
                    <a:gd name="connsiteY28" fmla="*/ 132874 h 216788"/>
                    <a:gd name="connsiteX29" fmla="*/ 218123 w 218122"/>
                    <a:gd name="connsiteY29" fmla="*/ 121634 h 216788"/>
                    <a:gd name="connsiteX30" fmla="*/ 218123 w 218122"/>
                    <a:gd name="connsiteY30" fmla="*/ 95821 h 216788"/>
                    <a:gd name="connsiteX31" fmla="*/ 195644 w 218122"/>
                    <a:gd name="connsiteY31" fmla="*/ 84487 h 216788"/>
                    <a:gd name="connsiteX32" fmla="*/ 187547 w 218122"/>
                    <a:gd name="connsiteY32" fmla="*/ 64675 h 216788"/>
                    <a:gd name="connsiteX33" fmla="*/ 109442 w 218122"/>
                    <a:gd name="connsiteY33" fmla="*/ 146875 h 216788"/>
                    <a:gd name="connsiteX34" fmla="*/ 71342 w 218122"/>
                    <a:gd name="connsiteY34" fmla="*/ 108775 h 216788"/>
                    <a:gd name="connsiteX35" fmla="*/ 109442 w 218122"/>
                    <a:gd name="connsiteY35" fmla="*/ 70675 h 216788"/>
                    <a:gd name="connsiteX36" fmla="*/ 147542 w 218122"/>
                    <a:gd name="connsiteY36" fmla="*/ 108775 h 216788"/>
                    <a:gd name="connsiteX37" fmla="*/ 109442 w 218122"/>
                    <a:gd name="connsiteY37" fmla="*/ 146875 h 2167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</a:cxnLst>
                  <a:rect l="l" t="t" r="r" b="b"/>
                  <a:pathLst>
                    <a:path w="218122" h="216788">
                      <a:moveTo>
                        <a:pt x="187547" y="64675"/>
                      </a:moveTo>
                      <a:lnTo>
                        <a:pt x="195644" y="40672"/>
                      </a:lnTo>
                      <a:lnTo>
                        <a:pt x="177355" y="22384"/>
                      </a:lnTo>
                      <a:lnTo>
                        <a:pt x="153353" y="30480"/>
                      </a:lnTo>
                      <a:cubicBezTo>
                        <a:pt x="147113" y="26964"/>
                        <a:pt x="140457" y="24244"/>
                        <a:pt x="133541" y="22384"/>
                      </a:cubicBezTo>
                      <a:lnTo>
                        <a:pt x="122301" y="0"/>
                      </a:lnTo>
                      <a:lnTo>
                        <a:pt x="96774" y="0"/>
                      </a:lnTo>
                      <a:lnTo>
                        <a:pt x="85439" y="22479"/>
                      </a:lnTo>
                      <a:cubicBezTo>
                        <a:pt x="78498" y="24356"/>
                        <a:pt x="71813" y="27075"/>
                        <a:pt x="65532" y="30575"/>
                      </a:cubicBezTo>
                      <a:lnTo>
                        <a:pt x="41529" y="22479"/>
                      </a:lnTo>
                      <a:lnTo>
                        <a:pt x="23241" y="40767"/>
                      </a:lnTo>
                      <a:lnTo>
                        <a:pt x="30861" y="64770"/>
                      </a:lnTo>
                      <a:cubicBezTo>
                        <a:pt x="27206" y="70976"/>
                        <a:pt x="24388" y="77637"/>
                        <a:pt x="22479" y="84582"/>
                      </a:cubicBezTo>
                      <a:lnTo>
                        <a:pt x="0" y="95821"/>
                      </a:lnTo>
                      <a:lnTo>
                        <a:pt x="0" y="120968"/>
                      </a:lnTo>
                      <a:lnTo>
                        <a:pt x="22479" y="132302"/>
                      </a:lnTo>
                      <a:cubicBezTo>
                        <a:pt x="24332" y="139221"/>
                        <a:pt x="27052" y="145878"/>
                        <a:pt x="30575" y="152114"/>
                      </a:cubicBezTo>
                      <a:lnTo>
                        <a:pt x="22479" y="176117"/>
                      </a:lnTo>
                      <a:lnTo>
                        <a:pt x="41529" y="194405"/>
                      </a:lnTo>
                      <a:lnTo>
                        <a:pt x="65532" y="186214"/>
                      </a:lnTo>
                      <a:cubicBezTo>
                        <a:pt x="71767" y="189763"/>
                        <a:pt x="78423" y="192515"/>
                        <a:pt x="85344" y="194405"/>
                      </a:cubicBezTo>
                      <a:lnTo>
                        <a:pt x="96583" y="216789"/>
                      </a:lnTo>
                      <a:lnTo>
                        <a:pt x="122111" y="216789"/>
                      </a:lnTo>
                      <a:lnTo>
                        <a:pt x="133445" y="194786"/>
                      </a:lnTo>
                      <a:cubicBezTo>
                        <a:pt x="140245" y="192937"/>
                        <a:pt x="146800" y="190283"/>
                        <a:pt x="152972" y="186880"/>
                      </a:cubicBezTo>
                      <a:lnTo>
                        <a:pt x="176879" y="195072"/>
                      </a:lnTo>
                      <a:lnTo>
                        <a:pt x="195167" y="176689"/>
                      </a:lnTo>
                      <a:lnTo>
                        <a:pt x="187071" y="152781"/>
                      </a:lnTo>
                      <a:cubicBezTo>
                        <a:pt x="190710" y="146497"/>
                        <a:pt x="193618" y="139818"/>
                        <a:pt x="195739" y="132874"/>
                      </a:cubicBezTo>
                      <a:lnTo>
                        <a:pt x="218123" y="121634"/>
                      </a:lnTo>
                      <a:lnTo>
                        <a:pt x="218123" y="95821"/>
                      </a:lnTo>
                      <a:lnTo>
                        <a:pt x="195644" y="84487"/>
                      </a:lnTo>
                      <a:cubicBezTo>
                        <a:pt x="193825" y="77556"/>
                        <a:pt x="191103" y="70896"/>
                        <a:pt x="187547" y="64675"/>
                      </a:cubicBezTo>
                      <a:close/>
                      <a:moveTo>
                        <a:pt x="109442" y="146875"/>
                      </a:moveTo>
                      <a:cubicBezTo>
                        <a:pt x="88401" y="146875"/>
                        <a:pt x="71342" y="129817"/>
                        <a:pt x="71342" y="108775"/>
                      </a:cubicBezTo>
                      <a:cubicBezTo>
                        <a:pt x="71342" y="87734"/>
                        <a:pt x="88401" y="70675"/>
                        <a:pt x="109442" y="70675"/>
                      </a:cubicBezTo>
                      <a:cubicBezTo>
                        <a:pt x="130356" y="70982"/>
                        <a:pt x="147236" y="87861"/>
                        <a:pt x="147542" y="108775"/>
                      </a:cubicBezTo>
                      <a:cubicBezTo>
                        <a:pt x="147542" y="129817"/>
                        <a:pt x="130484" y="146875"/>
                        <a:pt x="109442" y="146875"/>
                      </a:cubicBezTo>
                      <a:close/>
                    </a:path>
                  </a:pathLst>
                </a:custGeom>
                <a:solidFill>
                  <a:srgbClr val="A5A5A5"/>
                </a:solidFill>
                <a:ln w="19050" cap="rnd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6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</a:endParaRPr>
                </a:p>
              </p:txBody>
            </p:sp>
            <p:sp>
              <p:nvSpPr>
                <p:cNvPr id="93" name="Freeform: Shape 92">
                  <a:extLst>
                    <a:ext uri="{FF2B5EF4-FFF2-40B4-BE49-F238E27FC236}">
                      <a16:creationId xmlns:a16="http://schemas.microsoft.com/office/drawing/2014/main" id="{B5C4FE64-8B05-84BD-63C7-132B6BBEFE51}"/>
                    </a:ext>
                  </a:extLst>
                </p:cNvPr>
                <p:cNvSpPr/>
                <p:nvPr/>
              </p:nvSpPr>
              <p:spPr>
                <a:xfrm>
                  <a:off x="7449652" y="6194523"/>
                  <a:ext cx="215744" cy="54959"/>
                </a:xfrm>
                <a:custGeom>
                  <a:avLst/>
                  <a:gdLst>
                    <a:gd name="connsiteX0" fmla="*/ 189835 w 215744"/>
                    <a:gd name="connsiteY0" fmla="*/ 0 h 54959"/>
                    <a:gd name="connsiteX1" fmla="*/ 25910 w 215744"/>
                    <a:gd name="connsiteY1" fmla="*/ 0 h 54959"/>
                    <a:gd name="connsiteX2" fmla="*/ 48 w 215744"/>
                    <a:gd name="connsiteY2" fmla="*/ 29098 h 54959"/>
                    <a:gd name="connsiteX3" fmla="*/ 25910 w 215744"/>
                    <a:gd name="connsiteY3" fmla="*/ 54959 h 54959"/>
                    <a:gd name="connsiteX4" fmla="*/ 189835 w 215744"/>
                    <a:gd name="connsiteY4" fmla="*/ 54959 h 54959"/>
                    <a:gd name="connsiteX5" fmla="*/ 215696 w 215744"/>
                    <a:gd name="connsiteY5" fmla="*/ 25861 h 54959"/>
                    <a:gd name="connsiteX6" fmla="*/ 189835 w 215744"/>
                    <a:gd name="connsiteY6" fmla="*/ 0 h 5495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15744" h="54959">
                      <a:moveTo>
                        <a:pt x="189835" y="0"/>
                      </a:moveTo>
                      <a:lnTo>
                        <a:pt x="25910" y="0"/>
                      </a:lnTo>
                      <a:cubicBezTo>
                        <a:pt x="10734" y="894"/>
                        <a:pt x="-845" y="13922"/>
                        <a:pt x="48" y="29098"/>
                      </a:cubicBezTo>
                      <a:cubicBezTo>
                        <a:pt x="869" y="43027"/>
                        <a:pt x="11981" y="54139"/>
                        <a:pt x="25910" y="54959"/>
                      </a:cubicBezTo>
                      <a:lnTo>
                        <a:pt x="189835" y="54959"/>
                      </a:lnTo>
                      <a:cubicBezTo>
                        <a:pt x="205011" y="54065"/>
                        <a:pt x="216590" y="41037"/>
                        <a:pt x="215696" y="25861"/>
                      </a:cubicBezTo>
                      <a:cubicBezTo>
                        <a:pt x="214875" y="11932"/>
                        <a:pt x="203763" y="820"/>
                        <a:pt x="189835" y="0"/>
                      </a:cubicBezTo>
                      <a:close/>
                    </a:path>
                  </a:pathLst>
                </a:custGeom>
                <a:solidFill>
                  <a:srgbClr val="A5A5A5"/>
                </a:solidFill>
                <a:ln w="19050" cap="rnd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6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</a:endParaRPr>
                </a:p>
              </p:txBody>
            </p:sp>
            <p:sp>
              <p:nvSpPr>
                <p:cNvPr id="94" name="Freeform: Shape 93">
                  <a:extLst>
                    <a:ext uri="{FF2B5EF4-FFF2-40B4-BE49-F238E27FC236}">
                      <a16:creationId xmlns:a16="http://schemas.microsoft.com/office/drawing/2014/main" id="{3A277C8C-F5CE-B9C2-9119-436AF4D0A179}"/>
                    </a:ext>
                  </a:extLst>
                </p:cNvPr>
                <p:cNvSpPr/>
                <p:nvPr/>
              </p:nvSpPr>
              <p:spPr>
                <a:xfrm>
                  <a:off x="7498041" y="6287582"/>
                  <a:ext cx="118967" cy="54959"/>
                </a:xfrm>
                <a:custGeom>
                  <a:avLst/>
                  <a:gdLst>
                    <a:gd name="connsiteX0" fmla="*/ 59531 w 118967"/>
                    <a:gd name="connsiteY0" fmla="*/ 54959 h 54959"/>
                    <a:gd name="connsiteX1" fmla="*/ 118967 w 118967"/>
                    <a:gd name="connsiteY1" fmla="*/ 0 h 54959"/>
                    <a:gd name="connsiteX2" fmla="*/ 0 w 118967"/>
                    <a:gd name="connsiteY2" fmla="*/ 0 h 54959"/>
                    <a:gd name="connsiteX3" fmla="*/ 59531 w 118967"/>
                    <a:gd name="connsiteY3" fmla="*/ 54959 h 5495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18967" h="54959">
                      <a:moveTo>
                        <a:pt x="59531" y="54959"/>
                      </a:moveTo>
                      <a:cubicBezTo>
                        <a:pt x="90631" y="54910"/>
                        <a:pt x="116487" y="31001"/>
                        <a:pt x="118967" y="0"/>
                      </a:cubicBezTo>
                      <a:lnTo>
                        <a:pt x="0" y="0"/>
                      </a:lnTo>
                      <a:cubicBezTo>
                        <a:pt x="2527" y="31016"/>
                        <a:pt x="28413" y="54914"/>
                        <a:pt x="59531" y="54959"/>
                      </a:cubicBezTo>
                      <a:close/>
                    </a:path>
                  </a:pathLst>
                </a:custGeom>
                <a:solidFill>
                  <a:srgbClr val="A5A5A5"/>
                </a:solidFill>
                <a:ln w="19050" cap="rnd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6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</a:endParaRPr>
                </a:p>
              </p:txBody>
            </p:sp>
            <p:sp>
              <p:nvSpPr>
                <p:cNvPr id="95" name="Freeform: Shape 94">
                  <a:extLst>
                    <a:ext uri="{FF2B5EF4-FFF2-40B4-BE49-F238E27FC236}">
                      <a16:creationId xmlns:a16="http://schemas.microsoft.com/office/drawing/2014/main" id="{AF8F7EE1-F376-A11A-8562-18656B91BC9F}"/>
                    </a:ext>
                  </a:extLst>
                </p:cNvPr>
                <p:cNvSpPr/>
                <p:nvPr/>
              </p:nvSpPr>
              <p:spPr>
                <a:xfrm>
                  <a:off x="7319162" y="5662362"/>
                  <a:ext cx="476249" cy="494061"/>
                </a:xfrm>
                <a:custGeom>
                  <a:avLst/>
                  <a:gdLst>
                    <a:gd name="connsiteX0" fmla="*/ 476250 w 476249"/>
                    <a:gd name="connsiteY0" fmla="*/ 243364 h 494061"/>
                    <a:gd name="connsiteX1" fmla="*/ 476250 w 476249"/>
                    <a:gd name="connsiteY1" fmla="*/ 235172 h 494061"/>
                    <a:gd name="connsiteX2" fmla="*/ 238125 w 476249"/>
                    <a:gd name="connsiteY2" fmla="*/ 0 h 494061"/>
                    <a:gd name="connsiteX3" fmla="*/ 238125 w 476249"/>
                    <a:gd name="connsiteY3" fmla="*/ 0 h 494061"/>
                    <a:gd name="connsiteX4" fmla="*/ 0 w 476249"/>
                    <a:gd name="connsiteY4" fmla="*/ 235172 h 494061"/>
                    <a:gd name="connsiteX5" fmla="*/ 0 w 476249"/>
                    <a:gd name="connsiteY5" fmla="*/ 243364 h 494061"/>
                    <a:gd name="connsiteX6" fmla="*/ 16573 w 476249"/>
                    <a:gd name="connsiteY6" fmla="*/ 325755 h 494061"/>
                    <a:gd name="connsiteX7" fmla="*/ 57912 w 476249"/>
                    <a:gd name="connsiteY7" fmla="*/ 393478 h 494061"/>
                    <a:gd name="connsiteX8" fmla="*/ 113633 w 476249"/>
                    <a:gd name="connsiteY8" fmla="*/ 483965 h 494061"/>
                    <a:gd name="connsiteX9" fmla="*/ 130016 w 476249"/>
                    <a:gd name="connsiteY9" fmla="*/ 494062 h 494061"/>
                    <a:gd name="connsiteX10" fmla="*/ 346234 w 476249"/>
                    <a:gd name="connsiteY10" fmla="*/ 494062 h 494061"/>
                    <a:gd name="connsiteX11" fmla="*/ 362617 w 476249"/>
                    <a:gd name="connsiteY11" fmla="*/ 483965 h 494061"/>
                    <a:gd name="connsiteX12" fmla="*/ 418338 w 476249"/>
                    <a:gd name="connsiteY12" fmla="*/ 393478 h 494061"/>
                    <a:gd name="connsiteX13" fmla="*/ 459676 w 476249"/>
                    <a:gd name="connsiteY13" fmla="*/ 325755 h 494061"/>
                    <a:gd name="connsiteX14" fmla="*/ 476250 w 476249"/>
                    <a:gd name="connsiteY14" fmla="*/ 243364 h 494061"/>
                    <a:gd name="connsiteX15" fmla="*/ 421386 w 476249"/>
                    <a:gd name="connsiteY15" fmla="*/ 242507 h 494061"/>
                    <a:gd name="connsiteX16" fmla="*/ 408718 w 476249"/>
                    <a:gd name="connsiteY16" fmla="*/ 306515 h 494061"/>
                    <a:gd name="connsiteX17" fmla="*/ 377857 w 476249"/>
                    <a:gd name="connsiteY17" fmla="*/ 356807 h 494061"/>
                    <a:gd name="connsiteX18" fmla="*/ 323850 w 476249"/>
                    <a:gd name="connsiteY18" fmla="*/ 438912 h 494061"/>
                    <a:gd name="connsiteX19" fmla="*/ 152400 w 476249"/>
                    <a:gd name="connsiteY19" fmla="*/ 438912 h 494061"/>
                    <a:gd name="connsiteX20" fmla="*/ 98870 w 476249"/>
                    <a:gd name="connsiteY20" fmla="*/ 356521 h 494061"/>
                    <a:gd name="connsiteX21" fmla="*/ 68008 w 476249"/>
                    <a:gd name="connsiteY21" fmla="*/ 306229 h 494061"/>
                    <a:gd name="connsiteX22" fmla="*/ 54864 w 476249"/>
                    <a:gd name="connsiteY22" fmla="*/ 242221 h 494061"/>
                    <a:gd name="connsiteX23" fmla="*/ 54864 w 476249"/>
                    <a:gd name="connsiteY23" fmla="*/ 235363 h 494061"/>
                    <a:gd name="connsiteX24" fmla="*/ 237839 w 476249"/>
                    <a:gd name="connsiteY24" fmla="*/ 54388 h 494061"/>
                    <a:gd name="connsiteX25" fmla="*/ 237839 w 476249"/>
                    <a:gd name="connsiteY25" fmla="*/ 54388 h 494061"/>
                    <a:gd name="connsiteX26" fmla="*/ 420814 w 476249"/>
                    <a:gd name="connsiteY26" fmla="*/ 235363 h 4940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476249" h="494061">
                      <a:moveTo>
                        <a:pt x="476250" y="243364"/>
                      </a:moveTo>
                      <a:lnTo>
                        <a:pt x="476250" y="235172"/>
                      </a:lnTo>
                      <a:cubicBezTo>
                        <a:pt x="473823" y="105160"/>
                        <a:pt x="368157" y="804"/>
                        <a:pt x="238125" y="0"/>
                      </a:cubicBezTo>
                      <a:lnTo>
                        <a:pt x="238125" y="0"/>
                      </a:lnTo>
                      <a:cubicBezTo>
                        <a:pt x="108093" y="804"/>
                        <a:pt x="2427" y="105160"/>
                        <a:pt x="0" y="235172"/>
                      </a:cubicBezTo>
                      <a:lnTo>
                        <a:pt x="0" y="243364"/>
                      </a:lnTo>
                      <a:cubicBezTo>
                        <a:pt x="871" y="271562"/>
                        <a:pt x="6473" y="299414"/>
                        <a:pt x="16573" y="325755"/>
                      </a:cubicBezTo>
                      <a:cubicBezTo>
                        <a:pt x="26214" y="350609"/>
                        <a:pt x="40213" y="373543"/>
                        <a:pt x="57912" y="393478"/>
                      </a:cubicBezTo>
                      <a:cubicBezTo>
                        <a:pt x="79724" y="417195"/>
                        <a:pt x="103537" y="463391"/>
                        <a:pt x="113633" y="483965"/>
                      </a:cubicBezTo>
                      <a:cubicBezTo>
                        <a:pt x="116721" y="490180"/>
                        <a:pt x="123076" y="494096"/>
                        <a:pt x="130016" y="494062"/>
                      </a:cubicBezTo>
                      <a:lnTo>
                        <a:pt x="346234" y="494062"/>
                      </a:lnTo>
                      <a:cubicBezTo>
                        <a:pt x="353174" y="494096"/>
                        <a:pt x="359529" y="490180"/>
                        <a:pt x="362617" y="483965"/>
                      </a:cubicBezTo>
                      <a:cubicBezTo>
                        <a:pt x="372713" y="463391"/>
                        <a:pt x="396526" y="417290"/>
                        <a:pt x="418338" y="393478"/>
                      </a:cubicBezTo>
                      <a:cubicBezTo>
                        <a:pt x="436037" y="373543"/>
                        <a:pt x="450036" y="350609"/>
                        <a:pt x="459676" y="325755"/>
                      </a:cubicBezTo>
                      <a:cubicBezTo>
                        <a:pt x="469777" y="299414"/>
                        <a:pt x="475379" y="271562"/>
                        <a:pt x="476250" y="243364"/>
                      </a:cubicBezTo>
                      <a:close/>
                      <a:moveTo>
                        <a:pt x="421386" y="242507"/>
                      </a:moveTo>
                      <a:cubicBezTo>
                        <a:pt x="420709" y="264394"/>
                        <a:pt x="416429" y="286020"/>
                        <a:pt x="408718" y="306515"/>
                      </a:cubicBezTo>
                      <a:cubicBezTo>
                        <a:pt x="401485" y="324971"/>
                        <a:pt x="391037" y="341999"/>
                        <a:pt x="377857" y="356807"/>
                      </a:cubicBezTo>
                      <a:cubicBezTo>
                        <a:pt x="356714" y="381975"/>
                        <a:pt x="338588" y="409531"/>
                        <a:pt x="323850" y="438912"/>
                      </a:cubicBezTo>
                      <a:lnTo>
                        <a:pt x="152400" y="438912"/>
                      </a:lnTo>
                      <a:cubicBezTo>
                        <a:pt x="137831" y="409455"/>
                        <a:pt x="119864" y="381803"/>
                        <a:pt x="98870" y="356521"/>
                      </a:cubicBezTo>
                      <a:cubicBezTo>
                        <a:pt x="85690" y="341713"/>
                        <a:pt x="75241" y="324685"/>
                        <a:pt x="68008" y="306229"/>
                      </a:cubicBezTo>
                      <a:cubicBezTo>
                        <a:pt x="60135" y="285761"/>
                        <a:pt x="55694" y="264135"/>
                        <a:pt x="54864" y="242221"/>
                      </a:cubicBezTo>
                      <a:lnTo>
                        <a:pt x="54864" y="235363"/>
                      </a:lnTo>
                      <a:cubicBezTo>
                        <a:pt x="56570" y="135350"/>
                        <a:pt x="137813" y="54995"/>
                        <a:pt x="237839" y="54388"/>
                      </a:cubicBezTo>
                      <a:lnTo>
                        <a:pt x="237839" y="54388"/>
                      </a:lnTo>
                      <a:cubicBezTo>
                        <a:pt x="337865" y="54995"/>
                        <a:pt x="419109" y="135350"/>
                        <a:pt x="420814" y="235363"/>
                      </a:cubicBezTo>
                      <a:close/>
                    </a:path>
                  </a:pathLst>
                </a:custGeom>
                <a:solidFill>
                  <a:srgbClr val="A5A5A5"/>
                </a:solidFill>
                <a:ln w="19050" cap="rnd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6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</a:endParaRPr>
                </a:p>
              </p:txBody>
            </p:sp>
            <p:sp>
              <p:nvSpPr>
                <p:cNvPr id="96" name="Freeform: Shape 95">
                  <a:extLst>
                    <a:ext uri="{FF2B5EF4-FFF2-40B4-BE49-F238E27FC236}">
                      <a16:creationId xmlns:a16="http://schemas.microsoft.com/office/drawing/2014/main" id="{97A2590A-6DF6-46CF-9DD6-64E9BBDB3E35}"/>
                    </a:ext>
                  </a:extLst>
                </p:cNvPr>
                <p:cNvSpPr/>
                <p:nvPr/>
              </p:nvSpPr>
              <p:spPr>
                <a:xfrm>
                  <a:off x="7540332" y="5520249"/>
                  <a:ext cx="38100" cy="104775"/>
                </a:xfrm>
                <a:custGeom>
                  <a:avLst/>
                  <a:gdLst>
                    <a:gd name="connsiteX0" fmla="*/ 19050 w 38100"/>
                    <a:gd name="connsiteY0" fmla="*/ 104775 h 104775"/>
                    <a:gd name="connsiteX1" fmla="*/ 38100 w 38100"/>
                    <a:gd name="connsiteY1" fmla="*/ 85725 h 104775"/>
                    <a:gd name="connsiteX2" fmla="*/ 38100 w 38100"/>
                    <a:gd name="connsiteY2" fmla="*/ 19050 h 104775"/>
                    <a:gd name="connsiteX3" fmla="*/ 19050 w 38100"/>
                    <a:gd name="connsiteY3" fmla="*/ 0 h 104775"/>
                    <a:gd name="connsiteX4" fmla="*/ 0 w 38100"/>
                    <a:gd name="connsiteY4" fmla="*/ 19050 h 104775"/>
                    <a:gd name="connsiteX5" fmla="*/ 0 w 38100"/>
                    <a:gd name="connsiteY5" fmla="*/ 85725 h 104775"/>
                    <a:gd name="connsiteX6" fmla="*/ 19050 w 38100"/>
                    <a:gd name="connsiteY6" fmla="*/ 104775 h 1047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38100" h="104775">
                      <a:moveTo>
                        <a:pt x="19050" y="104775"/>
                      </a:moveTo>
                      <a:cubicBezTo>
                        <a:pt x="29571" y="104775"/>
                        <a:pt x="38100" y="96246"/>
                        <a:pt x="38100" y="85725"/>
                      </a:cubicBezTo>
                      <a:lnTo>
                        <a:pt x="38100" y="19050"/>
                      </a:lnTo>
                      <a:cubicBezTo>
                        <a:pt x="38100" y="8529"/>
                        <a:pt x="29571" y="0"/>
                        <a:pt x="19050" y="0"/>
                      </a:cubicBezTo>
                      <a:cubicBezTo>
                        <a:pt x="8529" y="0"/>
                        <a:pt x="0" y="8529"/>
                        <a:pt x="0" y="19050"/>
                      </a:cubicBezTo>
                      <a:lnTo>
                        <a:pt x="0" y="85725"/>
                      </a:lnTo>
                      <a:cubicBezTo>
                        <a:pt x="0" y="96246"/>
                        <a:pt x="8529" y="104775"/>
                        <a:pt x="19050" y="104775"/>
                      </a:cubicBezTo>
                      <a:close/>
                    </a:path>
                  </a:pathLst>
                </a:custGeom>
                <a:solidFill>
                  <a:srgbClr val="A5A5A5"/>
                </a:solidFill>
                <a:ln w="19050" cap="rnd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6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</a:endParaRPr>
                </a:p>
              </p:txBody>
            </p:sp>
            <p:sp>
              <p:nvSpPr>
                <p:cNvPr id="97" name="Freeform: Shape 96">
                  <a:extLst>
                    <a:ext uri="{FF2B5EF4-FFF2-40B4-BE49-F238E27FC236}">
                      <a16:creationId xmlns:a16="http://schemas.microsoft.com/office/drawing/2014/main" id="{91D34990-CCFB-D30B-F987-63D93441D86F}"/>
                    </a:ext>
                  </a:extLst>
                </p:cNvPr>
                <p:cNvSpPr/>
                <p:nvPr/>
              </p:nvSpPr>
              <p:spPr>
                <a:xfrm>
                  <a:off x="7281249" y="5629638"/>
                  <a:ext cx="84504" cy="84649"/>
                </a:xfrm>
                <a:custGeom>
                  <a:avLst/>
                  <a:gdLst>
                    <a:gd name="connsiteX0" fmla="*/ 52105 w 84504"/>
                    <a:gd name="connsiteY0" fmla="*/ 79111 h 84649"/>
                    <a:gd name="connsiteX1" fmla="*/ 78965 w 84504"/>
                    <a:gd name="connsiteY1" fmla="*/ 79111 h 84649"/>
                    <a:gd name="connsiteX2" fmla="*/ 78965 w 84504"/>
                    <a:gd name="connsiteY2" fmla="*/ 52250 h 84649"/>
                    <a:gd name="connsiteX3" fmla="*/ 31817 w 84504"/>
                    <a:gd name="connsiteY3" fmla="*/ 4911 h 84649"/>
                    <a:gd name="connsiteX4" fmla="*/ 4910 w 84504"/>
                    <a:gd name="connsiteY4" fmla="*/ 6283 h 84649"/>
                    <a:gd name="connsiteX5" fmla="*/ 4956 w 84504"/>
                    <a:gd name="connsiteY5" fmla="*/ 31866 h 846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84504" h="84649">
                      <a:moveTo>
                        <a:pt x="52105" y="79111"/>
                      </a:moveTo>
                      <a:cubicBezTo>
                        <a:pt x="59535" y="86496"/>
                        <a:pt x="71535" y="86496"/>
                        <a:pt x="78965" y="79111"/>
                      </a:cubicBezTo>
                      <a:cubicBezTo>
                        <a:pt x="86351" y="71680"/>
                        <a:pt x="86351" y="59680"/>
                        <a:pt x="78965" y="52250"/>
                      </a:cubicBezTo>
                      <a:lnTo>
                        <a:pt x="31817" y="4911"/>
                      </a:lnTo>
                      <a:cubicBezTo>
                        <a:pt x="24008" y="-2140"/>
                        <a:pt x="11962" y="-1525"/>
                        <a:pt x="4910" y="6283"/>
                      </a:cubicBezTo>
                      <a:cubicBezTo>
                        <a:pt x="-1654" y="13555"/>
                        <a:pt x="-1634" y="24619"/>
                        <a:pt x="4956" y="31866"/>
                      </a:cubicBezTo>
                      <a:close/>
                    </a:path>
                  </a:pathLst>
                </a:custGeom>
                <a:solidFill>
                  <a:srgbClr val="A5A5A5"/>
                </a:solidFill>
                <a:ln w="19050" cap="rnd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6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</a:endParaRPr>
                </a:p>
              </p:txBody>
            </p:sp>
            <p:sp>
              <p:nvSpPr>
                <p:cNvPr id="98" name="Freeform: Shape 97">
                  <a:extLst>
                    <a:ext uri="{FF2B5EF4-FFF2-40B4-BE49-F238E27FC236}">
                      <a16:creationId xmlns:a16="http://schemas.microsoft.com/office/drawing/2014/main" id="{17E5F072-2E7B-2624-296B-83C52F24348B}"/>
                    </a:ext>
                  </a:extLst>
                </p:cNvPr>
                <p:cNvSpPr/>
                <p:nvPr/>
              </p:nvSpPr>
              <p:spPr>
                <a:xfrm>
                  <a:off x="7752820" y="5634580"/>
                  <a:ext cx="83603" cy="83426"/>
                </a:xfrm>
                <a:custGeom>
                  <a:avLst/>
                  <a:gdLst>
                    <a:gd name="connsiteX0" fmla="*/ 19446 w 83603"/>
                    <a:gd name="connsiteY0" fmla="*/ 83407 h 83426"/>
                    <a:gd name="connsiteX1" fmla="*/ 32971 w 83603"/>
                    <a:gd name="connsiteY1" fmla="*/ 77787 h 83426"/>
                    <a:gd name="connsiteX2" fmla="*/ 80025 w 83603"/>
                    <a:gd name="connsiteY2" fmla="*/ 30162 h 83426"/>
                    <a:gd name="connsiteX3" fmla="*/ 75664 w 83603"/>
                    <a:gd name="connsiteY3" fmla="*/ 3577 h 83426"/>
                    <a:gd name="connsiteX4" fmla="*/ 53164 w 83603"/>
                    <a:gd name="connsiteY4" fmla="*/ 3778 h 83426"/>
                    <a:gd name="connsiteX5" fmla="*/ 5539 w 83603"/>
                    <a:gd name="connsiteY5" fmla="*/ 51403 h 83426"/>
                    <a:gd name="connsiteX6" fmla="*/ 5539 w 83603"/>
                    <a:gd name="connsiteY6" fmla="*/ 78264 h 83426"/>
                    <a:gd name="connsiteX7" fmla="*/ 19446 w 83603"/>
                    <a:gd name="connsiteY7" fmla="*/ 83407 h 834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83603" h="83426">
                      <a:moveTo>
                        <a:pt x="19446" y="83407"/>
                      </a:moveTo>
                      <a:cubicBezTo>
                        <a:pt x="24523" y="83411"/>
                        <a:pt x="29392" y="81388"/>
                        <a:pt x="32971" y="77787"/>
                      </a:cubicBezTo>
                      <a:lnTo>
                        <a:pt x="80025" y="30162"/>
                      </a:lnTo>
                      <a:cubicBezTo>
                        <a:pt x="86162" y="21617"/>
                        <a:pt x="84210" y="9714"/>
                        <a:pt x="75664" y="3577"/>
                      </a:cubicBezTo>
                      <a:cubicBezTo>
                        <a:pt x="68922" y="-1265"/>
                        <a:pt x="59819" y="-1184"/>
                        <a:pt x="53164" y="3778"/>
                      </a:cubicBezTo>
                      <a:lnTo>
                        <a:pt x="5539" y="51403"/>
                      </a:lnTo>
                      <a:cubicBezTo>
                        <a:pt x="-1846" y="58834"/>
                        <a:pt x="-1846" y="70833"/>
                        <a:pt x="5539" y="78264"/>
                      </a:cubicBezTo>
                      <a:cubicBezTo>
                        <a:pt x="9290" y="81786"/>
                        <a:pt x="14306" y="83641"/>
                        <a:pt x="19446" y="83407"/>
                      </a:cubicBezTo>
                      <a:close/>
                    </a:path>
                  </a:pathLst>
                </a:custGeom>
                <a:solidFill>
                  <a:srgbClr val="A5A5A5"/>
                </a:solidFill>
                <a:ln w="19050" cap="rnd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6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</a:endParaRPr>
                </a:p>
              </p:txBody>
            </p:sp>
            <p:sp>
              <p:nvSpPr>
                <p:cNvPr id="99" name="Freeform: Shape 98">
                  <a:extLst>
                    <a:ext uri="{FF2B5EF4-FFF2-40B4-BE49-F238E27FC236}">
                      <a16:creationId xmlns:a16="http://schemas.microsoft.com/office/drawing/2014/main" id="{795811F8-225E-A6CE-8B4A-2175A6F7CFFE}"/>
                    </a:ext>
                  </a:extLst>
                </p:cNvPr>
                <p:cNvSpPr/>
                <p:nvPr/>
              </p:nvSpPr>
              <p:spPr>
                <a:xfrm>
                  <a:off x="7177811" y="5877436"/>
                  <a:ext cx="104775" cy="38100"/>
                </a:xfrm>
                <a:custGeom>
                  <a:avLst/>
                  <a:gdLst>
                    <a:gd name="connsiteX0" fmla="*/ 85725 w 104775"/>
                    <a:gd name="connsiteY0" fmla="*/ 0 h 38100"/>
                    <a:gd name="connsiteX1" fmla="*/ 19050 w 104775"/>
                    <a:gd name="connsiteY1" fmla="*/ 0 h 38100"/>
                    <a:gd name="connsiteX2" fmla="*/ 0 w 104775"/>
                    <a:gd name="connsiteY2" fmla="*/ 19050 h 38100"/>
                    <a:gd name="connsiteX3" fmla="*/ 19050 w 104775"/>
                    <a:gd name="connsiteY3" fmla="*/ 38100 h 38100"/>
                    <a:gd name="connsiteX4" fmla="*/ 85725 w 104775"/>
                    <a:gd name="connsiteY4" fmla="*/ 38100 h 38100"/>
                    <a:gd name="connsiteX5" fmla="*/ 104775 w 104775"/>
                    <a:gd name="connsiteY5" fmla="*/ 19050 h 38100"/>
                    <a:gd name="connsiteX6" fmla="*/ 85725 w 104775"/>
                    <a:gd name="connsiteY6" fmla="*/ 0 h 381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4775" h="38100">
                      <a:moveTo>
                        <a:pt x="85725" y="0"/>
                      </a:moveTo>
                      <a:lnTo>
                        <a:pt x="19050" y="0"/>
                      </a:lnTo>
                      <a:cubicBezTo>
                        <a:pt x="8529" y="0"/>
                        <a:pt x="0" y="8529"/>
                        <a:pt x="0" y="19050"/>
                      </a:cubicBezTo>
                      <a:cubicBezTo>
                        <a:pt x="0" y="29571"/>
                        <a:pt x="8529" y="38100"/>
                        <a:pt x="19050" y="38100"/>
                      </a:cubicBezTo>
                      <a:lnTo>
                        <a:pt x="85725" y="38100"/>
                      </a:lnTo>
                      <a:cubicBezTo>
                        <a:pt x="96246" y="38100"/>
                        <a:pt x="104775" y="29571"/>
                        <a:pt x="104775" y="19050"/>
                      </a:cubicBezTo>
                      <a:cubicBezTo>
                        <a:pt x="104775" y="8529"/>
                        <a:pt x="96246" y="0"/>
                        <a:pt x="85725" y="0"/>
                      </a:cubicBezTo>
                      <a:close/>
                    </a:path>
                  </a:pathLst>
                </a:custGeom>
                <a:solidFill>
                  <a:srgbClr val="A5A5A5"/>
                </a:solidFill>
                <a:ln w="19050" cap="rnd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6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</a:endParaRPr>
                </a:p>
              </p:txBody>
            </p:sp>
            <p:sp>
              <p:nvSpPr>
                <p:cNvPr id="100" name="Freeform: Shape 99">
                  <a:extLst>
                    <a:ext uri="{FF2B5EF4-FFF2-40B4-BE49-F238E27FC236}">
                      <a16:creationId xmlns:a16="http://schemas.microsoft.com/office/drawing/2014/main" id="{66085988-DD87-10EE-1D8D-2A81776D4ED8}"/>
                    </a:ext>
                  </a:extLst>
                </p:cNvPr>
                <p:cNvSpPr/>
                <p:nvPr/>
              </p:nvSpPr>
              <p:spPr>
                <a:xfrm>
                  <a:off x="7279546" y="6078976"/>
                  <a:ext cx="85249" cy="85725"/>
                </a:xfrm>
                <a:custGeom>
                  <a:avLst/>
                  <a:gdLst>
                    <a:gd name="connsiteX0" fmla="*/ 53808 w 85249"/>
                    <a:gd name="connsiteY0" fmla="*/ 4581 h 85725"/>
                    <a:gd name="connsiteX1" fmla="*/ 6659 w 85249"/>
                    <a:gd name="connsiteY1" fmla="*/ 52206 h 85725"/>
                    <a:gd name="connsiteX2" fmla="*/ 4581 w 85249"/>
                    <a:gd name="connsiteY2" fmla="*/ 79066 h 85725"/>
                    <a:gd name="connsiteX3" fmla="*/ 31442 w 85249"/>
                    <a:gd name="connsiteY3" fmla="*/ 81144 h 85725"/>
                    <a:gd name="connsiteX4" fmla="*/ 33520 w 85249"/>
                    <a:gd name="connsiteY4" fmla="*/ 79066 h 85725"/>
                    <a:gd name="connsiteX5" fmla="*/ 80669 w 85249"/>
                    <a:gd name="connsiteY5" fmla="*/ 31441 h 85725"/>
                    <a:gd name="connsiteX6" fmla="*/ 78590 w 85249"/>
                    <a:gd name="connsiteY6" fmla="*/ 4581 h 85725"/>
                    <a:gd name="connsiteX7" fmla="*/ 53808 w 85249"/>
                    <a:gd name="connsiteY7" fmla="*/ 4581 h 857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85249" h="85725">
                      <a:moveTo>
                        <a:pt x="53808" y="4581"/>
                      </a:moveTo>
                      <a:lnTo>
                        <a:pt x="6659" y="52206"/>
                      </a:lnTo>
                      <a:cubicBezTo>
                        <a:pt x="-1332" y="59049"/>
                        <a:pt x="-2263" y="71075"/>
                        <a:pt x="4581" y="79066"/>
                      </a:cubicBezTo>
                      <a:cubicBezTo>
                        <a:pt x="11425" y="87058"/>
                        <a:pt x="23451" y="87987"/>
                        <a:pt x="31442" y="81144"/>
                      </a:cubicBezTo>
                      <a:cubicBezTo>
                        <a:pt x="32187" y="80506"/>
                        <a:pt x="32882" y="79811"/>
                        <a:pt x="33520" y="79066"/>
                      </a:cubicBezTo>
                      <a:lnTo>
                        <a:pt x="80669" y="31441"/>
                      </a:lnTo>
                      <a:cubicBezTo>
                        <a:pt x="87512" y="23450"/>
                        <a:pt x="86582" y="11424"/>
                        <a:pt x="78590" y="4581"/>
                      </a:cubicBezTo>
                      <a:cubicBezTo>
                        <a:pt x="71459" y="-1527"/>
                        <a:pt x="60941" y="-1527"/>
                        <a:pt x="53808" y="4581"/>
                      </a:cubicBezTo>
                      <a:close/>
                    </a:path>
                  </a:pathLst>
                </a:custGeom>
                <a:solidFill>
                  <a:srgbClr val="A5A5A5"/>
                </a:solidFill>
                <a:ln w="19050" cap="rnd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6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</a:endParaRPr>
                </a:p>
              </p:txBody>
            </p:sp>
            <p:sp>
              <p:nvSpPr>
                <p:cNvPr id="101" name="Freeform: Shape 100">
                  <a:extLst>
                    <a:ext uri="{FF2B5EF4-FFF2-40B4-BE49-F238E27FC236}">
                      <a16:creationId xmlns:a16="http://schemas.microsoft.com/office/drawing/2014/main" id="{F73F4BAA-A634-6F6F-078A-8283EFBF9BD3}"/>
                    </a:ext>
                  </a:extLst>
                </p:cNvPr>
                <p:cNvSpPr/>
                <p:nvPr/>
              </p:nvSpPr>
              <p:spPr>
                <a:xfrm>
                  <a:off x="7752602" y="6073654"/>
                  <a:ext cx="87546" cy="87626"/>
                </a:xfrm>
                <a:custGeom>
                  <a:avLst/>
                  <a:gdLst>
                    <a:gd name="connsiteX0" fmla="*/ 33190 w 87546"/>
                    <a:gd name="connsiteY0" fmla="*/ 6283 h 87626"/>
                    <a:gd name="connsiteX1" fmla="*/ 6283 w 87546"/>
                    <a:gd name="connsiteY1" fmla="*/ 4911 h 87626"/>
                    <a:gd name="connsiteX2" fmla="*/ 4911 w 87546"/>
                    <a:gd name="connsiteY2" fmla="*/ 31817 h 87626"/>
                    <a:gd name="connsiteX3" fmla="*/ 6234 w 87546"/>
                    <a:gd name="connsiteY3" fmla="*/ 33144 h 87626"/>
                    <a:gd name="connsiteX4" fmla="*/ 53859 w 87546"/>
                    <a:gd name="connsiteY4" fmla="*/ 80769 h 87626"/>
                    <a:gd name="connsiteX5" fmla="*/ 80689 w 87546"/>
                    <a:gd name="connsiteY5" fmla="*/ 83213 h 87626"/>
                    <a:gd name="connsiteX6" fmla="*/ 83133 w 87546"/>
                    <a:gd name="connsiteY6" fmla="*/ 56384 h 87626"/>
                    <a:gd name="connsiteX7" fmla="*/ 80052 w 87546"/>
                    <a:gd name="connsiteY7" fmla="*/ 53432 h 876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87546" h="87626">
                      <a:moveTo>
                        <a:pt x="33190" y="6283"/>
                      </a:moveTo>
                      <a:cubicBezTo>
                        <a:pt x="26139" y="-1525"/>
                        <a:pt x="14093" y="-2140"/>
                        <a:pt x="6283" y="4911"/>
                      </a:cubicBezTo>
                      <a:cubicBezTo>
                        <a:pt x="-1525" y="11961"/>
                        <a:pt x="-2140" y="24007"/>
                        <a:pt x="4911" y="31817"/>
                      </a:cubicBezTo>
                      <a:cubicBezTo>
                        <a:pt x="5330" y="32280"/>
                        <a:pt x="5772" y="32724"/>
                        <a:pt x="6234" y="33144"/>
                      </a:cubicBezTo>
                      <a:lnTo>
                        <a:pt x="53859" y="80769"/>
                      </a:lnTo>
                      <a:cubicBezTo>
                        <a:pt x="60593" y="88853"/>
                        <a:pt x="72605" y="89947"/>
                        <a:pt x="80689" y="83213"/>
                      </a:cubicBezTo>
                      <a:cubicBezTo>
                        <a:pt x="88773" y="76480"/>
                        <a:pt x="89866" y="64468"/>
                        <a:pt x="83133" y="56384"/>
                      </a:cubicBezTo>
                      <a:cubicBezTo>
                        <a:pt x="82219" y="55288"/>
                        <a:pt x="81187" y="54298"/>
                        <a:pt x="80052" y="53432"/>
                      </a:cubicBezTo>
                      <a:close/>
                    </a:path>
                  </a:pathLst>
                </a:custGeom>
                <a:solidFill>
                  <a:srgbClr val="A5A5A5"/>
                </a:solidFill>
                <a:ln w="19050" cap="rnd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6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</a:endParaRPr>
                </a:p>
              </p:txBody>
            </p:sp>
            <p:sp>
              <p:nvSpPr>
                <p:cNvPr id="102" name="Freeform: Shape 101">
                  <a:extLst>
                    <a:ext uri="{FF2B5EF4-FFF2-40B4-BE49-F238E27FC236}">
                      <a16:creationId xmlns:a16="http://schemas.microsoft.com/office/drawing/2014/main" id="{69822208-E7B1-ACAD-614A-E0FBB38DD4EF}"/>
                    </a:ext>
                  </a:extLst>
                </p:cNvPr>
                <p:cNvSpPr/>
                <p:nvPr/>
              </p:nvSpPr>
              <p:spPr>
                <a:xfrm>
                  <a:off x="7832655" y="5876769"/>
                  <a:ext cx="104775" cy="38100"/>
                </a:xfrm>
                <a:custGeom>
                  <a:avLst/>
                  <a:gdLst>
                    <a:gd name="connsiteX0" fmla="*/ 85725 w 104775"/>
                    <a:gd name="connsiteY0" fmla="*/ 0 h 38100"/>
                    <a:gd name="connsiteX1" fmla="*/ 19050 w 104775"/>
                    <a:gd name="connsiteY1" fmla="*/ 0 h 38100"/>
                    <a:gd name="connsiteX2" fmla="*/ 0 w 104775"/>
                    <a:gd name="connsiteY2" fmla="*/ 19050 h 38100"/>
                    <a:gd name="connsiteX3" fmla="*/ 19050 w 104775"/>
                    <a:gd name="connsiteY3" fmla="*/ 38100 h 38100"/>
                    <a:gd name="connsiteX4" fmla="*/ 85725 w 104775"/>
                    <a:gd name="connsiteY4" fmla="*/ 38100 h 38100"/>
                    <a:gd name="connsiteX5" fmla="*/ 104775 w 104775"/>
                    <a:gd name="connsiteY5" fmla="*/ 19050 h 38100"/>
                    <a:gd name="connsiteX6" fmla="*/ 85725 w 104775"/>
                    <a:gd name="connsiteY6" fmla="*/ 0 h 381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4775" h="38100">
                      <a:moveTo>
                        <a:pt x="85725" y="0"/>
                      </a:moveTo>
                      <a:lnTo>
                        <a:pt x="19050" y="0"/>
                      </a:lnTo>
                      <a:cubicBezTo>
                        <a:pt x="8529" y="0"/>
                        <a:pt x="0" y="8529"/>
                        <a:pt x="0" y="19050"/>
                      </a:cubicBezTo>
                      <a:cubicBezTo>
                        <a:pt x="0" y="29571"/>
                        <a:pt x="8529" y="38100"/>
                        <a:pt x="19050" y="38100"/>
                      </a:cubicBezTo>
                      <a:lnTo>
                        <a:pt x="85725" y="38100"/>
                      </a:lnTo>
                      <a:cubicBezTo>
                        <a:pt x="96246" y="38100"/>
                        <a:pt x="104775" y="29571"/>
                        <a:pt x="104775" y="19050"/>
                      </a:cubicBezTo>
                      <a:cubicBezTo>
                        <a:pt x="104775" y="8529"/>
                        <a:pt x="96246" y="0"/>
                        <a:pt x="85725" y="0"/>
                      </a:cubicBezTo>
                      <a:close/>
                    </a:path>
                  </a:pathLst>
                </a:custGeom>
                <a:solidFill>
                  <a:srgbClr val="A5A5A5"/>
                </a:solidFill>
                <a:ln w="19050" cap="rnd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6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</a:endParaRPr>
                </a:p>
              </p:txBody>
            </p:sp>
          </p:grpSp>
          <p:grpSp>
            <p:nvGrpSpPr>
              <p:cNvPr id="76" name="Group 75">
                <a:extLst>
                  <a:ext uri="{FF2B5EF4-FFF2-40B4-BE49-F238E27FC236}">
                    <a16:creationId xmlns:a16="http://schemas.microsoft.com/office/drawing/2014/main" id="{2394BFF6-BB51-638E-55BB-BCDCCCDCBAB9}"/>
                  </a:ext>
                </a:extLst>
              </p:cNvPr>
              <p:cNvGrpSpPr/>
              <p:nvPr/>
            </p:nvGrpSpPr>
            <p:grpSpPr>
              <a:xfrm>
                <a:off x="4826069" y="4034511"/>
                <a:ext cx="313755" cy="197802"/>
                <a:chOff x="2846189" y="2844264"/>
                <a:chExt cx="616235" cy="388496"/>
              </a:xfrm>
            </p:grpSpPr>
            <p:sp>
              <p:nvSpPr>
                <p:cNvPr id="89" name="Freeform: Shape 88">
                  <a:extLst>
                    <a:ext uri="{FF2B5EF4-FFF2-40B4-BE49-F238E27FC236}">
                      <a16:creationId xmlns:a16="http://schemas.microsoft.com/office/drawing/2014/main" id="{F84D7AB8-F04B-C037-F5A4-6BA7A27700EA}"/>
                    </a:ext>
                  </a:extLst>
                </p:cNvPr>
                <p:cNvSpPr/>
                <p:nvPr/>
              </p:nvSpPr>
              <p:spPr>
                <a:xfrm>
                  <a:off x="2913171" y="2897850"/>
                  <a:ext cx="227739" cy="133964"/>
                </a:xfrm>
                <a:custGeom>
                  <a:avLst/>
                  <a:gdLst>
                    <a:gd name="connsiteX0" fmla="*/ 113870 w 227739"/>
                    <a:gd name="connsiteY0" fmla="*/ 133964 h 133964"/>
                    <a:gd name="connsiteX1" fmla="*/ 227739 w 227739"/>
                    <a:gd name="connsiteY1" fmla="*/ 66982 h 133964"/>
                    <a:gd name="connsiteX2" fmla="*/ 113870 w 227739"/>
                    <a:gd name="connsiteY2" fmla="*/ 0 h 133964"/>
                    <a:gd name="connsiteX3" fmla="*/ 0 w 227739"/>
                    <a:gd name="connsiteY3" fmla="*/ 66982 h 133964"/>
                    <a:gd name="connsiteX4" fmla="*/ 113870 w 227739"/>
                    <a:gd name="connsiteY4" fmla="*/ 133964 h 133964"/>
                    <a:gd name="connsiteX5" fmla="*/ 113870 w 227739"/>
                    <a:gd name="connsiteY5" fmla="*/ 26793 h 133964"/>
                    <a:gd name="connsiteX6" fmla="*/ 200946 w 227739"/>
                    <a:gd name="connsiteY6" fmla="*/ 66982 h 133964"/>
                    <a:gd name="connsiteX7" fmla="*/ 113870 w 227739"/>
                    <a:gd name="connsiteY7" fmla="*/ 107171 h 133964"/>
                    <a:gd name="connsiteX8" fmla="*/ 26793 w 227739"/>
                    <a:gd name="connsiteY8" fmla="*/ 66982 h 133964"/>
                    <a:gd name="connsiteX9" fmla="*/ 113870 w 227739"/>
                    <a:gd name="connsiteY9" fmla="*/ 26793 h 13396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227739" h="133964">
                      <a:moveTo>
                        <a:pt x="113870" y="133964"/>
                      </a:moveTo>
                      <a:cubicBezTo>
                        <a:pt x="177717" y="133964"/>
                        <a:pt x="227739" y="104539"/>
                        <a:pt x="227739" y="66982"/>
                      </a:cubicBezTo>
                      <a:cubicBezTo>
                        <a:pt x="227739" y="29425"/>
                        <a:pt x="177717" y="0"/>
                        <a:pt x="113870" y="0"/>
                      </a:cubicBezTo>
                      <a:cubicBezTo>
                        <a:pt x="50022" y="0"/>
                        <a:pt x="0" y="29425"/>
                        <a:pt x="0" y="66982"/>
                      </a:cubicBezTo>
                      <a:cubicBezTo>
                        <a:pt x="0" y="104539"/>
                        <a:pt x="50022" y="133964"/>
                        <a:pt x="113870" y="133964"/>
                      </a:cubicBezTo>
                      <a:close/>
                      <a:moveTo>
                        <a:pt x="113870" y="26793"/>
                      </a:moveTo>
                      <a:cubicBezTo>
                        <a:pt x="165185" y="26793"/>
                        <a:pt x="200946" y="47973"/>
                        <a:pt x="200946" y="66982"/>
                      </a:cubicBezTo>
                      <a:cubicBezTo>
                        <a:pt x="200946" y="85992"/>
                        <a:pt x="165185" y="107171"/>
                        <a:pt x="113870" y="107171"/>
                      </a:cubicBezTo>
                      <a:cubicBezTo>
                        <a:pt x="62555" y="107171"/>
                        <a:pt x="26793" y="85992"/>
                        <a:pt x="26793" y="66982"/>
                      </a:cubicBezTo>
                      <a:cubicBezTo>
                        <a:pt x="26793" y="47973"/>
                        <a:pt x="62555" y="26793"/>
                        <a:pt x="113870" y="26793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595959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90" name="Freeform: Shape 89">
                  <a:extLst>
                    <a:ext uri="{FF2B5EF4-FFF2-40B4-BE49-F238E27FC236}">
                      <a16:creationId xmlns:a16="http://schemas.microsoft.com/office/drawing/2014/main" id="{1AC5F651-751D-73E2-8615-AA3085983033}"/>
                    </a:ext>
                  </a:extLst>
                </p:cNvPr>
                <p:cNvSpPr/>
                <p:nvPr/>
              </p:nvSpPr>
              <p:spPr>
                <a:xfrm>
                  <a:off x="2966757" y="2938039"/>
                  <a:ext cx="120567" cy="53585"/>
                </a:xfrm>
                <a:custGeom>
                  <a:avLst/>
                  <a:gdLst>
                    <a:gd name="connsiteX0" fmla="*/ 120568 w 120567"/>
                    <a:gd name="connsiteY0" fmla="*/ 26793 h 53585"/>
                    <a:gd name="connsiteX1" fmla="*/ 60284 w 120567"/>
                    <a:gd name="connsiteY1" fmla="*/ 53586 h 53585"/>
                    <a:gd name="connsiteX2" fmla="*/ 0 w 120567"/>
                    <a:gd name="connsiteY2" fmla="*/ 26793 h 53585"/>
                    <a:gd name="connsiteX3" fmla="*/ 60284 w 120567"/>
                    <a:gd name="connsiteY3" fmla="*/ 0 h 53585"/>
                    <a:gd name="connsiteX4" fmla="*/ 120568 w 120567"/>
                    <a:gd name="connsiteY4" fmla="*/ 26793 h 535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20567" h="53585">
                      <a:moveTo>
                        <a:pt x="120568" y="26793"/>
                      </a:moveTo>
                      <a:cubicBezTo>
                        <a:pt x="120568" y="41590"/>
                        <a:pt x="93578" y="53586"/>
                        <a:pt x="60284" y="53586"/>
                      </a:cubicBezTo>
                      <a:cubicBezTo>
                        <a:pt x="26990" y="53586"/>
                        <a:pt x="0" y="41590"/>
                        <a:pt x="0" y="26793"/>
                      </a:cubicBezTo>
                      <a:cubicBezTo>
                        <a:pt x="0" y="11996"/>
                        <a:pt x="26990" y="0"/>
                        <a:pt x="60284" y="0"/>
                      </a:cubicBezTo>
                      <a:cubicBezTo>
                        <a:pt x="93578" y="0"/>
                        <a:pt x="120568" y="11996"/>
                        <a:pt x="120568" y="26793"/>
                      </a:cubicBez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595959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  <p:sp>
              <p:nvSpPr>
                <p:cNvPr id="91" name="Freeform: Shape 90">
                  <a:extLst>
                    <a:ext uri="{FF2B5EF4-FFF2-40B4-BE49-F238E27FC236}">
                      <a16:creationId xmlns:a16="http://schemas.microsoft.com/office/drawing/2014/main" id="{337B9E79-BA5C-1A5E-67C9-AE9C0A7220C2}"/>
                    </a:ext>
                  </a:extLst>
                </p:cNvPr>
                <p:cNvSpPr/>
                <p:nvPr/>
              </p:nvSpPr>
              <p:spPr>
                <a:xfrm>
                  <a:off x="2846189" y="2844264"/>
                  <a:ext cx="616235" cy="388496"/>
                </a:xfrm>
                <a:custGeom>
                  <a:avLst/>
                  <a:gdLst>
                    <a:gd name="connsiteX0" fmla="*/ 587178 w 616235"/>
                    <a:gd name="connsiteY0" fmla="*/ 139242 h 388496"/>
                    <a:gd name="connsiteX1" fmla="*/ 359366 w 616235"/>
                    <a:gd name="connsiteY1" fmla="*/ 140287 h 388496"/>
                    <a:gd name="connsiteX2" fmla="*/ 361703 w 616235"/>
                    <a:gd name="connsiteY2" fmla="*/ 120568 h 388496"/>
                    <a:gd name="connsiteX3" fmla="*/ 180852 w 616235"/>
                    <a:gd name="connsiteY3" fmla="*/ 0 h 388496"/>
                    <a:gd name="connsiteX4" fmla="*/ 0 w 616235"/>
                    <a:gd name="connsiteY4" fmla="*/ 120568 h 388496"/>
                    <a:gd name="connsiteX5" fmla="*/ 0 w 616235"/>
                    <a:gd name="connsiteY5" fmla="*/ 259180 h 388496"/>
                    <a:gd name="connsiteX6" fmla="*/ 188615 w 616235"/>
                    <a:gd name="connsiteY6" fmla="*/ 388496 h 388496"/>
                    <a:gd name="connsiteX7" fmla="*/ 353786 w 616235"/>
                    <a:gd name="connsiteY7" fmla="*/ 334837 h 388496"/>
                    <a:gd name="connsiteX8" fmla="*/ 570674 w 616235"/>
                    <a:gd name="connsiteY8" fmla="*/ 323242 h 388496"/>
                    <a:gd name="connsiteX9" fmla="*/ 616235 w 616235"/>
                    <a:gd name="connsiteY9" fmla="*/ 343772 h 388496"/>
                    <a:gd name="connsiteX10" fmla="*/ 616235 w 616235"/>
                    <a:gd name="connsiteY10" fmla="*/ 152331 h 388496"/>
                    <a:gd name="connsiteX11" fmla="*/ 395194 w 616235"/>
                    <a:gd name="connsiteY11" fmla="*/ 169224 h 388496"/>
                    <a:gd name="connsiteX12" fmla="*/ 421987 w 616235"/>
                    <a:gd name="connsiteY12" fmla="*/ 161333 h 388496"/>
                    <a:gd name="connsiteX13" fmla="*/ 421987 w 616235"/>
                    <a:gd name="connsiteY13" fmla="*/ 247834 h 388496"/>
                    <a:gd name="connsiteX14" fmla="*/ 395194 w 616235"/>
                    <a:gd name="connsiteY14" fmla="*/ 247834 h 388496"/>
                    <a:gd name="connsiteX15" fmla="*/ 60284 w 616235"/>
                    <a:gd name="connsiteY15" fmla="*/ 214343 h 388496"/>
                    <a:gd name="connsiteX16" fmla="*/ 65964 w 616235"/>
                    <a:gd name="connsiteY16" fmla="*/ 214343 h 388496"/>
                    <a:gd name="connsiteX17" fmla="*/ 87077 w 616235"/>
                    <a:gd name="connsiteY17" fmla="*/ 224176 h 388496"/>
                    <a:gd name="connsiteX18" fmla="*/ 87077 w 616235"/>
                    <a:gd name="connsiteY18" fmla="*/ 261230 h 388496"/>
                    <a:gd name="connsiteX19" fmla="*/ 60284 w 616235"/>
                    <a:gd name="connsiteY19" fmla="*/ 261230 h 388496"/>
                    <a:gd name="connsiteX20" fmla="*/ 194248 w 616235"/>
                    <a:gd name="connsiteY20" fmla="*/ 240787 h 388496"/>
                    <a:gd name="connsiteX21" fmla="*/ 221041 w 616235"/>
                    <a:gd name="connsiteY21" fmla="*/ 238235 h 388496"/>
                    <a:gd name="connsiteX22" fmla="*/ 221041 w 616235"/>
                    <a:gd name="connsiteY22" fmla="*/ 281325 h 388496"/>
                    <a:gd name="connsiteX23" fmla="*/ 194248 w 616235"/>
                    <a:gd name="connsiteY23" fmla="*/ 281325 h 388496"/>
                    <a:gd name="connsiteX24" fmla="*/ 261230 w 616235"/>
                    <a:gd name="connsiteY24" fmla="*/ 228978 h 388496"/>
                    <a:gd name="connsiteX25" fmla="*/ 288023 w 616235"/>
                    <a:gd name="connsiteY25" fmla="*/ 218261 h 388496"/>
                    <a:gd name="connsiteX26" fmla="*/ 288023 w 616235"/>
                    <a:gd name="connsiteY26" fmla="*/ 301419 h 388496"/>
                    <a:gd name="connsiteX27" fmla="*/ 261230 w 616235"/>
                    <a:gd name="connsiteY27" fmla="*/ 301419 h 388496"/>
                    <a:gd name="connsiteX28" fmla="*/ 328212 w 616235"/>
                    <a:gd name="connsiteY28" fmla="*/ 199801 h 388496"/>
                    <a:gd name="connsiteX29" fmla="*/ 353786 w 616235"/>
                    <a:gd name="connsiteY29" fmla="*/ 187476 h 388496"/>
                    <a:gd name="connsiteX30" fmla="*/ 355005 w 616235"/>
                    <a:gd name="connsiteY30" fmla="*/ 186867 h 388496"/>
                    <a:gd name="connsiteX31" fmla="*/ 355005 w 616235"/>
                    <a:gd name="connsiteY31" fmla="*/ 234437 h 388496"/>
                    <a:gd name="connsiteX32" fmla="*/ 328212 w 616235"/>
                    <a:gd name="connsiteY32" fmla="*/ 234437 h 388496"/>
                    <a:gd name="connsiteX33" fmla="*/ 154059 w 616235"/>
                    <a:gd name="connsiteY33" fmla="*/ 314816 h 388496"/>
                    <a:gd name="connsiteX34" fmla="*/ 127266 w 616235"/>
                    <a:gd name="connsiteY34" fmla="*/ 314816 h 388496"/>
                    <a:gd name="connsiteX35" fmla="*/ 127266 w 616235"/>
                    <a:gd name="connsiteY35" fmla="*/ 235944 h 388496"/>
                    <a:gd name="connsiteX36" fmla="*/ 154059 w 616235"/>
                    <a:gd name="connsiteY36" fmla="*/ 239863 h 388496"/>
                    <a:gd name="connsiteX37" fmla="*/ 462176 w 616235"/>
                    <a:gd name="connsiteY37" fmla="*/ 200946 h 388496"/>
                    <a:gd name="connsiteX38" fmla="*/ 462176 w 616235"/>
                    <a:gd name="connsiteY38" fmla="*/ 155345 h 388496"/>
                    <a:gd name="connsiteX39" fmla="*/ 488969 w 616235"/>
                    <a:gd name="connsiteY39" fmla="*/ 155345 h 388496"/>
                    <a:gd name="connsiteX40" fmla="*/ 488969 w 616235"/>
                    <a:gd name="connsiteY40" fmla="*/ 200946 h 388496"/>
                    <a:gd name="connsiteX41" fmla="*/ 180852 w 616235"/>
                    <a:gd name="connsiteY41" fmla="*/ 40189 h 388496"/>
                    <a:gd name="connsiteX42" fmla="*/ 321514 w 616235"/>
                    <a:gd name="connsiteY42" fmla="*/ 120568 h 388496"/>
                    <a:gd name="connsiteX43" fmla="*/ 180852 w 616235"/>
                    <a:gd name="connsiteY43" fmla="*/ 200946 h 388496"/>
                    <a:gd name="connsiteX44" fmla="*/ 40189 w 616235"/>
                    <a:gd name="connsiteY44" fmla="*/ 120568 h 388496"/>
                    <a:gd name="connsiteX45" fmla="*/ 180852 w 616235"/>
                    <a:gd name="connsiteY45" fmla="*/ 40189 h 388496"/>
                    <a:gd name="connsiteX46" fmla="*/ 576046 w 616235"/>
                    <a:gd name="connsiteY46" fmla="*/ 281847 h 388496"/>
                    <a:gd name="connsiteX47" fmla="*/ 534216 w 616235"/>
                    <a:gd name="connsiteY47" fmla="*/ 268658 h 388496"/>
                    <a:gd name="connsiteX48" fmla="*/ 522460 w 616235"/>
                    <a:gd name="connsiteY48" fmla="*/ 217390 h 388496"/>
                    <a:gd name="connsiteX49" fmla="*/ 538536 w 616235"/>
                    <a:gd name="connsiteY49" fmla="*/ 164066 h 388496"/>
                    <a:gd name="connsiteX50" fmla="*/ 570687 w 616235"/>
                    <a:gd name="connsiteY50" fmla="*/ 175882 h 388496"/>
                    <a:gd name="connsiteX51" fmla="*/ 576046 w 616235"/>
                    <a:gd name="connsiteY51" fmla="*/ 178300 h 38849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</a:cxnLst>
                  <a:rect l="l" t="t" r="r" b="b"/>
                  <a:pathLst>
                    <a:path w="616235" h="388496">
                      <a:moveTo>
                        <a:pt x="587178" y="139242"/>
                      </a:moveTo>
                      <a:cubicBezTo>
                        <a:pt x="513210" y="105932"/>
                        <a:pt x="436683" y="106421"/>
                        <a:pt x="359366" y="140287"/>
                      </a:cubicBezTo>
                      <a:cubicBezTo>
                        <a:pt x="360908" y="133827"/>
                        <a:pt x="361693" y="127210"/>
                        <a:pt x="361703" y="120568"/>
                      </a:cubicBezTo>
                      <a:cubicBezTo>
                        <a:pt x="361703" y="52963"/>
                        <a:pt x="282269" y="0"/>
                        <a:pt x="180852" y="0"/>
                      </a:cubicBezTo>
                      <a:cubicBezTo>
                        <a:pt x="79434" y="0"/>
                        <a:pt x="0" y="52963"/>
                        <a:pt x="0" y="120568"/>
                      </a:cubicBezTo>
                      <a:lnTo>
                        <a:pt x="0" y="259180"/>
                      </a:lnTo>
                      <a:cubicBezTo>
                        <a:pt x="0" y="331695"/>
                        <a:pt x="82850" y="388496"/>
                        <a:pt x="188615" y="388496"/>
                      </a:cubicBezTo>
                      <a:cubicBezTo>
                        <a:pt x="252248" y="388496"/>
                        <a:pt x="318306" y="353592"/>
                        <a:pt x="353786" y="334837"/>
                      </a:cubicBezTo>
                      <a:cubicBezTo>
                        <a:pt x="427848" y="295692"/>
                        <a:pt x="500825" y="291787"/>
                        <a:pt x="570674" y="323242"/>
                      </a:cubicBezTo>
                      <a:lnTo>
                        <a:pt x="616235" y="343772"/>
                      </a:lnTo>
                      <a:lnTo>
                        <a:pt x="616235" y="152331"/>
                      </a:lnTo>
                      <a:close/>
                      <a:moveTo>
                        <a:pt x="395194" y="169224"/>
                      </a:moveTo>
                      <a:cubicBezTo>
                        <a:pt x="403979" y="166121"/>
                        <a:pt x="412922" y="163487"/>
                        <a:pt x="421987" y="161333"/>
                      </a:cubicBezTo>
                      <a:lnTo>
                        <a:pt x="421987" y="247834"/>
                      </a:lnTo>
                      <a:lnTo>
                        <a:pt x="395194" y="247834"/>
                      </a:lnTo>
                      <a:close/>
                      <a:moveTo>
                        <a:pt x="60284" y="214343"/>
                      </a:moveTo>
                      <a:lnTo>
                        <a:pt x="65964" y="214343"/>
                      </a:lnTo>
                      <a:cubicBezTo>
                        <a:pt x="72800" y="218036"/>
                        <a:pt x="79851" y="221320"/>
                        <a:pt x="87077" y="224176"/>
                      </a:cubicBezTo>
                      <a:lnTo>
                        <a:pt x="87077" y="261230"/>
                      </a:lnTo>
                      <a:lnTo>
                        <a:pt x="60284" y="261230"/>
                      </a:lnTo>
                      <a:close/>
                      <a:moveTo>
                        <a:pt x="194248" y="240787"/>
                      </a:moveTo>
                      <a:cubicBezTo>
                        <a:pt x="203402" y="240340"/>
                        <a:pt x="212333" y="239490"/>
                        <a:pt x="221041" y="238235"/>
                      </a:cubicBezTo>
                      <a:lnTo>
                        <a:pt x="221041" y="281325"/>
                      </a:lnTo>
                      <a:lnTo>
                        <a:pt x="194248" y="281325"/>
                      </a:lnTo>
                      <a:close/>
                      <a:moveTo>
                        <a:pt x="261230" y="228978"/>
                      </a:moveTo>
                      <a:cubicBezTo>
                        <a:pt x="270397" y="226025"/>
                        <a:pt x="279349" y="222444"/>
                        <a:pt x="288023" y="218261"/>
                      </a:cubicBezTo>
                      <a:lnTo>
                        <a:pt x="288023" y="301419"/>
                      </a:lnTo>
                      <a:lnTo>
                        <a:pt x="261230" y="301419"/>
                      </a:lnTo>
                      <a:close/>
                      <a:moveTo>
                        <a:pt x="328212" y="199801"/>
                      </a:moveTo>
                      <a:cubicBezTo>
                        <a:pt x="337824" y="195548"/>
                        <a:pt x="346485" y="191334"/>
                        <a:pt x="353786" y="187476"/>
                      </a:cubicBezTo>
                      <a:cubicBezTo>
                        <a:pt x="354195" y="187262"/>
                        <a:pt x="354596" y="187081"/>
                        <a:pt x="355005" y="186867"/>
                      </a:cubicBezTo>
                      <a:lnTo>
                        <a:pt x="355005" y="234437"/>
                      </a:lnTo>
                      <a:lnTo>
                        <a:pt x="328212" y="234437"/>
                      </a:lnTo>
                      <a:close/>
                      <a:moveTo>
                        <a:pt x="154059" y="314816"/>
                      </a:moveTo>
                      <a:lnTo>
                        <a:pt x="127266" y="314816"/>
                      </a:lnTo>
                      <a:lnTo>
                        <a:pt x="127266" y="235944"/>
                      </a:lnTo>
                      <a:cubicBezTo>
                        <a:pt x="136124" y="237705"/>
                        <a:pt x="145067" y="239012"/>
                        <a:pt x="154059" y="239863"/>
                      </a:cubicBezTo>
                      <a:close/>
                      <a:moveTo>
                        <a:pt x="462176" y="200946"/>
                      </a:moveTo>
                      <a:lnTo>
                        <a:pt x="462176" y="155345"/>
                      </a:lnTo>
                      <a:cubicBezTo>
                        <a:pt x="471099" y="154802"/>
                        <a:pt x="480047" y="154802"/>
                        <a:pt x="488969" y="155345"/>
                      </a:cubicBezTo>
                      <a:lnTo>
                        <a:pt x="488969" y="200946"/>
                      </a:lnTo>
                      <a:close/>
                      <a:moveTo>
                        <a:pt x="180852" y="40189"/>
                      </a:moveTo>
                      <a:cubicBezTo>
                        <a:pt x="257097" y="40189"/>
                        <a:pt x="321514" y="77029"/>
                        <a:pt x="321514" y="120568"/>
                      </a:cubicBezTo>
                      <a:cubicBezTo>
                        <a:pt x="321514" y="164106"/>
                        <a:pt x="257097" y="200946"/>
                        <a:pt x="180852" y="200946"/>
                      </a:cubicBezTo>
                      <a:cubicBezTo>
                        <a:pt x="104606" y="200946"/>
                        <a:pt x="40189" y="164140"/>
                        <a:pt x="40189" y="120568"/>
                      </a:cubicBezTo>
                      <a:cubicBezTo>
                        <a:pt x="40189" y="76996"/>
                        <a:pt x="104606" y="40189"/>
                        <a:pt x="180852" y="40189"/>
                      </a:cubicBezTo>
                      <a:close/>
                      <a:moveTo>
                        <a:pt x="576046" y="281847"/>
                      </a:moveTo>
                      <a:cubicBezTo>
                        <a:pt x="562467" y="276370"/>
                        <a:pt x="548481" y="271961"/>
                        <a:pt x="534216" y="268658"/>
                      </a:cubicBezTo>
                      <a:cubicBezTo>
                        <a:pt x="526890" y="252533"/>
                        <a:pt x="522892" y="235096"/>
                        <a:pt x="522460" y="217390"/>
                      </a:cubicBezTo>
                      <a:cubicBezTo>
                        <a:pt x="522723" y="198461"/>
                        <a:pt x="528292" y="179986"/>
                        <a:pt x="538536" y="164066"/>
                      </a:cubicBezTo>
                      <a:cubicBezTo>
                        <a:pt x="549513" y="167257"/>
                        <a:pt x="560256" y="171205"/>
                        <a:pt x="570687" y="175882"/>
                      </a:cubicBezTo>
                      <a:lnTo>
                        <a:pt x="576046" y="178300"/>
                      </a:lnTo>
                      <a:close/>
                    </a:path>
                  </a:pathLst>
                </a:custGeom>
                <a:solidFill>
                  <a:sysClr val="window" lastClr="FFFFFF"/>
                </a:solidFill>
                <a:ln w="12700" cap="flat" cmpd="sng" algn="ctr">
                  <a:solidFill>
                    <a:srgbClr val="FFC000"/>
                  </a:solidFill>
                  <a:prstDash val="solid"/>
                  <a:miter lim="800000"/>
                </a:ln>
                <a:effectLst/>
              </p:spPr>
              <p:txBody>
                <a:bodyPr rtlCol="0" anchor="ctr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595959"/>
                    </a:solidFill>
                    <a:effectLst/>
                    <a:uLnTx/>
                    <a:uFillTx/>
                    <a:latin typeface="Calibri" panose="020F0502020204030204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77" name="Graphic 13" descr="Lightbulb and gear">
                <a:extLst>
                  <a:ext uri="{FF2B5EF4-FFF2-40B4-BE49-F238E27FC236}">
                    <a16:creationId xmlns:a16="http://schemas.microsoft.com/office/drawing/2014/main" id="{CDE2B674-669C-4DA4-B2FC-EEFA0CF3A009}"/>
                  </a:ext>
                </a:extLst>
              </p:cNvPr>
              <p:cNvGrpSpPr/>
              <p:nvPr/>
            </p:nvGrpSpPr>
            <p:grpSpPr>
              <a:xfrm>
                <a:off x="5762619" y="4430686"/>
                <a:ext cx="230280" cy="230280"/>
                <a:chOff x="7108755" y="5482149"/>
                <a:chExt cx="914400" cy="914400"/>
              </a:xfrm>
            </p:grpSpPr>
            <p:sp>
              <p:nvSpPr>
                <p:cNvPr id="78" name="Freeform: Shape 77">
                  <a:extLst>
                    <a:ext uri="{FF2B5EF4-FFF2-40B4-BE49-F238E27FC236}">
                      <a16:creationId xmlns:a16="http://schemas.microsoft.com/office/drawing/2014/main" id="{3C053A2E-117F-9CB0-A499-6F6B24B2D3CB}"/>
                    </a:ext>
                  </a:extLst>
                </p:cNvPr>
                <p:cNvSpPr/>
                <p:nvPr/>
              </p:nvSpPr>
              <p:spPr>
                <a:xfrm>
                  <a:off x="7448225" y="5790568"/>
                  <a:ext cx="218122" cy="216788"/>
                </a:xfrm>
                <a:custGeom>
                  <a:avLst/>
                  <a:gdLst>
                    <a:gd name="connsiteX0" fmla="*/ 187547 w 218122"/>
                    <a:gd name="connsiteY0" fmla="*/ 64675 h 216788"/>
                    <a:gd name="connsiteX1" fmla="*/ 195644 w 218122"/>
                    <a:gd name="connsiteY1" fmla="*/ 40672 h 216788"/>
                    <a:gd name="connsiteX2" fmla="*/ 177355 w 218122"/>
                    <a:gd name="connsiteY2" fmla="*/ 22384 h 216788"/>
                    <a:gd name="connsiteX3" fmla="*/ 153353 w 218122"/>
                    <a:gd name="connsiteY3" fmla="*/ 30480 h 216788"/>
                    <a:gd name="connsiteX4" fmla="*/ 133541 w 218122"/>
                    <a:gd name="connsiteY4" fmla="*/ 22384 h 216788"/>
                    <a:gd name="connsiteX5" fmla="*/ 122301 w 218122"/>
                    <a:gd name="connsiteY5" fmla="*/ 0 h 216788"/>
                    <a:gd name="connsiteX6" fmla="*/ 96774 w 218122"/>
                    <a:gd name="connsiteY6" fmla="*/ 0 h 216788"/>
                    <a:gd name="connsiteX7" fmla="*/ 85439 w 218122"/>
                    <a:gd name="connsiteY7" fmla="*/ 22479 h 216788"/>
                    <a:gd name="connsiteX8" fmla="*/ 65532 w 218122"/>
                    <a:gd name="connsiteY8" fmla="*/ 30575 h 216788"/>
                    <a:gd name="connsiteX9" fmla="*/ 41529 w 218122"/>
                    <a:gd name="connsiteY9" fmla="*/ 22479 h 216788"/>
                    <a:gd name="connsiteX10" fmla="*/ 23241 w 218122"/>
                    <a:gd name="connsiteY10" fmla="*/ 40767 h 216788"/>
                    <a:gd name="connsiteX11" fmla="*/ 30861 w 218122"/>
                    <a:gd name="connsiteY11" fmla="*/ 64770 h 216788"/>
                    <a:gd name="connsiteX12" fmla="*/ 22479 w 218122"/>
                    <a:gd name="connsiteY12" fmla="*/ 84582 h 216788"/>
                    <a:gd name="connsiteX13" fmla="*/ 0 w 218122"/>
                    <a:gd name="connsiteY13" fmla="*/ 95821 h 216788"/>
                    <a:gd name="connsiteX14" fmla="*/ 0 w 218122"/>
                    <a:gd name="connsiteY14" fmla="*/ 120968 h 216788"/>
                    <a:gd name="connsiteX15" fmla="*/ 22479 w 218122"/>
                    <a:gd name="connsiteY15" fmla="*/ 132302 h 216788"/>
                    <a:gd name="connsiteX16" fmla="*/ 30575 w 218122"/>
                    <a:gd name="connsiteY16" fmla="*/ 152114 h 216788"/>
                    <a:gd name="connsiteX17" fmla="*/ 22479 w 218122"/>
                    <a:gd name="connsiteY17" fmla="*/ 176117 h 216788"/>
                    <a:gd name="connsiteX18" fmla="*/ 41529 w 218122"/>
                    <a:gd name="connsiteY18" fmla="*/ 194405 h 216788"/>
                    <a:gd name="connsiteX19" fmla="*/ 65532 w 218122"/>
                    <a:gd name="connsiteY19" fmla="*/ 186214 h 216788"/>
                    <a:gd name="connsiteX20" fmla="*/ 85344 w 218122"/>
                    <a:gd name="connsiteY20" fmla="*/ 194405 h 216788"/>
                    <a:gd name="connsiteX21" fmla="*/ 96583 w 218122"/>
                    <a:gd name="connsiteY21" fmla="*/ 216789 h 216788"/>
                    <a:gd name="connsiteX22" fmla="*/ 122111 w 218122"/>
                    <a:gd name="connsiteY22" fmla="*/ 216789 h 216788"/>
                    <a:gd name="connsiteX23" fmla="*/ 133445 w 218122"/>
                    <a:gd name="connsiteY23" fmla="*/ 194786 h 216788"/>
                    <a:gd name="connsiteX24" fmla="*/ 152972 w 218122"/>
                    <a:gd name="connsiteY24" fmla="*/ 186880 h 216788"/>
                    <a:gd name="connsiteX25" fmla="*/ 176879 w 218122"/>
                    <a:gd name="connsiteY25" fmla="*/ 195072 h 216788"/>
                    <a:gd name="connsiteX26" fmla="*/ 195167 w 218122"/>
                    <a:gd name="connsiteY26" fmla="*/ 176689 h 216788"/>
                    <a:gd name="connsiteX27" fmla="*/ 187071 w 218122"/>
                    <a:gd name="connsiteY27" fmla="*/ 152781 h 216788"/>
                    <a:gd name="connsiteX28" fmla="*/ 195739 w 218122"/>
                    <a:gd name="connsiteY28" fmla="*/ 132874 h 216788"/>
                    <a:gd name="connsiteX29" fmla="*/ 218123 w 218122"/>
                    <a:gd name="connsiteY29" fmla="*/ 121634 h 216788"/>
                    <a:gd name="connsiteX30" fmla="*/ 218123 w 218122"/>
                    <a:gd name="connsiteY30" fmla="*/ 95821 h 216788"/>
                    <a:gd name="connsiteX31" fmla="*/ 195644 w 218122"/>
                    <a:gd name="connsiteY31" fmla="*/ 84487 h 216788"/>
                    <a:gd name="connsiteX32" fmla="*/ 187547 w 218122"/>
                    <a:gd name="connsiteY32" fmla="*/ 64675 h 216788"/>
                    <a:gd name="connsiteX33" fmla="*/ 109442 w 218122"/>
                    <a:gd name="connsiteY33" fmla="*/ 146875 h 216788"/>
                    <a:gd name="connsiteX34" fmla="*/ 71342 w 218122"/>
                    <a:gd name="connsiteY34" fmla="*/ 108775 h 216788"/>
                    <a:gd name="connsiteX35" fmla="*/ 109442 w 218122"/>
                    <a:gd name="connsiteY35" fmla="*/ 70675 h 216788"/>
                    <a:gd name="connsiteX36" fmla="*/ 147542 w 218122"/>
                    <a:gd name="connsiteY36" fmla="*/ 108775 h 216788"/>
                    <a:gd name="connsiteX37" fmla="*/ 109442 w 218122"/>
                    <a:gd name="connsiteY37" fmla="*/ 146875 h 2167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</a:cxnLst>
                  <a:rect l="l" t="t" r="r" b="b"/>
                  <a:pathLst>
                    <a:path w="218122" h="216788">
                      <a:moveTo>
                        <a:pt x="187547" y="64675"/>
                      </a:moveTo>
                      <a:lnTo>
                        <a:pt x="195644" y="40672"/>
                      </a:lnTo>
                      <a:lnTo>
                        <a:pt x="177355" y="22384"/>
                      </a:lnTo>
                      <a:lnTo>
                        <a:pt x="153353" y="30480"/>
                      </a:lnTo>
                      <a:cubicBezTo>
                        <a:pt x="147113" y="26964"/>
                        <a:pt x="140457" y="24244"/>
                        <a:pt x="133541" y="22384"/>
                      </a:cubicBezTo>
                      <a:lnTo>
                        <a:pt x="122301" y="0"/>
                      </a:lnTo>
                      <a:lnTo>
                        <a:pt x="96774" y="0"/>
                      </a:lnTo>
                      <a:lnTo>
                        <a:pt x="85439" y="22479"/>
                      </a:lnTo>
                      <a:cubicBezTo>
                        <a:pt x="78498" y="24356"/>
                        <a:pt x="71813" y="27075"/>
                        <a:pt x="65532" y="30575"/>
                      </a:cubicBezTo>
                      <a:lnTo>
                        <a:pt x="41529" y="22479"/>
                      </a:lnTo>
                      <a:lnTo>
                        <a:pt x="23241" y="40767"/>
                      </a:lnTo>
                      <a:lnTo>
                        <a:pt x="30861" y="64770"/>
                      </a:lnTo>
                      <a:cubicBezTo>
                        <a:pt x="27206" y="70976"/>
                        <a:pt x="24388" y="77637"/>
                        <a:pt x="22479" y="84582"/>
                      </a:cubicBezTo>
                      <a:lnTo>
                        <a:pt x="0" y="95821"/>
                      </a:lnTo>
                      <a:lnTo>
                        <a:pt x="0" y="120968"/>
                      </a:lnTo>
                      <a:lnTo>
                        <a:pt x="22479" y="132302"/>
                      </a:lnTo>
                      <a:cubicBezTo>
                        <a:pt x="24332" y="139221"/>
                        <a:pt x="27052" y="145878"/>
                        <a:pt x="30575" y="152114"/>
                      </a:cubicBezTo>
                      <a:lnTo>
                        <a:pt x="22479" y="176117"/>
                      </a:lnTo>
                      <a:lnTo>
                        <a:pt x="41529" y="194405"/>
                      </a:lnTo>
                      <a:lnTo>
                        <a:pt x="65532" y="186214"/>
                      </a:lnTo>
                      <a:cubicBezTo>
                        <a:pt x="71767" y="189763"/>
                        <a:pt x="78423" y="192515"/>
                        <a:pt x="85344" y="194405"/>
                      </a:cubicBezTo>
                      <a:lnTo>
                        <a:pt x="96583" y="216789"/>
                      </a:lnTo>
                      <a:lnTo>
                        <a:pt x="122111" y="216789"/>
                      </a:lnTo>
                      <a:lnTo>
                        <a:pt x="133445" y="194786"/>
                      </a:lnTo>
                      <a:cubicBezTo>
                        <a:pt x="140245" y="192937"/>
                        <a:pt x="146800" y="190283"/>
                        <a:pt x="152972" y="186880"/>
                      </a:cubicBezTo>
                      <a:lnTo>
                        <a:pt x="176879" y="195072"/>
                      </a:lnTo>
                      <a:lnTo>
                        <a:pt x="195167" y="176689"/>
                      </a:lnTo>
                      <a:lnTo>
                        <a:pt x="187071" y="152781"/>
                      </a:lnTo>
                      <a:cubicBezTo>
                        <a:pt x="190710" y="146497"/>
                        <a:pt x="193618" y="139818"/>
                        <a:pt x="195739" y="132874"/>
                      </a:cubicBezTo>
                      <a:lnTo>
                        <a:pt x="218123" y="121634"/>
                      </a:lnTo>
                      <a:lnTo>
                        <a:pt x="218123" y="95821"/>
                      </a:lnTo>
                      <a:lnTo>
                        <a:pt x="195644" y="84487"/>
                      </a:lnTo>
                      <a:cubicBezTo>
                        <a:pt x="193825" y="77556"/>
                        <a:pt x="191103" y="70896"/>
                        <a:pt x="187547" y="64675"/>
                      </a:cubicBezTo>
                      <a:close/>
                      <a:moveTo>
                        <a:pt x="109442" y="146875"/>
                      </a:moveTo>
                      <a:cubicBezTo>
                        <a:pt x="88401" y="146875"/>
                        <a:pt x="71342" y="129817"/>
                        <a:pt x="71342" y="108775"/>
                      </a:cubicBezTo>
                      <a:cubicBezTo>
                        <a:pt x="71342" y="87734"/>
                        <a:pt x="88401" y="70675"/>
                        <a:pt x="109442" y="70675"/>
                      </a:cubicBezTo>
                      <a:cubicBezTo>
                        <a:pt x="130356" y="70982"/>
                        <a:pt x="147236" y="87861"/>
                        <a:pt x="147542" y="108775"/>
                      </a:cubicBezTo>
                      <a:cubicBezTo>
                        <a:pt x="147542" y="129817"/>
                        <a:pt x="130484" y="146875"/>
                        <a:pt x="109442" y="146875"/>
                      </a:cubicBezTo>
                      <a:close/>
                    </a:path>
                  </a:pathLst>
                </a:custGeom>
                <a:solidFill>
                  <a:srgbClr val="A5A5A5"/>
                </a:solidFill>
                <a:ln w="19050" cap="rnd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6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</a:endParaRPr>
                </a:p>
              </p:txBody>
            </p:sp>
            <p:sp>
              <p:nvSpPr>
                <p:cNvPr id="79" name="Freeform: Shape 78">
                  <a:extLst>
                    <a:ext uri="{FF2B5EF4-FFF2-40B4-BE49-F238E27FC236}">
                      <a16:creationId xmlns:a16="http://schemas.microsoft.com/office/drawing/2014/main" id="{6893907F-DDEB-7F39-F8C8-02CEC2C0A533}"/>
                    </a:ext>
                  </a:extLst>
                </p:cNvPr>
                <p:cNvSpPr/>
                <p:nvPr/>
              </p:nvSpPr>
              <p:spPr>
                <a:xfrm>
                  <a:off x="7449652" y="6194523"/>
                  <a:ext cx="215744" cy="54959"/>
                </a:xfrm>
                <a:custGeom>
                  <a:avLst/>
                  <a:gdLst>
                    <a:gd name="connsiteX0" fmla="*/ 189835 w 215744"/>
                    <a:gd name="connsiteY0" fmla="*/ 0 h 54959"/>
                    <a:gd name="connsiteX1" fmla="*/ 25910 w 215744"/>
                    <a:gd name="connsiteY1" fmla="*/ 0 h 54959"/>
                    <a:gd name="connsiteX2" fmla="*/ 48 w 215744"/>
                    <a:gd name="connsiteY2" fmla="*/ 29098 h 54959"/>
                    <a:gd name="connsiteX3" fmla="*/ 25910 w 215744"/>
                    <a:gd name="connsiteY3" fmla="*/ 54959 h 54959"/>
                    <a:gd name="connsiteX4" fmla="*/ 189835 w 215744"/>
                    <a:gd name="connsiteY4" fmla="*/ 54959 h 54959"/>
                    <a:gd name="connsiteX5" fmla="*/ 215696 w 215744"/>
                    <a:gd name="connsiteY5" fmla="*/ 25861 h 54959"/>
                    <a:gd name="connsiteX6" fmla="*/ 189835 w 215744"/>
                    <a:gd name="connsiteY6" fmla="*/ 0 h 5495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15744" h="54959">
                      <a:moveTo>
                        <a:pt x="189835" y="0"/>
                      </a:moveTo>
                      <a:lnTo>
                        <a:pt x="25910" y="0"/>
                      </a:lnTo>
                      <a:cubicBezTo>
                        <a:pt x="10734" y="894"/>
                        <a:pt x="-845" y="13922"/>
                        <a:pt x="48" y="29098"/>
                      </a:cubicBezTo>
                      <a:cubicBezTo>
                        <a:pt x="869" y="43027"/>
                        <a:pt x="11981" y="54139"/>
                        <a:pt x="25910" y="54959"/>
                      </a:cubicBezTo>
                      <a:lnTo>
                        <a:pt x="189835" y="54959"/>
                      </a:lnTo>
                      <a:cubicBezTo>
                        <a:pt x="205011" y="54065"/>
                        <a:pt x="216590" y="41037"/>
                        <a:pt x="215696" y="25861"/>
                      </a:cubicBezTo>
                      <a:cubicBezTo>
                        <a:pt x="214875" y="11932"/>
                        <a:pt x="203763" y="820"/>
                        <a:pt x="189835" y="0"/>
                      </a:cubicBezTo>
                      <a:close/>
                    </a:path>
                  </a:pathLst>
                </a:custGeom>
                <a:solidFill>
                  <a:srgbClr val="A5A5A5"/>
                </a:solidFill>
                <a:ln w="19050" cap="rnd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6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</a:endParaRPr>
                </a:p>
              </p:txBody>
            </p:sp>
            <p:sp>
              <p:nvSpPr>
                <p:cNvPr id="80" name="Freeform: Shape 79">
                  <a:extLst>
                    <a:ext uri="{FF2B5EF4-FFF2-40B4-BE49-F238E27FC236}">
                      <a16:creationId xmlns:a16="http://schemas.microsoft.com/office/drawing/2014/main" id="{C786EAC8-0C55-D21F-5908-58BB444C5725}"/>
                    </a:ext>
                  </a:extLst>
                </p:cNvPr>
                <p:cNvSpPr/>
                <p:nvPr/>
              </p:nvSpPr>
              <p:spPr>
                <a:xfrm>
                  <a:off x="7498041" y="6287582"/>
                  <a:ext cx="118967" cy="54959"/>
                </a:xfrm>
                <a:custGeom>
                  <a:avLst/>
                  <a:gdLst>
                    <a:gd name="connsiteX0" fmla="*/ 59531 w 118967"/>
                    <a:gd name="connsiteY0" fmla="*/ 54959 h 54959"/>
                    <a:gd name="connsiteX1" fmla="*/ 118967 w 118967"/>
                    <a:gd name="connsiteY1" fmla="*/ 0 h 54959"/>
                    <a:gd name="connsiteX2" fmla="*/ 0 w 118967"/>
                    <a:gd name="connsiteY2" fmla="*/ 0 h 54959"/>
                    <a:gd name="connsiteX3" fmla="*/ 59531 w 118967"/>
                    <a:gd name="connsiteY3" fmla="*/ 54959 h 5495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18967" h="54959">
                      <a:moveTo>
                        <a:pt x="59531" y="54959"/>
                      </a:moveTo>
                      <a:cubicBezTo>
                        <a:pt x="90631" y="54910"/>
                        <a:pt x="116487" y="31001"/>
                        <a:pt x="118967" y="0"/>
                      </a:cubicBezTo>
                      <a:lnTo>
                        <a:pt x="0" y="0"/>
                      </a:lnTo>
                      <a:cubicBezTo>
                        <a:pt x="2527" y="31016"/>
                        <a:pt x="28413" y="54914"/>
                        <a:pt x="59531" y="54959"/>
                      </a:cubicBezTo>
                      <a:close/>
                    </a:path>
                  </a:pathLst>
                </a:custGeom>
                <a:solidFill>
                  <a:srgbClr val="A5A5A5"/>
                </a:solidFill>
                <a:ln w="19050" cap="rnd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6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</a:endParaRPr>
                </a:p>
              </p:txBody>
            </p:sp>
            <p:sp>
              <p:nvSpPr>
                <p:cNvPr id="81" name="Freeform: Shape 80">
                  <a:extLst>
                    <a:ext uri="{FF2B5EF4-FFF2-40B4-BE49-F238E27FC236}">
                      <a16:creationId xmlns:a16="http://schemas.microsoft.com/office/drawing/2014/main" id="{D8153676-298D-3C09-7A8B-2E1EFCE8F733}"/>
                    </a:ext>
                  </a:extLst>
                </p:cNvPr>
                <p:cNvSpPr/>
                <p:nvPr/>
              </p:nvSpPr>
              <p:spPr>
                <a:xfrm>
                  <a:off x="7319162" y="5662362"/>
                  <a:ext cx="476249" cy="494061"/>
                </a:xfrm>
                <a:custGeom>
                  <a:avLst/>
                  <a:gdLst>
                    <a:gd name="connsiteX0" fmla="*/ 476250 w 476249"/>
                    <a:gd name="connsiteY0" fmla="*/ 243364 h 494061"/>
                    <a:gd name="connsiteX1" fmla="*/ 476250 w 476249"/>
                    <a:gd name="connsiteY1" fmla="*/ 235172 h 494061"/>
                    <a:gd name="connsiteX2" fmla="*/ 238125 w 476249"/>
                    <a:gd name="connsiteY2" fmla="*/ 0 h 494061"/>
                    <a:gd name="connsiteX3" fmla="*/ 238125 w 476249"/>
                    <a:gd name="connsiteY3" fmla="*/ 0 h 494061"/>
                    <a:gd name="connsiteX4" fmla="*/ 0 w 476249"/>
                    <a:gd name="connsiteY4" fmla="*/ 235172 h 494061"/>
                    <a:gd name="connsiteX5" fmla="*/ 0 w 476249"/>
                    <a:gd name="connsiteY5" fmla="*/ 243364 h 494061"/>
                    <a:gd name="connsiteX6" fmla="*/ 16573 w 476249"/>
                    <a:gd name="connsiteY6" fmla="*/ 325755 h 494061"/>
                    <a:gd name="connsiteX7" fmla="*/ 57912 w 476249"/>
                    <a:gd name="connsiteY7" fmla="*/ 393478 h 494061"/>
                    <a:gd name="connsiteX8" fmla="*/ 113633 w 476249"/>
                    <a:gd name="connsiteY8" fmla="*/ 483965 h 494061"/>
                    <a:gd name="connsiteX9" fmla="*/ 130016 w 476249"/>
                    <a:gd name="connsiteY9" fmla="*/ 494062 h 494061"/>
                    <a:gd name="connsiteX10" fmla="*/ 346234 w 476249"/>
                    <a:gd name="connsiteY10" fmla="*/ 494062 h 494061"/>
                    <a:gd name="connsiteX11" fmla="*/ 362617 w 476249"/>
                    <a:gd name="connsiteY11" fmla="*/ 483965 h 494061"/>
                    <a:gd name="connsiteX12" fmla="*/ 418338 w 476249"/>
                    <a:gd name="connsiteY12" fmla="*/ 393478 h 494061"/>
                    <a:gd name="connsiteX13" fmla="*/ 459676 w 476249"/>
                    <a:gd name="connsiteY13" fmla="*/ 325755 h 494061"/>
                    <a:gd name="connsiteX14" fmla="*/ 476250 w 476249"/>
                    <a:gd name="connsiteY14" fmla="*/ 243364 h 494061"/>
                    <a:gd name="connsiteX15" fmla="*/ 421386 w 476249"/>
                    <a:gd name="connsiteY15" fmla="*/ 242507 h 494061"/>
                    <a:gd name="connsiteX16" fmla="*/ 408718 w 476249"/>
                    <a:gd name="connsiteY16" fmla="*/ 306515 h 494061"/>
                    <a:gd name="connsiteX17" fmla="*/ 377857 w 476249"/>
                    <a:gd name="connsiteY17" fmla="*/ 356807 h 494061"/>
                    <a:gd name="connsiteX18" fmla="*/ 323850 w 476249"/>
                    <a:gd name="connsiteY18" fmla="*/ 438912 h 494061"/>
                    <a:gd name="connsiteX19" fmla="*/ 152400 w 476249"/>
                    <a:gd name="connsiteY19" fmla="*/ 438912 h 494061"/>
                    <a:gd name="connsiteX20" fmla="*/ 98870 w 476249"/>
                    <a:gd name="connsiteY20" fmla="*/ 356521 h 494061"/>
                    <a:gd name="connsiteX21" fmla="*/ 68008 w 476249"/>
                    <a:gd name="connsiteY21" fmla="*/ 306229 h 494061"/>
                    <a:gd name="connsiteX22" fmla="*/ 54864 w 476249"/>
                    <a:gd name="connsiteY22" fmla="*/ 242221 h 494061"/>
                    <a:gd name="connsiteX23" fmla="*/ 54864 w 476249"/>
                    <a:gd name="connsiteY23" fmla="*/ 235363 h 494061"/>
                    <a:gd name="connsiteX24" fmla="*/ 237839 w 476249"/>
                    <a:gd name="connsiteY24" fmla="*/ 54388 h 494061"/>
                    <a:gd name="connsiteX25" fmla="*/ 237839 w 476249"/>
                    <a:gd name="connsiteY25" fmla="*/ 54388 h 494061"/>
                    <a:gd name="connsiteX26" fmla="*/ 420814 w 476249"/>
                    <a:gd name="connsiteY26" fmla="*/ 235363 h 4940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</a:cxnLst>
                  <a:rect l="l" t="t" r="r" b="b"/>
                  <a:pathLst>
                    <a:path w="476249" h="494061">
                      <a:moveTo>
                        <a:pt x="476250" y="243364"/>
                      </a:moveTo>
                      <a:lnTo>
                        <a:pt x="476250" y="235172"/>
                      </a:lnTo>
                      <a:cubicBezTo>
                        <a:pt x="473823" y="105160"/>
                        <a:pt x="368157" y="804"/>
                        <a:pt x="238125" y="0"/>
                      </a:cubicBezTo>
                      <a:lnTo>
                        <a:pt x="238125" y="0"/>
                      </a:lnTo>
                      <a:cubicBezTo>
                        <a:pt x="108093" y="804"/>
                        <a:pt x="2427" y="105160"/>
                        <a:pt x="0" y="235172"/>
                      </a:cubicBezTo>
                      <a:lnTo>
                        <a:pt x="0" y="243364"/>
                      </a:lnTo>
                      <a:cubicBezTo>
                        <a:pt x="871" y="271562"/>
                        <a:pt x="6473" y="299414"/>
                        <a:pt x="16573" y="325755"/>
                      </a:cubicBezTo>
                      <a:cubicBezTo>
                        <a:pt x="26214" y="350609"/>
                        <a:pt x="40213" y="373543"/>
                        <a:pt x="57912" y="393478"/>
                      </a:cubicBezTo>
                      <a:cubicBezTo>
                        <a:pt x="79724" y="417195"/>
                        <a:pt x="103537" y="463391"/>
                        <a:pt x="113633" y="483965"/>
                      </a:cubicBezTo>
                      <a:cubicBezTo>
                        <a:pt x="116721" y="490180"/>
                        <a:pt x="123076" y="494096"/>
                        <a:pt x="130016" y="494062"/>
                      </a:cubicBezTo>
                      <a:lnTo>
                        <a:pt x="346234" y="494062"/>
                      </a:lnTo>
                      <a:cubicBezTo>
                        <a:pt x="353174" y="494096"/>
                        <a:pt x="359529" y="490180"/>
                        <a:pt x="362617" y="483965"/>
                      </a:cubicBezTo>
                      <a:cubicBezTo>
                        <a:pt x="372713" y="463391"/>
                        <a:pt x="396526" y="417290"/>
                        <a:pt x="418338" y="393478"/>
                      </a:cubicBezTo>
                      <a:cubicBezTo>
                        <a:pt x="436037" y="373543"/>
                        <a:pt x="450036" y="350609"/>
                        <a:pt x="459676" y="325755"/>
                      </a:cubicBezTo>
                      <a:cubicBezTo>
                        <a:pt x="469777" y="299414"/>
                        <a:pt x="475379" y="271562"/>
                        <a:pt x="476250" y="243364"/>
                      </a:cubicBezTo>
                      <a:close/>
                      <a:moveTo>
                        <a:pt x="421386" y="242507"/>
                      </a:moveTo>
                      <a:cubicBezTo>
                        <a:pt x="420709" y="264394"/>
                        <a:pt x="416429" y="286020"/>
                        <a:pt x="408718" y="306515"/>
                      </a:cubicBezTo>
                      <a:cubicBezTo>
                        <a:pt x="401485" y="324971"/>
                        <a:pt x="391037" y="341999"/>
                        <a:pt x="377857" y="356807"/>
                      </a:cubicBezTo>
                      <a:cubicBezTo>
                        <a:pt x="356714" y="381975"/>
                        <a:pt x="338588" y="409531"/>
                        <a:pt x="323850" y="438912"/>
                      </a:cubicBezTo>
                      <a:lnTo>
                        <a:pt x="152400" y="438912"/>
                      </a:lnTo>
                      <a:cubicBezTo>
                        <a:pt x="137831" y="409455"/>
                        <a:pt x="119864" y="381803"/>
                        <a:pt x="98870" y="356521"/>
                      </a:cubicBezTo>
                      <a:cubicBezTo>
                        <a:pt x="85690" y="341713"/>
                        <a:pt x="75241" y="324685"/>
                        <a:pt x="68008" y="306229"/>
                      </a:cubicBezTo>
                      <a:cubicBezTo>
                        <a:pt x="60135" y="285761"/>
                        <a:pt x="55694" y="264135"/>
                        <a:pt x="54864" y="242221"/>
                      </a:cubicBezTo>
                      <a:lnTo>
                        <a:pt x="54864" y="235363"/>
                      </a:lnTo>
                      <a:cubicBezTo>
                        <a:pt x="56570" y="135350"/>
                        <a:pt x="137813" y="54995"/>
                        <a:pt x="237839" y="54388"/>
                      </a:cubicBezTo>
                      <a:lnTo>
                        <a:pt x="237839" y="54388"/>
                      </a:lnTo>
                      <a:cubicBezTo>
                        <a:pt x="337865" y="54995"/>
                        <a:pt x="419109" y="135350"/>
                        <a:pt x="420814" y="235363"/>
                      </a:cubicBezTo>
                      <a:close/>
                    </a:path>
                  </a:pathLst>
                </a:custGeom>
                <a:solidFill>
                  <a:srgbClr val="A5A5A5"/>
                </a:solidFill>
                <a:ln w="19050" cap="rnd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6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</a:endParaRPr>
                </a:p>
              </p:txBody>
            </p:sp>
            <p:sp>
              <p:nvSpPr>
                <p:cNvPr id="82" name="Freeform: Shape 81">
                  <a:extLst>
                    <a:ext uri="{FF2B5EF4-FFF2-40B4-BE49-F238E27FC236}">
                      <a16:creationId xmlns:a16="http://schemas.microsoft.com/office/drawing/2014/main" id="{D2CA16DF-1A75-3CEB-9C3F-56FA2973BFA9}"/>
                    </a:ext>
                  </a:extLst>
                </p:cNvPr>
                <p:cNvSpPr/>
                <p:nvPr/>
              </p:nvSpPr>
              <p:spPr>
                <a:xfrm>
                  <a:off x="7540332" y="5520249"/>
                  <a:ext cx="38100" cy="104775"/>
                </a:xfrm>
                <a:custGeom>
                  <a:avLst/>
                  <a:gdLst>
                    <a:gd name="connsiteX0" fmla="*/ 19050 w 38100"/>
                    <a:gd name="connsiteY0" fmla="*/ 104775 h 104775"/>
                    <a:gd name="connsiteX1" fmla="*/ 38100 w 38100"/>
                    <a:gd name="connsiteY1" fmla="*/ 85725 h 104775"/>
                    <a:gd name="connsiteX2" fmla="*/ 38100 w 38100"/>
                    <a:gd name="connsiteY2" fmla="*/ 19050 h 104775"/>
                    <a:gd name="connsiteX3" fmla="*/ 19050 w 38100"/>
                    <a:gd name="connsiteY3" fmla="*/ 0 h 104775"/>
                    <a:gd name="connsiteX4" fmla="*/ 0 w 38100"/>
                    <a:gd name="connsiteY4" fmla="*/ 19050 h 104775"/>
                    <a:gd name="connsiteX5" fmla="*/ 0 w 38100"/>
                    <a:gd name="connsiteY5" fmla="*/ 85725 h 104775"/>
                    <a:gd name="connsiteX6" fmla="*/ 19050 w 38100"/>
                    <a:gd name="connsiteY6" fmla="*/ 104775 h 1047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38100" h="104775">
                      <a:moveTo>
                        <a:pt x="19050" y="104775"/>
                      </a:moveTo>
                      <a:cubicBezTo>
                        <a:pt x="29571" y="104775"/>
                        <a:pt x="38100" y="96246"/>
                        <a:pt x="38100" y="85725"/>
                      </a:cubicBezTo>
                      <a:lnTo>
                        <a:pt x="38100" y="19050"/>
                      </a:lnTo>
                      <a:cubicBezTo>
                        <a:pt x="38100" y="8529"/>
                        <a:pt x="29571" y="0"/>
                        <a:pt x="19050" y="0"/>
                      </a:cubicBezTo>
                      <a:cubicBezTo>
                        <a:pt x="8529" y="0"/>
                        <a:pt x="0" y="8529"/>
                        <a:pt x="0" y="19050"/>
                      </a:cubicBezTo>
                      <a:lnTo>
                        <a:pt x="0" y="85725"/>
                      </a:lnTo>
                      <a:cubicBezTo>
                        <a:pt x="0" y="96246"/>
                        <a:pt x="8529" y="104775"/>
                        <a:pt x="19050" y="104775"/>
                      </a:cubicBezTo>
                      <a:close/>
                    </a:path>
                  </a:pathLst>
                </a:custGeom>
                <a:solidFill>
                  <a:srgbClr val="A5A5A5"/>
                </a:solidFill>
                <a:ln w="19050" cap="rnd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6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</a:endParaRPr>
                </a:p>
              </p:txBody>
            </p:sp>
            <p:sp>
              <p:nvSpPr>
                <p:cNvPr id="83" name="Freeform: Shape 82">
                  <a:extLst>
                    <a:ext uri="{FF2B5EF4-FFF2-40B4-BE49-F238E27FC236}">
                      <a16:creationId xmlns:a16="http://schemas.microsoft.com/office/drawing/2014/main" id="{D448B01F-AE43-C606-5975-24B643FF0EC8}"/>
                    </a:ext>
                  </a:extLst>
                </p:cNvPr>
                <p:cNvSpPr/>
                <p:nvPr/>
              </p:nvSpPr>
              <p:spPr>
                <a:xfrm>
                  <a:off x="7281249" y="5629638"/>
                  <a:ext cx="84504" cy="84649"/>
                </a:xfrm>
                <a:custGeom>
                  <a:avLst/>
                  <a:gdLst>
                    <a:gd name="connsiteX0" fmla="*/ 52105 w 84504"/>
                    <a:gd name="connsiteY0" fmla="*/ 79111 h 84649"/>
                    <a:gd name="connsiteX1" fmla="*/ 78965 w 84504"/>
                    <a:gd name="connsiteY1" fmla="*/ 79111 h 84649"/>
                    <a:gd name="connsiteX2" fmla="*/ 78965 w 84504"/>
                    <a:gd name="connsiteY2" fmla="*/ 52250 h 84649"/>
                    <a:gd name="connsiteX3" fmla="*/ 31817 w 84504"/>
                    <a:gd name="connsiteY3" fmla="*/ 4911 h 84649"/>
                    <a:gd name="connsiteX4" fmla="*/ 4910 w 84504"/>
                    <a:gd name="connsiteY4" fmla="*/ 6283 h 84649"/>
                    <a:gd name="connsiteX5" fmla="*/ 4956 w 84504"/>
                    <a:gd name="connsiteY5" fmla="*/ 31866 h 846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84504" h="84649">
                      <a:moveTo>
                        <a:pt x="52105" y="79111"/>
                      </a:moveTo>
                      <a:cubicBezTo>
                        <a:pt x="59535" y="86496"/>
                        <a:pt x="71535" y="86496"/>
                        <a:pt x="78965" y="79111"/>
                      </a:cubicBezTo>
                      <a:cubicBezTo>
                        <a:pt x="86351" y="71680"/>
                        <a:pt x="86351" y="59680"/>
                        <a:pt x="78965" y="52250"/>
                      </a:cubicBezTo>
                      <a:lnTo>
                        <a:pt x="31817" y="4911"/>
                      </a:lnTo>
                      <a:cubicBezTo>
                        <a:pt x="24008" y="-2140"/>
                        <a:pt x="11962" y="-1525"/>
                        <a:pt x="4910" y="6283"/>
                      </a:cubicBezTo>
                      <a:cubicBezTo>
                        <a:pt x="-1654" y="13555"/>
                        <a:pt x="-1634" y="24619"/>
                        <a:pt x="4956" y="31866"/>
                      </a:cubicBezTo>
                      <a:close/>
                    </a:path>
                  </a:pathLst>
                </a:custGeom>
                <a:solidFill>
                  <a:srgbClr val="A5A5A5"/>
                </a:solidFill>
                <a:ln w="19050" cap="rnd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6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</a:endParaRPr>
                </a:p>
              </p:txBody>
            </p:sp>
            <p:sp>
              <p:nvSpPr>
                <p:cNvPr id="84" name="Freeform: Shape 83">
                  <a:extLst>
                    <a:ext uri="{FF2B5EF4-FFF2-40B4-BE49-F238E27FC236}">
                      <a16:creationId xmlns:a16="http://schemas.microsoft.com/office/drawing/2014/main" id="{CC455BA3-0475-2083-D037-773355B4916A}"/>
                    </a:ext>
                  </a:extLst>
                </p:cNvPr>
                <p:cNvSpPr/>
                <p:nvPr/>
              </p:nvSpPr>
              <p:spPr>
                <a:xfrm>
                  <a:off x="7752820" y="5634580"/>
                  <a:ext cx="83603" cy="83426"/>
                </a:xfrm>
                <a:custGeom>
                  <a:avLst/>
                  <a:gdLst>
                    <a:gd name="connsiteX0" fmla="*/ 19446 w 83603"/>
                    <a:gd name="connsiteY0" fmla="*/ 83407 h 83426"/>
                    <a:gd name="connsiteX1" fmla="*/ 32971 w 83603"/>
                    <a:gd name="connsiteY1" fmla="*/ 77787 h 83426"/>
                    <a:gd name="connsiteX2" fmla="*/ 80025 w 83603"/>
                    <a:gd name="connsiteY2" fmla="*/ 30162 h 83426"/>
                    <a:gd name="connsiteX3" fmla="*/ 75664 w 83603"/>
                    <a:gd name="connsiteY3" fmla="*/ 3577 h 83426"/>
                    <a:gd name="connsiteX4" fmla="*/ 53164 w 83603"/>
                    <a:gd name="connsiteY4" fmla="*/ 3778 h 83426"/>
                    <a:gd name="connsiteX5" fmla="*/ 5539 w 83603"/>
                    <a:gd name="connsiteY5" fmla="*/ 51403 h 83426"/>
                    <a:gd name="connsiteX6" fmla="*/ 5539 w 83603"/>
                    <a:gd name="connsiteY6" fmla="*/ 78264 h 83426"/>
                    <a:gd name="connsiteX7" fmla="*/ 19446 w 83603"/>
                    <a:gd name="connsiteY7" fmla="*/ 83407 h 834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83603" h="83426">
                      <a:moveTo>
                        <a:pt x="19446" y="83407"/>
                      </a:moveTo>
                      <a:cubicBezTo>
                        <a:pt x="24523" y="83411"/>
                        <a:pt x="29392" y="81388"/>
                        <a:pt x="32971" y="77787"/>
                      </a:cubicBezTo>
                      <a:lnTo>
                        <a:pt x="80025" y="30162"/>
                      </a:lnTo>
                      <a:cubicBezTo>
                        <a:pt x="86162" y="21617"/>
                        <a:pt x="84210" y="9714"/>
                        <a:pt x="75664" y="3577"/>
                      </a:cubicBezTo>
                      <a:cubicBezTo>
                        <a:pt x="68922" y="-1265"/>
                        <a:pt x="59819" y="-1184"/>
                        <a:pt x="53164" y="3778"/>
                      </a:cubicBezTo>
                      <a:lnTo>
                        <a:pt x="5539" y="51403"/>
                      </a:lnTo>
                      <a:cubicBezTo>
                        <a:pt x="-1846" y="58834"/>
                        <a:pt x="-1846" y="70833"/>
                        <a:pt x="5539" y="78264"/>
                      </a:cubicBezTo>
                      <a:cubicBezTo>
                        <a:pt x="9290" y="81786"/>
                        <a:pt x="14306" y="83641"/>
                        <a:pt x="19446" y="83407"/>
                      </a:cubicBezTo>
                      <a:close/>
                    </a:path>
                  </a:pathLst>
                </a:custGeom>
                <a:solidFill>
                  <a:srgbClr val="A5A5A5"/>
                </a:solidFill>
                <a:ln w="19050" cap="rnd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6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</a:endParaRPr>
                </a:p>
              </p:txBody>
            </p:sp>
            <p:sp>
              <p:nvSpPr>
                <p:cNvPr id="85" name="Freeform: Shape 84">
                  <a:extLst>
                    <a:ext uri="{FF2B5EF4-FFF2-40B4-BE49-F238E27FC236}">
                      <a16:creationId xmlns:a16="http://schemas.microsoft.com/office/drawing/2014/main" id="{E6B33A2C-7268-A619-2473-BF0F3CC5296F}"/>
                    </a:ext>
                  </a:extLst>
                </p:cNvPr>
                <p:cNvSpPr/>
                <p:nvPr/>
              </p:nvSpPr>
              <p:spPr>
                <a:xfrm>
                  <a:off x="7177811" y="5877436"/>
                  <a:ext cx="104775" cy="38100"/>
                </a:xfrm>
                <a:custGeom>
                  <a:avLst/>
                  <a:gdLst>
                    <a:gd name="connsiteX0" fmla="*/ 85725 w 104775"/>
                    <a:gd name="connsiteY0" fmla="*/ 0 h 38100"/>
                    <a:gd name="connsiteX1" fmla="*/ 19050 w 104775"/>
                    <a:gd name="connsiteY1" fmla="*/ 0 h 38100"/>
                    <a:gd name="connsiteX2" fmla="*/ 0 w 104775"/>
                    <a:gd name="connsiteY2" fmla="*/ 19050 h 38100"/>
                    <a:gd name="connsiteX3" fmla="*/ 19050 w 104775"/>
                    <a:gd name="connsiteY3" fmla="*/ 38100 h 38100"/>
                    <a:gd name="connsiteX4" fmla="*/ 85725 w 104775"/>
                    <a:gd name="connsiteY4" fmla="*/ 38100 h 38100"/>
                    <a:gd name="connsiteX5" fmla="*/ 104775 w 104775"/>
                    <a:gd name="connsiteY5" fmla="*/ 19050 h 38100"/>
                    <a:gd name="connsiteX6" fmla="*/ 85725 w 104775"/>
                    <a:gd name="connsiteY6" fmla="*/ 0 h 381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4775" h="38100">
                      <a:moveTo>
                        <a:pt x="85725" y="0"/>
                      </a:moveTo>
                      <a:lnTo>
                        <a:pt x="19050" y="0"/>
                      </a:lnTo>
                      <a:cubicBezTo>
                        <a:pt x="8529" y="0"/>
                        <a:pt x="0" y="8529"/>
                        <a:pt x="0" y="19050"/>
                      </a:cubicBezTo>
                      <a:cubicBezTo>
                        <a:pt x="0" y="29571"/>
                        <a:pt x="8529" y="38100"/>
                        <a:pt x="19050" y="38100"/>
                      </a:cubicBezTo>
                      <a:lnTo>
                        <a:pt x="85725" y="38100"/>
                      </a:lnTo>
                      <a:cubicBezTo>
                        <a:pt x="96246" y="38100"/>
                        <a:pt x="104775" y="29571"/>
                        <a:pt x="104775" y="19050"/>
                      </a:cubicBezTo>
                      <a:cubicBezTo>
                        <a:pt x="104775" y="8529"/>
                        <a:pt x="96246" y="0"/>
                        <a:pt x="85725" y="0"/>
                      </a:cubicBezTo>
                      <a:close/>
                    </a:path>
                  </a:pathLst>
                </a:custGeom>
                <a:solidFill>
                  <a:srgbClr val="A5A5A5"/>
                </a:solidFill>
                <a:ln w="19050" cap="rnd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6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</a:endParaRPr>
                </a:p>
              </p:txBody>
            </p:sp>
            <p:sp>
              <p:nvSpPr>
                <p:cNvPr id="86" name="Freeform: Shape 85">
                  <a:extLst>
                    <a:ext uri="{FF2B5EF4-FFF2-40B4-BE49-F238E27FC236}">
                      <a16:creationId xmlns:a16="http://schemas.microsoft.com/office/drawing/2014/main" id="{81A8FAB6-EB2F-6DF5-C9D9-4F6B360EA4F5}"/>
                    </a:ext>
                  </a:extLst>
                </p:cNvPr>
                <p:cNvSpPr/>
                <p:nvPr/>
              </p:nvSpPr>
              <p:spPr>
                <a:xfrm>
                  <a:off x="7279546" y="6078976"/>
                  <a:ext cx="85249" cy="85725"/>
                </a:xfrm>
                <a:custGeom>
                  <a:avLst/>
                  <a:gdLst>
                    <a:gd name="connsiteX0" fmla="*/ 53808 w 85249"/>
                    <a:gd name="connsiteY0" fmla="*/ 4581 h 85725"/>
                    <a:gd name="connsiteX1" fmla="*/ 6659 w 85249"/>
                    <a:gd name="connsiteY1" fmla="*/ 52206 h 85725"/>
                    <a:gd name="connsiteX2" fmla="*/ 4581 w 85249"/>
                    <a:gd name="connsiteY2" fmla="*/ 79066 h 85725"/>
                    <a:gd name="connsiteX3" fmla="*/ 31442 w 85249"/>
                    <a:gd name="connsiteY3" fmla="*/ 81144 h 85725"/>
                    <a:gd name="connsiteX4" fmla="*/ 33520 w 85249"/>
                    <a:gd name="connsiteY4" fmla="*/ 79066 h 85725"/>
                    <a:gd name="connsiteX5" fmla="*/ 80669 w 85249"/>
                    <a:gd name="connsiteY5" fmla="*/ 31441 h 85725"/>
                    <a:gd name="connsiteX6" fmla="*/ 78590 w 85249"/>
                    <a:gd name="connsiteY6" fmla="*/ 4581 h 85725"/>
                    <a:gd name="connsiteX7" fmla="*/ 53808 w 85249"/>
                    <a:gd name="connsiteY7" fmla="*/ 4581 h 857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85249" h="85725">
                      <a:moveTo>
                        <a:pt x="53808" y="4581"/>
                      </a:moveTo>
                      <a:lnTo>
                        <a:pt x="6659" y="52206"/>
                      </a:lnTo>
                      <a:cubicBezTo>
                        <a:pt x="-1332" y="59049"/>
                        <a:pt x="-2263" y="71075"/>
                        <a:pt x="4581" y="79066"/>
                      </a:cubicBezTo>
                      <a:cubicBezTo>
                        <a:pt x="11425" y="87058"/>
                        <a:pt x="23451" y="87987"/>
                        <a:pt x="31442" y="81144"/>
                      </a:cubicBezTo>
                      <a:cubicBezTo>
                        <a:pt x="32187" y="80506"/>
                        <a:pt x="32882" y="79811"/>
                        <a:pt x="33520" y="79066"/>
                      </a:cubicBezTo>
                      <a:lnTo>
                        <a:pt x="80669" y="31441"/>
                      </a:lnTo>
                      <a:cubicBezTo>
                        <a:pt x="87512" y="23450"/>
                        <a:pt x="86582" y="11424"/>
                        <a:pt x="78590" y="4581"/>
                      </a:cubicBezTo>
                      <a:cubicBezTo>
                        <a:pt x="71459" y="-1527"/>
                        <a:pt x="60941" y="-1527"/>
                        <a:pt x="53808" y="4581"/>
                      </a:cubicBezTo>
                      <a:close/>
                    </a:path>
                  </a:pathLst>
                </a:custGeom>
                <a:solidFill>
                  <a:srgbClr val="A5A5A5"/>
                </a:solidFill>
                <a:ln w="19050" cap="rnd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6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</a:endParaRPr>
                </a:p>
              </p:txBody>
            </p:sp>
            <p:sp>
              <p:nvSpPr>
                <p:cNvPr id="87" name="Freeform: Shape 86">
                  <a:extLst>
                    <a:ext uri="{FF2B5EF4-FFF2-40B4-BE49-F238E27FC236}">
                      <a16:creationId xmlns:a16="http://schemas.microsoft.com/office/drawing/2014/main" id="{6318F640-DFBC-7E24-6791-36C7DC8722BE}"/>
                    </a:ext>
                  </a:extLst>
                </p:cNvPr>
                <p:cNvSpPr/>
                <p:nvPr/>
              </p:nvSpPr>
              <p:spPr>
                <a:xfrm>
                  <a:off x="7752602" y="6073654"/>
                  <a:ext cx="87546" cy="87626"/>
                </a:xfrm>
                <a:custGeom>
                  <a:avLst/>
                  <a:gdLst>
                    <a:gd name="connsiteX0" fmla="*/ 33190 w 87546"/>
                    <a:gd name="connsiteY0" fmla="*/ 6283 h 87626"/>
                    <a:gd name="connsiteX1" fmla="*/ 6283 w 87546"/>
                    <a:gd name="connsiteY1" fmla="*/ 4911 h 87626"/>
                    <a:gd name="connsiteX2" fmla="*/ 4911 w 87546"/>
                    <a:gd name="connsiteY2" fmla="*/ 31817 h 87626"/>
                    <a:gd name="connsiteX3" fmla="*/ 6234 w 87546"/>
                    <a:gd name="connsiteY3" fmla="*/ 33144 h 87626"/>
                    <a:gd name="connsiteX4" fmla="*/ 53859 w 87546"/>
                    <a:gd name="connsiteY4" fmla="*/ 80769 h 87626"/>
                    <a:gd name="connsiteX5" fmla="*/ 80689 w 87546"/>
                    <a:gd name="connsiteY5" fmla="*/ 83213 h 87626"/>
                    <a:gd name="connsiteX6" fmla="*/ 83133 w 87546"/>
                    <a:gd name="connsiteY6" fmla="*/ 56384 h 87626"/>
                    <a:gd name="connsiteX7" fmla="*/ 80052 w 87546"/>
                    <a:gd name="connsiteY7" fmla="*/ 53432 h 876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87546" h="87626">
                      <a:moveTo>
                        <a:pt x="33190" y="6283"/>
                      </a:moveTo>
                      <a:cubicBezTo>
                        <a:pt x="26139" y="-1525"/>
                        <a:pt x="14093" y="-2140"/>
                        <a:pt x="6283" y="4911"/>
                      </a:cubicBezTo>
                      <a:cubicBezTo>
                        <a:pt x="-1525" y="11961"/>
                        <a:pt x="-2140" y="24007"/>
                        <a:pt x="4911" y="31817"/>
                      </a:cubicBezTo>
                      <a:cubicBezTo>
                        <a:pt x="5330" y="32280"/>
                        <a:pt x="5772" y="32724"/>
                        <a:pt x="6234" y="33144"/>
                      </a:cubicBezTo>
                      <a:lnTo>
                        <a:pt x="53859" y="80769"/>
                      </a:lnTo>
                      <a:cubicBezTo>
                        <a:pt x="60593" y="88853"/>
                        <a:pt x="72605" y="89947"/>
                        <a:pt x="80689" y="83213"/>
                      </a:cubicBezTo>
                      <a:cubicBezTo>
                        <a:pt x="88773" y="76480"/>
                        <a:pt x="89866" y="64468"/>
                        <a:pt x="83133" y="56384"/>
                      </a:cubicBezTo>
                      <a:cubicBezTo>
                        <a:pt x="82219" y="55288"/>
                        <a:pt x="81187" y="54298"/>
                        <a:pt x="80052" y="53432"/>
                      </a:cubicBezTo>
                      <a:close/>
                    </a:path>
                  </a:pathLst>
                </a:custGeom>
                <a:solidFill>
                  <a:srgbClr val="A5A5A5"/>
                </a:solidFill>
                <a:ln w="19050" cap="rnd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6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</a:endParaRPr>
                </a:p>
              </p:txBody>
            </p:sp>
            <p:sp>
              <p:nvSpPr>
                <p:cNvPr id="88" name="Freeform: Shape 87">
                  <a:extLst>
                    <a:ext uri="{FF2B5EF4-FFF2-40B4-BE49-F238E27FC236}">
                      <a16:creationId xmlns:a16="http://schemas.microsoft.com/office/drawing/2014/main" id="{65B379FF-42E1-4C0D-6CDD-DACB9FF6C05F}"/>
                    </a:ext>
                  </a:extLst>
                </p:cNvPr>
                <p:cNvSpPr/>
                <p:nvPr/>
              </p:nvSpPr>
              <p:spPr>
                <a:xfrm>
                  <a:off x="7832655" y="5876769"/>
                  <a:ext cx="104775" cy="38100"/>
                </a:xfrm>
                <a:custGeom>
                  <a:avLst/>
                  <a:gdLst>
                    <a:gd name="connsiteX0" fmla="*/ 85725 w 104775"/>
                    <a:gd name="connsiteY0" fmla="*/ 0 h 38100"/>
                    <a:gd name="connsiteX1" fmla="*/ 19050 w 104775"/>
                    <a:gd name="connsiteY1" fmla="*/ 0 h 38100"/>
                    <a:gd name="connsiteX2" fmla="*/ 0 w 104775"/>
                    <a:gd name="connsiteY2" fmla="*/ 19050 h 38100"/>
                    <a:gd name="connsiteX3" fmla="*/ 19050 w 104775"/>
                    <a:gd name="connsiteY3" fmla="*/ 38100 h 38100"/>
                    <a:gd name="connsiteX4" fmla="*/ 85725 w 104775"/>
                    <a:gd name="connsiteY4" fmla="*/ 38100 h 38100"/>
                    <a:gd name="connsiteX5" fmla="*/ 104775 w 104775"/>
                    <a:gd name="connsiteY5" fmla="*/ 19050 h 38100"/>
                    <a:gd name="connsiteX6" fmla="*/ 85725 w 104775"/>
                    <a:gd name="connsiteY6" fmla="*/ 0 h 381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4775" h="38100">
                      <a:moveTo>
                        <a:pt x="85725" y="0"/>
                      </a:moveTo>
                      <a:lnTo>
                        <a:pt x="19050" y="0"/>
                      </a:lnTo>
                      <a:cubicBezTo>
                        <a:pt x="8529" y="0"/>
                        <a:pt x="0" y="8529"/>
                        <a:pt x="0" y="19050"/>
                      </a:cubicBezTo>
                      <a:cubicBezTo>
                        <a:pt x="0" y="29571"/>
                        <a:pt x="8529" y="38100"/>
                        <a:pt x="19050" y="38100"/>
                      </a:cubicBezTo>
                      <a:lnTo>
                        <a:pt x="85725" y="38100"/>
                      </a:lnTo>
                      <a:cubicBezTo>
                        <a:pt x="96246" y="38100"/>
                        <a:pt x="104775" y="29571"/>
                        <a:pt x="104775" y="19050"/>
                      </a:cubicBezTo>
                      <a:cubicBezTo>
                        <a:pt x="104775" y="8529"/>
                        <a:pt x="96246" y="0"/>
                        <a:pt x="85725" y="0"/>
                      </a:cubicBezTo>
                      <a:close/>
                    </a:path>
                  </a:pathLst>
                </a:custGeom>
                <a:solidFill>
                  <a:srgbClr val="A5A5A5"/>
                </a:solidFill>
                <a:ln w="19050" cap="rnd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US" sz="1600" b="0" i="0" u="none" strike="noStrike" kern="0" cap="none" spc="0" normalizeH="0" baseline="0" noProof="0">
                    <a:ln>
                      <a:noFill/>
                    </a:ln>
                    <a:solidFill>
                      <a:prstClr val="white"/>
                    </a:solidFill>
                    <a:effectLst/>
                    <a:uLnTx/>
                    <a:uFillTx/>
                    <a:latin typeface="Calibri" panose="020F0502020204030204"/>
                  </a:endParaRPr>
                </a:p>
              </p:txBody>
            </p:sp>
          </p:grpSp>
        </p:grpSp>
        <p:grpSp>
          <p:nvGrpSpPr>
            <p:cNvPr id="42" name="Group 41">
              <a:extLst>
                <a:ext uri="{FF2B5EF4-FFF2-40B4-BE49-F238E27FC236}">
                  <a16:creationId xmlns:a16="http://schemas.microsoft.com/office/drawing/2014/main" id="{86302403-953A-0B29-5DBC-98E4BD25CDCD}"/>
                </a:ext>
              </a:extLst>
            </p:cNvPr>
            <p:cNvGrpSpPr/>
            <p:nvPr/>
          </p:nvGrpSpPr>
          <p:grpSpPr>
            <a:xfrm>
              <a:off x="3965085" y="5954653"/>
              <a:ext cx="459979" cy="456974"/>
              <a:chOff x="3883716" y="6044991"/>
              <a:chExt cx="479966" cy="476830"/>
            </a:xfrm>
          </p:grpSpPr>
          <p:sp>
            <p:nvSpPr>
              <p:cNvPr id="56" name="Freeform: Shape 55">
                <a:extLst>
                  <a:ext uri="{FF2B5EF4-FFF2-40B4-BE49-F238E27FC236}">
                    <a16:creationId xmlns:a16="http://schemas.microsoft.com/office/drawing/2014/main" id="{88723C0C-5DEE-E5C8-F9FE-984E31D2B79F}"/>
                  </a:ext>
                </a:extLst>
              </p:cNvPr>
              <p:cNvSpPr/>
              <p:nvPr/>
            </p:nvSpPr>
            <p:spPr>
              <a:xfrm>
                <a:off x="4130596" y="6058756"/>
                <a:ext cx="70443" cy="95643"/>
              </a:xfrm>
              <a:custGeom>
                <a:avLst/>
                <a:gdLst>
                  <a:gd name="connsiteX0" fmla="*/ 24059 w 70443"/>
                  <a:gd name="connsiteY0" fmla="*/ 95644 h 95643"/>
                  <a:gd name="connsiteX1" fmla="*/ 70443 w 70443"/>
                  <a:gd name="connsiteY1" fmla="*/ 23506 h 95643"/>
                  <a:gd name="connsiteX2" fmla="*/ 42234 w 70443"/>
                  <a:gd name="connsiteY2" fmla="*/ 0 h 95643"/>
                  <a:gd name="connsiteX3" fmla="*/ 0 w 70443"/>
                  <a:gd name="connsiteY3" fmla="*/ 47519 h 95643"/>
                  <a:gd name="connsiteX4" fmla="*/ 24059 w 70443"/>
                  <a:gd name="connsiteY4" fmla="*/ 95644 h 956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0443" h="95643" fill="none" extrusionOk="0">
                    <a:moveTo>
                      <a:pt x="24059" y="95644"/>
                    </a:moveTo>
                    <a:cubicBezTo>
                      <a:pt x="37970" y="71752"/>
                      <a:pt x="60391" y="44202"/>
                      <a:pt x="70443" y="23506"/>
                    </a:cubicBezTo>
                    <a:cubicBezTo>
                      <a:pt x="63036" y="19763"/>
                      <a:pt x="53017" y="3577"/>
                      <a:pt x="42234" y="0"/>
                    </a:cubicBezTo>
                    <a:cubicBezTo>
                      <a:pt x="32864" y="11124"/>
                      <a:pt x="11930" y="23113"/>
                      <a:pt x="0" y="47519"/>
                    </a:cubicBezTo>
                    <a:cubicBezTo>
                      <a:pt x="11194" y="62250"/>
                      <a:pt x="9336" y="79307"/>
                      <a:pt x="24059" y="95644"/>
                    </a:cubicBezTo>
                    <a:close/>
                  </a:path>
                  <a:path w="70443" h="95643" stroke="0" extrusionOk="0">
                    <a:moveTo>
                      <a:pt x="24059" y="95644"/>
                    </a:moveTo>
                    <a:cubicBezTo>
                      <a:pt x="39716" y="67193"/>
                      <a:pt x="55639" y="46611"/>
                      <a:pt x="70443" y="23506"/>
                    </a:cubicBezTo>
                    <a:cubicBezTo>
                      <a:pt x="58651" y="16575"/>
                      <a:pt x="51853" y="6944"/>
                      <a:pt x="42234" y="0"/>
                    </a:cubicBezTo>
                    <a:cubicBezTo>
                      <a:pt x="35060" y="18338"/>
                      <a:pt x="10785" y="33591"/>
                      <a:pt x="0" y="47519"/>
                    </a:cubicBezTo>
                    <a:cubicBezTo>
                      <a:pt x="8886" y="58439"/>
                      <a:pt x="10743" y="82937"/>
                      <a:pt x="24059" y="95644"/>
                    </a:cubicBezTo>
                    <a:close/>
                  </a:path>
                </a:pathLst>
              </a:custGeom>
              <a:solidFill>
                <a:srgbClr val="1FC2A7">
                  <a:alpha val="50000"/>
                </a:srgbClr>
              </a:solidFill>
              <a:ln>
                <a:solidFill>
                  <a:srgbClr val="2D3E50"/>
                </a:solidFill>
                <a:extLst>
                  <a:ext uri="{C807C97D-BFC1-408E-A445-0C87EB9F89A2}">
                    <ask:lineSketchStyleProps xmlns:ask="http://schemas.microsoft.com/office/drawing/2018/sketchyshapes" sd="1380560812">
                      <a:custGeom>
                        <a:avLst/>
                        <a:gdLst>
                          <a:gd name="connsiteX0" fmla="*/ 24059 w 70443"/>
                          <a:gd name="connsiteY0" fmla="*/ 95644 h 95643"/>
                          <a:gd name="connsiteX1" fmla="*/ 70443 w 70443"/>
                          <a:gd name="connsiteY1" fmla="*/ 23506 h 95643"/>
                          <a:gd name="connsiteX2" fmla="*/ 42234 w 70443"/>
                          <a:gd name="connsiteY2" fmla="*/ 0 h 95643"/>
                          <a:gd name="connsiteX3" fmla="*/ 0 w 70443"/>
                          <a:gd name="connsiteY3" fmla="*/ 47519 h 95643"/>
                          <a:gd name="connsiteX4" fmla="*/ 24059 w 70443"/>
                          <a:gd name="connsiteY4" fmla="*/ 95644 h 95643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70443" h="95643">
                            <a:moveTo>
                              <a:pt x="24059" y="95644"/>
                            </a:moveTo>
                            <a:lnTo>
                              <a:pt x="70443" y="23506"/>
                            </a:lnTo>
                            <a:lnTo>
                              <a:pt x="42234" y="0"/>
                            </a:lnTo>
                            <a:lnTo>
                              <a:pt x="0" y="47519"/>
                            </a:lnTo>
                            <a:lnTo>
                              <a:pt x="24059" y="95644"/>
                            </a:lnTo>
                            <a:close/>
                          </a:path>
                        </a:pathLst>
                      </a:custGeom>
                      <ask:type>
                        <ask:lineSketchScribble/>
                      </ask:type>
                    </ask:lineSketchStyleProps>
                  </a:ext>
                </a:extLst>
              </a:ln>
              <a:effectLst/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7" name="Freeform: Shape 56">
                <a:extLst>
                  <a:ext uri="{FF2B5EF4-FFF2-40B4-BE49-F238E27FC236}">
                    <a16:creationId xmlns:a16="http://schemas.microsoft.com/office/drawing/2014/main" id="{B0961317-597F-CBAA-B584-FA8C8C8B4D59}"/>
                  </a:ext>
                </a:extLst>
              </p:cNvPr>
              <p:cNvSpPr/>
              <p:nvPr/>
            </p:nvSpPr>
            <p:spPr>
              <a:xfrm>
                <a:off x="4083163" y="6044991"/>
                <a:ext cx="81066" cy="51692"/>
              </a:xfrm>
              <a:custGeom>
                <a:avLst/>
                <a:gdLst>
                  <a:gd name="connsiteX0" fmla="*/ 40533 w 81066"/>
                  <a:gd name="connsiteY0" fmla="*/ 51693 h 51692"/>
                  <a:gd name="connsiteX1" fmla="*/ 81066 w 81066"/>
                  <a:gd name="connsiteY1" fmla="*/ 6093 h 51692"/>
                  <a:gd name="connsiteX2" fmla="*/ 72386 w 81066"/>
                  <a:gd name="connsiteY2" fmla="*/ 3920 h 51692"/>
                  <a:gd name="connsiteX3" fmla="*/ 8681 w 81066"/>
                  <a:gd name="connsiteY3" fmla="*/ 3920 h 51692"/>
                  <a:gd name="connsiteX4" fmla="*/ 0 w 81066"/>
                  <a:gd name="connsiteY4" fmla="*/ 6093 h 51692"/>
                  <a:gd name="connsiteX5" fmla="*/ 40533 w 81066"/>
                  <a:gd name="connsiteY5" fmla="*/ 51693 h 516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81066" h="51692" fill="none" extrusionOk="0">
                    <a:moveTo>
                      <a:pt x="40533" y="51693"/>
                    </a:moveTo>
                    <a:cubicBezTo>
                      <a:pt x="54652" y="32338"/>
                      <a:pt x="75282" y="18794"/>
                      <a:pt x="81066" y="6093"/>
                    </a:cubicBezTo>
                    <a:cubicBezTo>
                      <a:pt x="78449" y="6191"/>
                      <a:pt x="76647" y="4519"/>
                      <a:pt x="72386" y="3920"/>
                    </a:cubicBezTo>
                    <a:cubicBezTo>
                      <a:pt x="48036" y="-5840"/>
                      <a:pt x="28703" y="-4432"/>
                      <a:pt x="8681" y="3920"/>
                    </a:cubicBezTo>
                    <a:cubicBezTo>
                      <a:pt x="5904" y="4739"/>
                      <a:pt x="3696" y="4505"/>
                      <a:pt x="0" y="6093"/>
                    </a:cubicBezTo>
                    <a:cubicBezTo>
                      <a:pt x="12837" y="16043"/>
                      <a:pt x="29617" y="44105"/>
                      <a:pt x="40533" y="51693"/>
                    </a:cubicBezTo>
                    <a:close/>
                  </a:path>
                  <a:path w="81066" h="51692" stroke="0" extrusionOk="0">
                    <a:moveTo>
                      <a:pt x="40533" y="51693"/>
                    </a:moveTo>
                    <a:cubicBezTo>
                      <a:pt x="54671" y="35266"/>
                      <a:pt x="76178" y="22377"/>
                      <a:pt x="81066" y="6093"/>
                    </a:cubicBezTo>
                    <a:cubicBezTo>
                      <a:pt x="78501" y="5745"/>
                      <a:pt x="74468" y="3765"/>
                      <a:pt x="72386" y="3920"/>
                    </a:cubicBezTo>
                    <a:cubicBezTo>
                      <a:pt x="51436" y="-4278"/>
                      <a:pt x="34490" y="-4039"/>
                      <a:pt x="8681" y="3920"/>
                    </a:cubicBezTo>
                    <a:cubicBezTo>
                      <a:pt x="4838" y="5429"/>
                      <a:pt x="1927" y="5062"/>
                      <a:pt x="0" y="6093"/>
                    </a:cubicBezTo>
                    <a:cubicBezTo>
                      <a:pt x="14883" y="13538"/>
                      <a:pt x="25800" y="40127"/>
                      <a:pt x="40533" y="51693"/>
                    </a:cubicBezTo>
                    <a:close/>
                  </a:path>
                </a:pathLst>
              </a:custGeom>
              <a:solidFill>
                <a:srgbClr val="1FC2A7">
                  <a:alpha val="50000"/>
                </a:srgbClr>
              </a:solidFill>
              <a:ln>
                <a:solidFill>
                  <a:srgbClr val="2D3E50"/>
                </a:solidFill>
                <a:extLst>
                  <a:ext uri="{C807C97D-BFC1-408E-A445-0C87EB9F89A2}">
                    <ask:lineSketchStyleProps xmlns:ask="http://schemas.microsoft.com/office/drawing/2018/sketchyshapes" sd="3555979982">
                      <a:custGeom>
                        <a:avLst/>
                        <a:gdLst>
                          <a:gd name="connsiteX0" fmla="*/ 40533 w 81066"/>
                          <a:gd name="connsiteY0" fmla="*/ 51693 h 51692"/>
                          <a:gd name="connsiteX1" fmla="*/ 81066 w 81066"/>
                          <a:gd name="connsiteY1" fmla="*/ 6093 h 51692"/>
                          <a:gd name="connsiteX2" fmla="*/ 72386 w 81066"/>
                          <a:gd name="connsiteY2" fmla="*/ 3920 h 51692"/>
                          <a:gd name="connsiteX3" fmla="*/ 8681 w 81066"/>
                          <a:gd name="connsiteY3" fmla="*/ 3920 h 51692"/>
                          <a:gd name="connsiteX4" fmla="*/ 0 w 81066"/>
                          <a:gd name="connsiteY4" fmla="*/ 6093 h 51692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81066" h="51692">
                            <a:moveTo>
                              <a:pt x="40533" y="51693"/>
                            </a:moveTo>
                            <a:lnTo>
                              <a:pt x="81066" y="6093"/>
                            </a:lnTo>
                            <a:lnTo>
                              <a:pt x="72386" y="3920"/>
                            </a:lnTo>
                            <a:cubicBezTo>
                              <a:pt x="51472" y="-1307"/>
                              <a:pt x="29594" y="-1307"/>
                              <a:pt x="8681" y="3920"/>
                            </a:cubicBezTo>
                            <a:lnTo>
                              <a:pt x="0" y="6093"/>
                            </a:lnTo>
                            <a:close/>
                          </a:path>
                        </a:pathLst>
                      </a:custGeom>
                      <ask:type>
                        <ask:lineSketchScribble/>
                      </ask:type>
                    </ask:lineSketchStyleProps>
                  </a:ext>
                </a:extLst>
              </a:ln>
              <a:effectLst/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8" name="Freeform: Shape 57">
                <a:extLst>
                  <a:ext uri="{FF2B5EF4-FFF2-40B4-BE49-F238E27FC236}">
                    <a16:creationId xmlns:a16="http://schemas.microsoft.com/office/drawing/2014/main" id="{96B005B6-8BAE-4660-47A6-9918C7E68D6F}"/>
                  </a:ext>
                </a:extLst>
              </p:cNvPr>
              <p:cNvSpPr/>
              <p:nvPr/>
            </p:nvSpPr>
            <p:spPr>
              <a:xfrm>
                <a:off x="4046354" y="6058756"/>
                <a:ext cx="70443" cy="95643"/>
              </a:xfrm>
              <a:custGeom>
                <a:avLst/>
                <a:gdLst>
                  <a:gd name="connsiteX0" fmla="*/ 70443 w 70443"/>
                  <a:gd name="connsiteY0" fmla="*/ 47519 h 95643"/>
                  <a:gd name="connsiteX1" fmla="*/ 28210 w 70443"/>
                  <a:gd name="connsiteY1" fmla="*/ 0 h 95643"/>
                  <a:gd name="connsiteX2" fmla="*/ 0 w 70443"/>
                  <a:gd name="connsiteY2" fmla="*/ 23506 h 95643"/>
                  <a:gd name="connsiteX3" fmla="*/ 46384 w 70443"/>
                  <a:gd name="connsiteY3" fmla="*/ 95644 h 95643"/>
                  <a:gd name="connsiteX4" fmla="*/ 70443 w 70443"/>
                  <a:gd name="connsiteY4" fmla="*/ 47519 h 956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0443" h="95643" fill="none" extrusionOk="0">
                    <a:moveTo>
                      <a:pt x="70443" y="47519"/>
                    </a:moveTo>
                    <a:cubicBezTo>
                      <a:pt x="50298" y="26421"/>
                      <a:pt x="43999" y="17041"/>
                      <a:pt x="28210" y="0"/>
                    </a:cubicBezTo>
                    <a:cubicBezTo>
                      <a:pt x="18196" y="13320"/>
                      <a:pt x="5974" y="17207"/>
                      <a:pt x="0" y="23506"/>
                    </a:cubicBezTo>
                    <a:cubicBezTo>
                      <a:pt x="18514" y="49907"/>
                      <a:pt x="32421" y="75650"/>
                      <a:pt x="46384" y="95644"/>
                    </a:cubicBezTo>
                    <a:cubicBezTo>
                      <a:pt x="52759" y="77047"/>
                      <a:pt x="60228" y="71027"/>
                      <a:pt x="70443" y="47519"/>
                    </a:cubicBezTo>
                    <a:close/>
                  </a:path>
                  <a:path w="70443" h="95643" stroke="0" extrusionOk="0">
                    <a:moveTo>
                      <a:pt x="70443" y="47519"/>
                    </a:moveTo>
                    <a:cubicBezTo>
                      <a:pt x="45531" y="29484"/>
                      <a:pt x="46537" y="14027"/>
                      <a:pt x="28210" y="0"/>
                    </a:cubicBezTo>
                    <a:cubicBezTo>
                      <a:pt x="22975" y="6959"/>
                      <a:pt x="10572" y="12883"/>
                      <a:pt x="0" y="23506"/>
                    </a:cubicBezTo>
                    <a:cubicBezTo>
                      <a:pt x="17730" y="44198"/>
                      <a:pt x="24401" y="79164"/>
                      <a:pt x="46384" y="95644"/>
                    </a:cubicBezTo>
                    <a:cubicBezTo>
                      <a:pt x="53228" y="70228"/>
                      <a:pt x="68456" y="59158"/>
                      <a:pt x="70443" y="47519"/>
                    </a:cubicBezTo>
                    <a:close/>
                  </a:path>
                </a:pathLst>
              </a:custGeom>
              <a:solidFill>
                <a:srgbClr val="1FC2A7">
                  <a:alpha val="50000"/>
                </a:srgbClr>
              </a:solidFill>
              <a:ln>
                <a:solidFill>
                  <a:srgbClr val="2D3E50"/>
                </a:solidFill>
                <a:extLst>
                  <a:ext uri="{C807C97D-BFC1-408E-A445-0C87EB9F89A2}">
                    <ask:lineSketchStyleProps xmlns:ask="http://schemas.microsoft.com/office/drawing/2018/sketchyshapes" sd="764129245">
                      <a:custGeom>
                        <a:avLst/>
                        <a:gdLst>
                          <a:gd name="connsiteX0" fmla="*/ 70443 w 70443"/>
                          <a:gd name="connsiteY0" fmla="*/ 47519 h 95643"/>
                          <a:gd name="connsiteX1" fmla="*/ 28210 w 70443"/>
                          <a:gd name="connsiteY1" fmla="*/ 0 h 95643"/>
                          <a:gd name="connsiteX2" fmla="*/ 0 w 70443"/>
                          <a:gd name="connsiteY2" fmla="*/ 23506 h 95643"/>
                          <a:gd name="connsiteX3" fmla="*/ 46384 w 70443"/>
                          <a:gd name="connsiteY3" fmla="*/ 95644 h 95643"/>
                          <a:gd name="connsiteX4" fmla="*/ 70443 w 70443"/>
                          <a:gd name="connsiteY4" fmla="*/ 47519 h 95643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</a:cxnLst>
                        <a:rect l="l" t="t" r="r" b="b"/>
                        <a:pathLst>
                          <a:path w="70443" h="95643">
                            <a:moveTo>
                              <a:pt x="70443" y="47519"/>
                            </a:moveTo>
                            <a:lnTo>
                              <a:pt x="28210" y="0"/>
                            </a:lnTo>
                            <a:lnTo>
                              <a:pt x="0" y="23506"/>
                            </a:lnTo>
                            <a:lnTo>
                              <a:pt x="46384" y="95644"/>
                            </a:lnTo>
                            <a:lnTo>
                              <a:pt x="70443" y="47519"/>
                            </a:lnTo>
                            <a:close/>
                          </a:path>
                        </a:pathLst>
                      </a:custGeom>
                      <ask:type>
                        <ask:lineSketchScribble/>
                      </ask:type>
                    </ask:lineSketchStyleProps>
                  </a:ext>
                </a:extLst>
              </a:ln>
              <a:effectLst/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59" name="Freeform: Shape 58">
                <a:extLst>
                  <a:ext uri="{FF2B5EF4-FFF2-40B4-BE49-F238E27FC236}">
                    <a16:creationId xmlns:a16="http://schemas.microsoft.com/office/drawing/2014/main" id="{08475CA8-8B60-766F-309F-59D317714B60}"/>
                  </a:ext>
                </a:extLst>
              </p:cNvPr>
              <p:cNvSpPr/>
              <p:nvPr/>
            </p:nvSpPr>
            <p:spPr>
              <a:xfrm>
                <a:off x="4129461" y="6084706"/>
                <a:ext cx="234221" cy="437115"/>
              </a:xfrm>
              <a:custGeom>
                <a:avLst/>
                <a:gdLst>
                  <a:gd name="connsiteX0" fmla="*/ 233394 w 234221"/>
                  <a:gd name="connsiteY0" fmla="*/ 157141 h 437115"/>
                  <a:gd name="connsiteX1" fmla="*/ 152259 w 234221"/>
                  <a:gd name="connsiteY1" fmla="*/ 21904 h 437115"/>
                  <a:gd name="connsiteX2" fmla="*/ 145382 w 234221"/>
                  <a:gd name="connsiteY2" fmla="*/ 16716 h 437115"/>
                  <a:gd name="connsiteX3" fmla="*/ 83706 w 234221"/>
                  <a:gd name="connsiteY3" fmla="*/ 0 h 437115"/>
                  <a:gd name="connsiteX4" fmla="*/ 29397 w 234221"/>
                  <a:gd name="connsiteY4" fmla="*/ 84450 h 437115"/>
                  <a:gd name="connsiteX5" fmla="*/ 24549 w 234221"/>
                  <a:gd name="connsiteY5" fmla="*/ 87096 h 437115"/>
                  <a:gd name="connsiteX6" fmla="*/ 24238 w 234221"/>
                  <a:gd name="connsiteY6" fmla="*/ 87096 h 437115"/>
                  <a:gd name="connsiteX7" fmla="*/ 19390 w 234221"/>
                  <a:gd name="connsiteY7" fmla="*/ 83920 h 437115"/>
                  <a:gd name="connsiteX8" fmla="*/ 0 w 234221"/>
                  <a:gd name="connsiteY8" fmla="*/ 45075 h 437115"/>
                  <a:gd name="connsiteX9" fmla="*/ 0 w 234221"/>
                  <a:gd name="connsiteY9" fmla="*/ 437115 h 437115"/>
                  <a:gd name="connsiteX10" fmla="*/ 121046 w 234221"/>
                  <a:gd name="connsiteY10" fmla="*/ 437115 h 437115"/>
                  <a:gd name="connsiteX11" fmla="*/ 121046 w 234221"/>
                  <a:gd name="connsiteY11" fmla="*/ 125473 h 437115"/>
                  <a:gd name="connsiteX12" fmla="*/ 121536 w 234221"/>
                  <a:gd name="connsiteY12" fmla="*/ 124810 h 437115"/>
                  <a:gd name="connsiteX13" fmla="*/ 122199 w 234221"/>
                  <a:gd name="connsiteY13" fmla="*/ 125300 h 437115"/>
                  <a:gd name="connsiteX14" fmla="*/ 126810 w 234221"/>
                  <a:gd name="connsiteY14" fmla="*/ 150501 h 437115"/>
                  <a:gd name="connsiteX15" fmla="*/ 158398 w 234221"/>
                  <a:gd name="connsiteY15" fmla="*/ 203144 h 437115"/>
                  <a:gd name="connsiteX16" fmla="*/ 166306 w 234221"/>
                  <a:gd name="connsiteY16" fmla="*/ 205118 h 437115"/>
                  <a:gd name="connsiteX17" fmla="*/ 166358 w 234221"/>
                  <a:gd name="connsiteY17" fmla="*/ 205087 h 437115"/>
                  <a:gd name="connsiteX18" fmla="*/ 231492 w 234221"/>
                  <a:gd name="connsiteY18" fmla="*/ 165015 h 437115"/>
                  <a:gd name="connsiteX19" fmla="*/ 233394 w 234221"/>
                  <a:gd name="connsiteY19" fmla="*/ 157141 h 437115"/>
                  <a:gd name="connsiteX20" fmla="*/ 92226 w 234221"/>
                  <a:gd name="connsiteY20" fmla="*/ 138973 h 437115"/>
                  <a:gd name="connsiteX21" fmla="*/ 40349 w 234221"/>
                  <a:gd name="connsiteY21" fmla="*/ 138973 h 437115"/>
                  <a:gd name="connsiteX22" fmla="*/ 40349 w 234221"/>
                  <a:gd name="connsiteY22" fmla="*/ 127444 h 437115"/>
                  <a:gd name="connsiteX23" fmla="*/ 92226 w 234221"/>
                  <a:gd name="connsiteY23" fmla="*/ 127444 h 437115"/>
                  <a:gd name="connsiteX24" fmla="*/ 92226 w 234221"/>
                  <a:gd name="connsiteY24" fmla="*/ 138973 h 4371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234221" h="437115" fill="none" extrusionOk="0">
                    <a:moveTo>
                      <a:pt x="233394" y="157141"/>
                    </a:moveTo>
                    <a:cubicBezTo>
                      <a:pt x="187552" y="96250"/>
                      <a:pt x="178769" y="62346"/>
                      <a:pt x="152259" y="21904"/>
                    </a:cubicBezTo>
                    <a:cubicBezTo>
                      <a:pt x="150616" y="18742"/>
                      <a:pt x="148088" y="16770"/>
                      <a:pt x="145382" y="16716"/>
                    </a:cubicBezTo>
                    <a:cubicBezTo>
                      <a:pt x="126278" y="12980"/>
                      <a:pt x="96372" y="2424"/>
                      <a:pt x="83706" y="0"/>
                    </a:cubicBezTo>
                    <a:cubicBezTo>
                      <a:pt x="57582" y="41785"/>
                      <a:pt x="36983" y="62572"/>
                      <a:pt x="29397" y="84450"/>
                    </a:cubicBezTo>
                    <a:cubicBezTo>
                      <a:pt x="28268" y="85691"/>
                      <a:pt x="26518" y="87638"/>
                      <a:pt x="24549" y="87096"/>
                    </a:cubicBezTo>
                    <a:cubicBezTo>
                      <a:pt x="24460" y="87130"/>
                      <a:pt x="24330" y="87072"/>
                      <a:pt x="24238" y="87096"/>
                    </a:cubicBezTo>
                    <a:cubicBezTo>
                      <a:pt x="22714" y="86789"/>
                      <a:pt x="20471" y="86061"/>
                      <a:pt x="19390" y="83920"/>
                    </a:cubicBezTo>
                    <a:cubicBezTo>
                      <a:pt x="9378" y="71075"/>
                      <a:pt x="8737" y="62498"/>
                      <a:pt x="0" y="45075"/>
                    </a:cubicBezTo>
                    <a:cubicBezTo>
                      <a:pt x="9172" y="134923"/>
                      <a:pt x="-30589" y="266064"/>
                      <a:pt x="0" y="437115"/>
                    </a:cubicBezTo>
                    <a:cubicBezTo>
                      <a:pt x="40906" y="430462"/>
                      <a:pt x="90955" y="447088"/>
                      <a:pt x="121046" y="437115"/>
                    </a:cubicBezTo>
                    <a:cubicBezTo>
                      <a:pt x="100017" y="351881"/>
                      <a:pt x="156592" y="220169"/>
                      <a:pt x="121046" y="125473"/>
                    </a:cubicBezTo>
                    <a:cubicBezTo>
                      <a:pt x="121084" y="125160"/>
                      <a:pt x="121183" y="124942"/>
                      <a:pt x="121536" y="124810"/>
                    </a:cubicBezTo>
                    <a:cubicBezTo>
                      <a:pt x="121920" y="124769"/>
                      <a:pt x="122159" y="124977"/>
                      <a:pt x="122199" y="125300"/>
                    </a:cubicBezTo>
                    <a:cubicBezTo>
                      <a:pt x="125835" y="137646"/>
                      <a:pt x="125214" y="143334"/>
                      <a:pt x="126810" y="150501"/>
                    </a:cubicBezTo>
                    <a:cubicBezTo>
                      <a:pt x="136268" y="159796"/>
                      <a:pt x="146773" y="190197"/>
                      <a:pt x="158398" y="203144"/>
                    </a:cubicBezTo>
                    <a:cubicBezTo>
                      <a:pt x="160650" y="205768"/>
                      <a:pt x="163365" y="205860"/>
                      <a:pt x="166306" y="205118"/>
                    </a:cubicBezTo>
                    <a:cubicBezTo>
                      <a:pt x="166328" y="205107"/>
                      <a:pt x="166342" y="205098"/>
                      <a:pt x="166358" y="205087"/>
                    </a:cubicBezTo>
                    <a:cubicBezTo>
                      <a:pt x="194771" y="180536"/>
                      <a:pt x="212915" y="181054"/>
                      <a:pt x="231492" y="165015"/>
                    </a:cubicBezTo>
                    <a:cubicBezTo>
                      <a:pt x="234324" y="164033"/>
                      <a:pt x="235073" y="159755"/>
                      <a:pt x="233394" y="157141"/>
                    </a:cubicBezTo>
                    <a:close/>
                    <a:moveTo>
                      <a:pt x="92226" y="138973"/>
                    </a:moveTo>
                    <a:cubicBezTo>
                      <a:pt x="79158" y="142707"/>
                      <a:pt x="64763" y="136828"/>
                      <a:pt x="40349" y="138973"/>
                    </a:cubicBezTo>
                    <a:cubicBezTo>
                      <a:pt x="39008" y="133937"/>
                      <a:pt x="40633" y="130456"/>
                      <a:pt x="40349" y="127444"/>
                    </a:cubicBezTo>
                    <a:cubicBezTo>
                      <a:pt x="57934" y="121545"/>
                      <a:pt x="71563" y="131393"/>
                      <a:pt x="92226" y="127444"/>
                    </a:cubicBezTo>
                    <a:cubicBezTo>
                      <a:pt x="93188" y="131496"/>
                      <a:pt x="91283" y="133845"/>
                      <a:pt x="92226" y="138973"/>
                    </a:cubicBezTo>
                    <a:close/>
                  </a:path>
                  <a:path w="234221" h="437115" stroke="0" extrusionOk="0">
                    <a:moveTo>
                      <a:pt x="233394" y="157141"/>
                    </a:moveTo>
                    <a:cubicBezTo>
                      <a:pt x="202725" y="122753"/>
                      <a:pt x="184685" y="56246"/>
                      <a:pt x="152259" y="21904"/>
                    </a:cubicBezTo>
                    <a:cubicBezTo>
                      <a:pt x="150938" y="19978"/>
                      <a:pt x="147429" y="17770"/>
                      <a:pt x="145382" y="16716"/>
                    </a:cubicBezTo>
                    <a:cubicBezTo>
                      <a:pt x="124374" y="17417"/>
                      <a:pt x="100994" y="-2015"/>
                      <a:pt x="83706" y="0"/>
                    </a:cubicBezTo>
                    <a:cubicBezTo>
                      <a:pt x="74208" y="25539"/>
                      <a:pt x="40632" y="56011"/>
                      <a:pt x="29397" y="84450"/>
                    </a:cubicBezTo>
                    <a:cubicBezTo>
                      <a:pt x="28712" y="86128"/>
                      <a:pt x="26560" y="87007"/>
                      <a:pt x="24549" y="87096"/>
                    </a:cubicBezTo>
                    <a:cubicBezTo>
                      <a:pt x="24436" y="87123"/>
                      <a:pt x="24309" y="87089"/>
                      <a:pt x="24238" y="87096"/>
                    </a:cubicBezTo>
                    <a:cubicBezTo>
                      <a:pt x="22370" y="86749"/>
                      <a:pt x="20263" y="86014"/>
                      <a:pt x="19390" y="83920"/>
                    </a:cubicBezTo>
                    <a:cubicBezTo>
                      <a:pt x="6700" y="66855"/>
                      <a:pt x="10806" y="62558"/>
                      <a:pt x="0" y="45075"/>
                    </a:cubicBezTo>
                    <a:cubicBezTo>
                      <a:pt x="6458" y="182067"/>
                      <a:pt x="-12792" y="309501"/>
                      <a:pt x="0" y="437115"/>
                    </a:cubicBezTo>
                    <a:cubicBezTo>
                      <a:pt x="28891" y="427366"/>
                      <a:pt x="73674" y="446299"/>
                      <a:pt x="121046" y="437115"/>
                    </a:cubicBezTo>
                    <a:cubicBezTo>
                      <a:pt x="114850" y="293935"/>
                      <a:pt x="131430" y="241148"/>
                      <a:pt x="121046" y="125473"/>
                    </a:cubicBezTo>
                    <a:cubicBezTo>
                      <a:pt x="121016" y="125095"/>
                      <a:pt x="121162" y="124900"/>
                      <a:pt x="121536" y="124810"/>
                    </a:cubicBezTo>
                    <a:cubicBezTo>
                      <a:pt x="121889" y="124779"/>
                      <a:pt x="122153" y="124927"/>
                      <a:pt x="122199" y="125300"/>
                    </a:cubicBezTo>
                    <a:cubicBezTo>
                      <a:pt x="125213" y="132743"/>
                      <a:pt x="122664" y="143899"/>
                      <a:pt x="126810" y="150501"/>
                    </a:cubicBezTo>
                    <a:cubicBezTo>
                      <a:pt x="141639" y="166866"/>
                      <a:pt x="137893" y="181486"/>
                      <a:pt x="158398" y="203144"/>
                    </a:cubicBezTo>
                    <a:cubicBezTo>
                      <a:pt x="159666" y="205502"/>
                      <a:pt x="163755" y="207579"/>
                      <a:pt x="166306" y="205118"/>
                    </a:cubicBezTo>
                    <a:cubicBezTo>
                      <a:pt x="166324" y="205107"/>
                      <a:pt x="166340" y="205097"/>
                      <a:pt x="166358" y="205087"/>
                    </a:cubicBezTo>
                    <a:cubicBezTo>
                      <a:pt x="180917" y="186637"/>
                      <a:pt x="212894" y="179945"/>
                      <a:pt x="231492" y="165015"/>
                    </a:cubicBezTo>
                    <a:cubicBezTo>
                      <a:pt x="234692" y="163153"/>
                      <a:pt x="235482" y="160011"/>
                      <a:pt x="233394" y="157141"/>
                    </a:cubicBezTo>
                    <a:close/>
                    <a:moveTo>
                      <a:pt x="92226" y="138973"/>
                    </a:moveTo>
                    <a:cubicBezTo>
                      <a:pt x="81674" y="145096"/>
                      <a:pt x="56369" y="137446"/>
                      <a:pt x="40349" y="138973"/>
                    </a:cubicBezTo>
                    <a:cubicBezTo>
                      <a:pt x="38972" y="133514"/>
                      <a:pt x="41306" y="129891"/>
                      <a:pt x="40349" y="127444"/>
                    </a:cubicBezTo>
                    <a:cubicBezTo>
                      <a:pt x="53194" y="126222"/>
                      <a:pt x="81233" y="128104"/>
                      <a:pt x="92226" y="127444"/>
                    </a:cubicBezTo>
                    <a:cubicBezTo>
                      <a:pt x="93208" y="130249"/>
                      <a:pt x="91035" y="135114"/>
                      <a:pt x="92226" y="138973"/>
                    </a:cubicBezTo>
                    <a:close/>
                  </a:path>
                </a:pathLst>
              </a:custGeom>
              <a:solidFill>
                <a:srgbClr val="1FC2A7">
                  <a:alpha val="50000"/>
                </a:srgbClr>
              </a:solidFill>
              <a:ln>
                <a:solidFill>
                  <a:srgbClr val="2D3E50"/>
                </a:solidFill>
                <a:extLst>
                  <a:ext uri="{C807C97D-BFC1-408E-A445-0C87EB9F89A2}">
                    <ask:lineSketchStyleProps xmlns:ask="http://schemas.microsoft.com/office/drawing/2018/sketchyshapes" sd="375622321">
                      <a:custGeom>
                        <a:avLst/>
                        <a:gdLst>
                          <a:gd name="connsiteX0" fmla="*/ 233394 w 234221"/>
                          <a:gd name="connsiteY0" fmla="*/ 157141 h 437115"/>
                          <a:gd name="connsiteX1" fmla="*/ 152259 w 234221"/>
                          <a:gd name="connsiteY1" fmla="*/ 21904 h 437115"/>
                          <a:gd name="connsiteX2" fmla="*/ 145382 w 234221"/>
                          <a:gd name="connsiteY2" fmla="*/ 16716 h 437115"/>
                          <a:gd name="connsiteX3" fmla="*/ 83706 w 234221"/>
                          <a:gd name="connsiteY3" fmla="*/ 0 h 437115"/>
                          <a:gd name="connsiteX4" fmla="*/ 29397 w 234221"/>
                          <a:gd name="connsiteY4" fmla="*/ 84450 h 437115"/>
                          <a:gd name="connsiteX5" fmla="*/ 24549 w 234221"/>
                          <a:gd name="connsiteY5" fmla="*/ 87096 h 437115"/>
                          <a:gd name="connsiteX6" fmla="*/ 24238 w 234221"/>
                          <a:gd name="connsiteY6" fmla="*/ 87096 h 437115"/>
                          <a:gd name="connsiteX7" fmla="*/ 19390 w 234221"/>
                          <a:gd name="connsiteY7" fmla="*/ 83920 h 437115"/>
                          <a:gd name="connsiteX8" fmla="*/ 0 w 234221"/>
                          <a:gd name="connsiteY8" fmla="*/ 45075 h 437115"/>
                          <a:gd name="connsiteX9" fmla="*/ 0 w 234221"/>
                          <a:gd name="connsiteY9" fmla="*/ 437115 h 437115"/>
                          <a:gd name="connsiteX10" fmla="*/ 121046 w 234221"/>
                          <a:gd name="connsiteY10" fmla="*/ 437115 h 437115"/>
                          <a:gd name="connsiteX11" fmla="*/ 121046 w 234221"/>
                          <a:gd name="connsiteY11" fmla="*/ 125473 h 437115"/>
                          <a:gd name="connsiteX12" fmla="*/ 121536 w 234221"/>
                          <a:gd name="connsiteY12" fmla="*/ 124810 h 437115"/>
                          <a:gd name="connsiteX13" fmla="*/ 122199 w 234221"/>
                          <a:gd name="connsiteY13" fmla="*/ 125300 h 437115"/>
                          <a:gd name="connsiteX14" fmla="*/ 126810 w 234221"/>
                          <a:gd name="connsiteY14" fmla="*/ 150501 h 437115"/>
                          <a:gd name="connsiteX15" fmla="*/ 158398 w 234221"/>
                          <a:gd name="connsiteY15" fmla="*/ 203144 h 437115"/>
                          <a:gd name="connsiteX16" fmla="*/ 166306 w 234221"/>
                          <a:gd name="connsiteY16" fmla="*/ 205118 h 437115"/>
                          <a:gd name="connsiteX17" fmla="*/ 166358 w 234221"/>
                          <a:gd name="connsiteY17" fmla="*/ 205087 h 437115"/>
                          <a:gd name="connsiteX18" fmla="*/ 231492 w 234221"/>
                          <a:gd name="connsiteY18" fmla="*/ 165015 h 437115"/>
                          <a:gd name="connsiteX19" fmla="*/ 233394 w 234221"/>
                          <a:gd name="connsiteY19" fmla="*/ 157141 h 437115"/>
                          <a:gd name="connsiteX20" fmla="*/ 92226 w 234221"/>
                          <a:gd name="connsiteY20" fmla="*/ 138973 h 437115"/>
                          <a:gd name="connsiteX21" fmla="*/ 40349 w 234221"/>
                          <a:gd name="connsiteY21" fmla="*/ 138973 h 437115"/>
                          <a:gd name="connsiteX22" fmla="*/ 40349 w 234221"/>
                          <a:gd name="connsiteY22" fmla="*/ 127444 h 437115"/>
                          <a:gd name="connsiteX23" fmla="*/ 92226 w 234221"/>
                          <a:gd name="connsiteY23" fmla="*/ 127444 h 437115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  <a:cxn ang="0">
                            <a:pos x="connsiteX19" y="connsiteY19"/>
                          </a:cxn>
                          <a:cxn ang="0">
                            <a:pos x="connsiteX20" y="connsiteY20"/>
                          </a:cxn>
                          <a:cxn ang="0">
                            <a:pos x="connsiteX21" y="connsiteY21"/>
                          </a:cxn>
                          <a:cxn ang="0">
                            <a:pos x="connsiteX22" y="connsiteY22"/>
                          </a:cxn>
                          <a:cxn ang="0">
                            <a:pos x="connsiteX23" y="connsiteY23"/>
                          </a:cxn>
                        </a:cxnLst>
                        <a:rect l="l" t="t" r="r" b="b"/>
                        <a:pathLst>
                          <a:path w="234221" h="437115">
                            <a:moveTo>
                              <a:pt x="233394" y="157141"/>
                            </a:moveTo>
                            <a:lnTo>
                              <a:pt x="152259" y="21904"/>
                            </a:lnTo>
                            <a:cubicBezTo>
                              <a:pt x="150723" y="19351"/>
                              <a:pt x="148259" y="17492"/>
                              <a:pt x="145382" y="16716"/>
                            </a:cubicBezTo>
                            <a:lnTo>
                              <a:pt x="83706" y="0"/>
                            </a:lnTo>
                            <a:lnTo>
                              <a:pt x="29397" y="84450"/>
                            </a:lnTo>
                            <a:cubicBezTo>
                              <a:pt x="28336" y="86099"/>
                              <a:pt x="26510" y="87096"/>
                              <a:pt x="24549" y="87096"/>
                            </a:cubicBezTo>
                            <a:lnTo>
                              <a:pt x="24238" y="87096"/>
                            </a:lnTo>
                            <a:cubicBezTo>
                              <a:pt x="22169" y="86986"/>
                              <a:pt x="20318" y="85773"/>
                              <a:pt x="19390" y="83920"/>
                            </a:cubicBezTo>
                            <a:lnTo>
                              <a:pt x="0" y="45075"/>
                            </a:lnTo>
                            <a:lnTo>
                              <a:pt x="0" y="437115"/>
                            </a:lnTo>
                            <a:lnTo>
                              <a:pt x="121046" y="437115"/>
                            </a:lnTo>
                            <a:lnTo>
                              <a:pt x="121046" y="125473"/>
                            </a:lnTo>
                            <a:cubicBezTo>
                              <a:pt x="120998" y="125155"/>
                              <a:pt x="121218" y="124858"/>
                              <a:pt x="121536" y="124810"/>
                            </a:cubicBezTo>
                            <a:cubicBezTo>
                              <a:pt x="121854" y="124762"/>
                              <a:pt x="122151" y="124982"/>
                              <a:pt x="122199" y="125300"/>
                            </a:cubicBezTo>
                            <a:lnTo>
                              <a:pt x="126810" y="150501"/>
                            </a:lnTo>
                            <a:lnTo>
                              <a:pt x="158398" y="203144"/>
                            </a:lnTo>
                            <a:cubicBezTo>
                              <a:pt x="160037" y="205874"/>
                              <a:pt x="163578" y="206757"/>
                              <a:pt x="166306" y="205118"/>
                            </a:cubicBezTo>
                            <a:cubicBezTo>
                              <a:pt x="166324" y="205108"/>
                              <a:pt x="166341" y="205097"/>
                              <a:pt x="166358" y="205087"/>
                            </a:cubicBezTo>
                            <a:lnTo>
                              <a:pt x="231492" y="165015"/>
                            </a:lnTo>
                            <a:cubicBezTo>
                              <a:pt x="234174" y="163353"/>
                              <a:pt x="235022" y="159844"/>
                              <a:pt x="233394" y="157141"/>
                            </a:cubicBezTo>
                            <a:close/>
                            <a:moveTo>
                              <a:pt x="92226" y="138973"/>
                            </a:moveTo>
                            <a:lnTo>
                              <a:pt x="40349" y="138973"/>
                            </a:lnTo>
                            <a:lnTo>
                              <a:pt x="40349" y="127444"/>
                            </a:lnTo>
                            <a:lnTo>
                              <a:pt x="92226" y="127444"/>
                            </a:lnTo>
                            <a:close/>
                          </a:path>
                        </a:pathLst>
                      </a:custGeom>
                      <ask:type>
                        <ask:lineSketchScribble/>
                      </ask:type>
                    </ask:lineSketchStyleProps>
                  </a:ext>
                </a:extLst>
              </a:ln>
              <a:effectLst/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60" name="Freeform: Shape 59">
                <a:extLst>
                  <a:ext uri="{FF2B5EF4-FFF2-40B4-BE49-F238E27FC236}">
                    <a16:creationId xmlns:a16="http://schemas.microsoft.com/office/drawing/2014/main" id="{84EE0CD3-F9CA-C467-D285-40A3F5713069}"/>
                  </a:ext>
                </a:extLst>
              </p:cNvPr>
              <p:cNvSpPr/>
              <p:nvPr/>
            </p:nvSpPr>
            <p:spPr>
              <a:xfrm>
                <a:off x="3883716" y="6084706"/>
                <a:ext cx="234216" cy="437115"/>
              </a:xfrm>
              <a:custGeom>
                <a:avLst/>
                <a:gdLst>
                  <a:gd name="connsiteX0" fmla="*/ 234217 w 234216"/>
                  <a:gd name="connsiteY0" fmla="*/ 437115 h 437115"/>
                  <a:gd name="connsiteX1" fmla="*/ 234217 w 234216"/>
                  <a:gd name="connsiteY1" fmla="*/ 45075 h 437115"/>
                  <a:gd name="connsiteX2" fmla="*/ 214803 w 234216"/>
                  <a:gd name="connsiteY2" fmla="*/ 83908 h 437115"/>
                  <a:gd name="connsiteX3" fmla="*/ 209956 w 234216"/>
                  <a:gd name="connsiteY3" fmla="*/ 87084 h 437115"/>
                  <a:gd name="connsiteX4" fmla="*/ 209644 w 234216"/>
                  <a:gd name="connsiteY4" fmla="*/ 87084 h 437115"/>
                  <a:gd name="connsiteX5" fmla="*/ 204797 w 234216"/>
                  <a:gd name="connsiteY5" fmla="*/ 84438 h 437115"/>
                  <a:gd name="connsiteX6" fmla="*/ 150505 w 234216"/>
                  <a:gd name="connsiteY6" fmla="*/ 0 h 437115"/>
                  <a:gd name="connsiteX7" fmla="*/ 88829 w 234216"/>
                  <a:gd name="connsiteY7" fmla="*/ 16716 h 437115"/>
                  <a:gd name="connsiteX8" fmla="*/ 81958 w 234216"/>
                  <a:gd name="connsiteY8" fmla="*/ 21904 h 437115"/>
                  <a:gd name="connsiteX9" fmla="*/ 822 w 234216"/>
                  <a:gd name="connsiteY9" fmla="*/ 157141 h 437115"/>
                  <a:gd name="connsiteX10" fmla="*/ 2742 w 234216"/>
                  <a:gd name="connsiteY10" fmla="*/ 165015 h 437115"/>
                  <a:gd name="connsiteX11" fmla="*/ 67876 w 234216"/>
                  <a:gd name="connsiteY11" fmla="*/ 205087 h 437115"/>
                  <a:gd name="connsiteX12" fmla="*/ 75805 w 234216"/>
                  <a:gd name="connsiteY12" fmla="*/ 203196 h 437115"/>
                  <a:gd name="connsiteX13" fmla="*/ 75837 w 234216"/>
                  <a:gd name="connsiteY13" fmla="*/ 203144 h 437115"/>
                  <a:gd name="connsiteX14" fmla="*/ 107407 w 234216"/>
                  <a:gd name="connsiteY14" fmla="*/ 150501 h 437115"/>
                  <a:gd name="connsiteX15" fmla="*/ 112052 w 234216"/>
                  <a:gd name="connsiteY15" fmla="*/ 125300 h 437115"/>
                  <a:gd name="connsiteX16" fmla="*/ 112715 w 234216"/>
                  <a:gd name="connsiteY16" fmla="*/ 124810 h 437115"/>
                  <a:gd name="connsiteX17" fmla="*/ 113205 w 234216"/>
                  <a:gd name="connsiteY17" fmla="*/ 125473 h 437115"/>
                  <a:gd name="connsiteX18" fmla="*/ 113205 w 234216"/>
                  <a:gd name="connsiteY18" fmla="*/ 437115 h 437115"/>
                  <a:gd name="connsiteX19" fmla="*/ 234217 w 234216"/>
                  <a:gd name="connsiteY19" fmla="*/ 437115 h 4371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34216" h="437115" fill="none" extrusionOk="0">
                    <a:moveTo>
                      <a:pt x="234217" y="437115"/>
                    </a:moveTo>
                    <a:cubicBezTo>
                      <a:pt x="208492" y="293293"/>
                      <a:pt x="248378" y="172554"/>
                      <a:pt x="234217" y="45075"/>
                    </a:cubicBezTo>
                    <a:cubicBezTo>
                      <a:pt x="231403" y="55292"/>
                      <a:pt x="217664" y="72608"/>
                      <a:pt x="214803" y="83908"/>
                    </a:cubicBezTo>
                    <a:cubicBezTo>
                      <a:pt x="214097" y="85827"/>
                      <a:pt x="212067" y="87014"/>
                      <a:pt x="209956" y="87084"/>
                    </a:cubicBezTo>
                    <a:cubicBezTo>
                      <a:pt x="209846" y="87104"/>
                      <a:pt x="209791" y="87077"/>
                      <a:pt x="209644" y="87084"/>
                    </a:cubicBezTo>
                    <a:cubicBezTo>
                      <a:pt x="207444" y="86985"/>
                      <a:pt x="205683" y="85818"/>
                      <a:pt x="204797" y="84438"/>
                    </a:cubicBezTo>
                    <a:cubicBezTo>
                      <a:pt x="179610" y="56340"/>
                      <a:pt x="176698" y="21358"/>
                      <a:pt x="150505" y="0"/>
                    </a:cubicBezTo>
                    <a:cubicBezTo>
                      <a:pt x="129722" y="11696"/>
                      <a:pt x="108709" y="8526"/>
                      <a:pt x="88829" y="16716"/>
                    </a:cubicBezTo>
                    <a:cubicBezTo>
                      <a:pt x="85858" y="17274"/>
                      <a:pt x="83602" y="19520"/>
                      <a:pt x="81958" y="21904"/>
                    </a:cubicBezTo>
                    <a:cubicBezTo>
                      <a:pt x="62869" y="90483"/>
                      <a:pt x="27928" y="93949"/>
                      <a:pt x="822" y="157141"/>
                    </a:cubicBezTo>
                    <a:cubicBezTo>
                      <a:pt x="-534" y="159809"/>
                      <a:pt x="420" y="163014"/>
                      <a:pt x="2742" y="165015"/>
                    </a:cubicBezTo>
                    <a:cubicBezTo>
                      <a:pt x="27202" y="173342"/>
                      <a:pt x="41522" y="194562"/>
                      <a:pt x="67876" y="205087"/>
                    </a:cubicBezTo>
                    <a:cubicBezTo>
                      <a:pt x="71296" y="206417"/>
                      <a:pt x="74353" y="205049"/>
                      <a:pt x="75805" y="203196"/>
                    </a:cubicBezTo>
                    <a:cubicBezTo>
                      <a:pt x="75818" y="203179"/>
                      <a:pt x="75822" y="203159"/>
                      <a:pt x="75837" y="203144"/>
                    </a:cubicBezTo>
                    <a:cubicBezTo>
                      <a:pt x="80116" y="186505"/>
                      <a:pt x="96522" y="178026"/>
                      <a:pt x="107407" y="150501"/>
                    </a:cubicBezTo>
                    <a:cubicBezTo>
                      <a:pt x="107273" y="144756"/>
                      <a:pt x="111461" y="134958"/>
                      <a:pt x="112052" y="125300"/>
                    </a:cubicBezTo>
                    <a:cubicBezTo>
                      <a:pt x="112109" y="124960"/>
                      <a:pt x="112365" y="124746"/>
                      <a:pt x="112715" y="124810"/>
                    </a:cubicBezTo>
                    <a:cubicBezTo>
                      <a:pt x="113055" y="124826"/>
                      <a:pt x="113208" y="125216"/>
                      <a:pt x="113205" y="125473"/>
                    </a:cubicBezTo>
                    <a:cubicBezTo>
                      <a:pt x="124358" y="280191"/>
                      <a:pt x="77526" y="334012"/>
                      <a:pt x="113205" y="437115"/>
                    </a:cubicBezTo>
                    <a:cubicBezTo>
                      <a:pt x="150145" y="429763"/>
                      <a:pt x="199399" y="441385"/>
                      <a:pt x="234217" y="437115"/>
                    </a:cubicBezTo>
                    <a:close/>
                  </a:path>
                  <a:path w="234216" h="437115" stroke="0" extrusionOk="0">
                    <a:moveTo>
                      <a:pt x="234217" y="437115"/>
                    </a:moveTo>
                    <a:cubicBezTo>
                      <a:pt x="223779" y="254559"/>
                      <a:pt x="241305" y="169471"/>
                      <a:pt x="234217" y="45075"/>
                    </a:cubicBezTo>
                    <a:cubicBezTo>
                      <a:pt x="233987" y="56963"/>
                      <a:pt x="219865" y="67133"/>
                      <a:pt x="214803" y="83908"/>
                    </a:cubicBezTo>
                    <a:cubicBezTo>
                      <a:pt x="213599" y="85971"/>
                      <a:pt x="211945" y="86616"/>
                      <a:pt x="209956" y="87084"/>
                    </a:cubicBezTo>
                    <a:cubicBezTo>
                      <a:pt x="209853" y="87088"/>
                      <a:pt x="209736" y="87057"/>
                      <a:pt x="209644" y="87084"/>
                    </a:cubicBezTo>
                    <a:cubicBezTo>
                      <a:pt x="207543" y="86925"/>
                      <a:pt x="205955" y="86121"/>
                      <a:pt x="204797" y="84438"/>
                    </a:cubicBezTo>
                    <a:cubicBezTo>
                      <a:pt x="185689" y="58248"/>
                      <a:pt x="180187" y="35880"/>
                      <a:pt x="150505" y="0"/>
                    </a:cubicBezTo>
                    <a:cubicBezTo>
                      <a:pt x="137168" y="6546"/>
                      <a:pt x="101667" y="6102"/>
                      <a:pt x="88829" y="16716"/>
                    </a:cubicBezTo>
                    <a:cubicBezTo>
                      <a:pt x="86228" y="17496"/>
                      <a:pt x="83469" y="18589"/>
                      <a:pt x="81958" y="21904"/>
                    </a:cubicBezTo>
                    <a:cubicBezTo>
                      <a:pt x="57697" y="76949"/>
                      <a:pt x="38381" y="92492"/>
                      <a:pt x="822" y="157141"/>
                    </a:cubicBezTo>
                    <a:cubicBezTo>
                      <a:pt x="-149" y="159661"/>
                      <a:pt x="133" y="163559"/>
                      <a:pt x="2742" y="165015"/>
                    </a:cubicBezTo>
                    <a:cubicBezTo>
                      <a:pt x="33372" y="176529"/>
                      <a:pt x="46150" y="197245"/>
                      <a:pt x="67876" y="205087"/>
                    </a:cubicBezTo>
                    <a:cubicBezTo>
                      <a:pt x="70806" y="206931"/>
                      <a:pt x="73653" y="206333"/>
                      <a:pt x="75805" y="203196"/>
                    </a:cubicBezTo>
                    <a:cubicBezTo>
                      <a:pt x="75811" y="203181"/>
                      <a:pt x="75825" y="203162"/>
                      <a:pt x="75837" y="203144"/>
                    </a:cubicBezTo>
                    <a:cubicBezTo>
                      <a:pt x="82182" y="191754"/>
                      <a:pt x="97561" y="174879"/>
                      <a:pt x="107407" y="150501"/>
                    </a:cubicBezTo>
                    <a:cubicBezTo>
                      <a:pt x="107630" y="144873"/>
                      <a:pt x="110961" y="138118"/>
                      <a:pt x="112052" y="125300"/>
                    </a:cubicBezTo>
                    <a:cubicBezTo>
                      <a:pt x="112007" y="124996"/>
                      <a:pt x="112333" y="124768"/>
                      <a:pt x="112715" y="124810"/>
                    </a:cubicBezTo>
                    <a:cubicBezTo>
                      <a:pt x="113028" y="124866"/>
                      <a:pt x="113167" y="125112"/>
                      <a:pt x="113205" y="125473"/>
                    </a:cubicBezTo>
                    <a:cubicBezTo>
                      <a:pt x="136105" y="208146"/>
                      <a:pt x="95394" y="327948"/>
                      <a:pt x="113205" y="437115"/>
                    </a:cubicBezTo>
                    <a:cubicBezTo>
                      <a:pt x="171103" y="423904"/>
                      <a:pt x="182975" y="440923"/>
                      <a:pt x="234217" y="437115"/>
                    </a:cubicBezTo>
                    <a:close/>
                  </a:path>
                </a:pathLst>
              </a:custGeom>
              <a:solidFill>
                <a:srgbClr val="1FC2A7">
                  <a:alpha val="50000"/>
                </a:srgbClr>
              </a:solidFill>
              <a:ln>
                <a:solidFill>
                  <a:srgbClr val="2D3E50"/>
                </a:solidFill>
                <a:extLst>
                  <a:ext uri="{C807C97D-BFC1-408E-A445-0C87EB9F89A2}">
                    <ask:lineSketchStyleProps xmlns:ask="http://schemas.microsoft.com/office/drawing/2018/sketchyshapes" sd="2039696610">
                      <a:custGeom>
                        <a:avLst/>
                        <a:gdLst>
                          <a:gd name="connsiteX0" fmla="*/ 234217 w 234216"/>
                          <a:gd name="connsiteY0" fmla="*/ 437115 h 437115"/>
                          <a:gd name="connsiteX1" fmla="*/ 234217 w 234216"/>
                          <a:gd name="connsiteY1" fmla="*/ 45075 h 437115"/>
                          <a:gd name="connsiteX2" fmla="*/ 214803 w 234216"/>
                          <a:gd name="connsiteY2" fmla="*/ 83908 h 437115"/>
                          <a:gd name="connsiteX3" fmla="*/ 209956 w 234216"/>
                          <a:gd name="connsiteY3" fmla="*/ 87084 h 437115"/>
                          <a:gd name="connsiteX4" fmla="*/ 209644 w 234216"/>
                          <a:gd name="connsiteY4" fmla="*/ 87084 h 437115"/>
                          <a:gd name="connsiteX5" fmla="*/ 204797 w 234216"/>
                          <a:gd name="connsiteY5" fmla="*/ 84438 h 437115"/>
                          <a:gd name="connsiteX6" fmla="*/ 150505 w 234216"/>
                          <a:gd name="connsiteY6" fmla="*/ 0 h 437115"/>
                          <a:gd name="connsiteX7" fmla="*/ 88829 w 234216"/>
                          <a:gd name="connsiteY7" fmla="*/ 16716 h 437115"/>
                          <a:gd name="connsiteX8" fmla="*/ 81958 w 234216"/>
                          <a:gd name="connsiteY8" fmla="*/ 21904 h 437115"/>
                          <a:gd name="connsiteX9" fmla="*/ 822 w 234216"/>
                          <a:gd name="connsiteY9" fmla="*/ 157141 h 437115"/>
                          <a:gd name="connsiteX10" fmla="*/ 2742 w 234216"/>
                          <a:gd name="connsiteY10" fmla="*/ 165015 h 437115"/>
                          <a:gd name="connsiteX11" fmla="*/ 67876 w 234216"/>
                          <a:gd name="connsiteY11" fmla="*/ 205087 h 437115"/>
                          <a:gd name="connsiteX12" fmla="*/ 75805 w 234216"/>
                          <a:gd name="connsiteY12" fmla="*/ 203196 h 437115"/>
                          <a:gd name="connsiteX13" fmla="*/ 75837 w 234216"/>
                          <a:gd name="connsiteY13" fmla="*/ 203144 h 437115"/>
                          <a:gd name="connsiteX14" fmla="*/ 107407 w 234216"/>
                          <a:gd name="connsiteY14" fmla="*/ 150501 h 437115"/>
                          <a:gd name="connsiteX15" fmla="*/ 112052 w 234216"/>
                          <a:gd name="connsiteY15" fmla="*/ 125300 h 437115"/>
                          <a:gd name="connsiteX16" fmla="*/ 112715 w 234216"/>
                          <a:gd name="connsiteY16" fmla="*/ 124810 h 437115"/>
                          <a:gd name="connsiteX17" fmla="*/ 113205 w 234216"/>
                          <a:gd name="connsiteY17" fmla="*/ 125473 h 437115"/>
                          <a:gd name="connsiteX18" fmla="*/ 113205 w 234216"/>
                          <a:gd name="connsiteY18" fmla="*/ 437115 h 437115"/>
                        </a:gdLst>
                        <a:ahLst/>
                        <a:cxnLst>
                          <a:cxn ang="0">
                            <a:pos x="connsiteX0" y="connsiteY0"/>
                          </a:cxn>
                          <a:cxn ang="0">
                            <a:pos x="connsiteX1" y="connsiteY1"/>
                          </a:cxn>
                          <a:cxn ang="0">
                            <a:pos x="connsiteX2" y="connsiteY2"/>
                          </a:cxn>
                          <a:cxn ang="0">
                            <a:pos x="connsiteX3" y="connsiteY3"/>
                          </a:cxn>
                          <a:cxn ang="0">
                            <a:pos x="connsiteX4" y="connsiteY4"/>
                          </a:cxn>
                          <a:cxn ang="0">
                            <a:pos x="connsiteX5" y="connsiteY5"/>
                          </a:cxn>
                          <a:cxn ang="0">
                            <a:pos x="connsiteX6" y="connsiteY6"/>
                          </a:cxn>
                          <a:cxn ang="0">
                            <a:pos x="connsiteX7" y="connsiteY7"/>
                          </a:cxn>
                          <a:cxn ang="0">
                            <a:pos x="connsiteX8" y="connsiteY8"/>
                          </a:cxn>
                          <a:cxn ang="0">
                            <a:pos x="connsiteX9" y="connsiteY9"/>
                          </a:cxn>
                          <a:cxn ang="0">
                            <a:pos x="connsiteX10" y="connsiteY10"/>
                          </a:cxn>
                          <a:cxn ang="0">
                            <a:pos x="connsiteX11" y="connsiteY11"/>
                          </a:cxn>
                          <a:cxn ang="0">
                            <a:pos x="connsiteX12" y="connsiteY12"/>
                          </a:cxn>
                          <a:cxn ang="0">
                            <a:pos x="connsiteX13" y="connsiteY13"/>
                          </a:cxn>
                          <a:cxn ang="0">
                            <a:pos x="connsiteX14" y="connsiteY14"/>
                          </a:cxn>
                          <a:cxn ang="0">
                            <a:pos x="connsiteX15" y="connsiteY15"/>
                          </a:cxn>
                          <a:cxn ang="0">
                            <a:pos x="connsiteX16" y="connsiteY16"/>
                          </a:cxn>
                          <a:cxn ang="0">
                            <a:pos x="connsiteX17" y="connsiteY17"/>
                          </a:cxn>
                          <a:cxn ang="0">
                            <a:pos x="connsiteX18" y="connsiteY18"/>
                          </a:cxn>
                        </a:cxnLst>
                        <a:rect l="l" t="t" r="r" b="b"/>
                        <a:pathLst>
                          <a:path w="234216" h="437115">
                            <a:moveTo>
                              <a:pt x="234217" y="437115"/>
                            </a:moveTo>
                            <a:lnTo>
                              <a:pt x="234217" y="45075"/>
                            </a:lnTo>
                            <a:lnTo>
                              <a:pt x="214803" y="83908"/>
                            </a:lnTo>
                            <a:cubicBezTo>
                              <a:pt x="213876" y="85761"/>
                              <a:pt x="212025" y="86974"/>
                              <a:pt x="209956" y="87084"/>
                            </a:cubicBezTo>
                            <a:lnTo>
                              <a:pt x="209644" y="87084"/>
                            </a:lnTo>
                            <a:cubicBezTo>
                              <a:pt x="207683" y="87084"/>
                              <a:pt x="205857" y="86087"/>
                              <a:pt x="204797" y="84438"/>
                            </a:cubicBezTo>
                            <a:lnTo>
                              <a:pt x="150505" y="0"/>
                            </a:lnTo>
                            <a:lnTo>
                              <a:pt x="88829" y="16716"/>
                            </a:lnTo>
                            <a:cubicBezTo>
                              <a:pt x="85955" y="17493"/>
                              <a:pt x="83492" y="19352"/>
                              <a:pt x="81958" y="21904"/>
                            </a:cubicBezTo>
                            <a:lnTo>
                              <a:pt x="822" y="157141"/>
                            </a:lnTo>
                            <a:cubicBezTo>
                              <a:pt x="-802" y="159848"/>
                              <a:pt x="54" y="163359"/>
                              <a:pt x="2742" y="165015"/>
                            </a:cubicBezTo>
                            <a:lnTo>
                              <a:pt x="67876" y="205087"/>
                            </a:lnTo>
                            <a:cubicBezTo>
                              <a:pt x="70588" y="206754"/>
                              <a:pt x="74138" y="205907"/>
                              <a:pt x="75805" y="203196"/>
                            </a:cubicBezTo>
                            <a:cubicBezTo>
                              <a:pt x="75816" y="203178"/>
                              <a:pt x="75826" y="203162"/>
                              <a:pt x="75837" y="203144"/>
                            </a:cubicBezTo>
                            <a:lnTo>
                              <a:pt x="107407" y="150501"/>
                            </a:lnTo>
                            <a:lnTo>
                              <a:pt x="112052" y="125300"/>
                            </a:lnTo>
                            <a:cubicBezTo>
                              <a:pt x="112100" y="124982"/>
                              <a:pt x="112397" y="124762"/>
                              <a:pt x="112715" y="124810"/>
                            </a:cubicBezTo>
                            <a:cubicBezTo>
                              <a:pt x="113033" y="124858"/>
                              <a:pt x="113253" y="125155"/>
                              <a:pt x="113205" y="125473"/>
                            </a:cubicBezTo>
                            <a:lnTo>
                              <a:pt x="113205" y="437115"/>
                            </a:lnTo>
                            <a:close/>
                          </a:path>
                        </a:pathLst>
                      </a:custGeom>
                      <ask:type>
                        <ask:lineSketchScribble/>
                      </ask:type>
                    </ask:lineSketchStyleProps>
                  </a:ext>
                </a:extLst>
              </a:ln>
              <a:effectLst/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5ACDD262-BC21-5285-A952-06AB7CC6CBA8}"/>
                </a:ext>
              </a:extLst>
            </p:cNvPr>
            <p:cNvSpPr txBox="1"/>
            <p:nvPr/>
          </p:nvSpPr>
          <p:spPr>
            <a:xfrm>
              <a:off x="4116197" y="6388568"/>
              <a:ext cx="197361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595959"/>
                  </a:solidFill>
                  <a:effectLst/>
                  <a:uLnTx/>
                  <a:uFillTx/>
                  <a:latin typeface="Calibri" panose="020F0502020204030204"/>
                </a:rPr>
                <a:t>administrative metadata</a:t>
              </a:r>
            </a:p>
          </p:txBody>
        </p:sp>
        <p:grpSp>
          <p:nvGrpSpPr>
            <p:cNvPr id="44" name="Group 43">
              <a:extLst>
                <a:ext uri="{FF2B5EF4-FFF2-40B4-BE49-F238E27FC236}">
                  <a16:creationId xmlns:a16="http://schemas.microsoft.com/office/drawing/2014/main" id="{9905366D-3121-EE49-5A75-8F1BCCD21EB1}"/>
                </a:ext>
              </a:extLst>
            </p:cNvPr>
            <p:cNvGrpSpPr/>
            <p:nvPr/>
          </p:nvGrpSpPr>
          <p:grpSpPr>
            <a:xfrm>
              <a:off x="7107725" y="2503065"/>
              <a:ext cx="733646" cy="394227"/>
              <a:chOff x="6647087" y="2276596"/>
              <a:chExt cx="1866632" cy="1003043"/>
            </a:xfrm>
          </p:grpSpPr>
          <p:sp>
            <p:nvSpPr>
              <p:cNvPr id="49" name="Freeform 91">
                <a:extLst>
                  <a:ext uri="{FF2B5EF4-FFF2-40B4-BE49-F238E27FC236}">
                    <a16:creationId xmlns:a16="http://schemas.microsoft.com/office/drawing/2014/main" id="{3C7427B8-EBB6-4A8E-E77A-ACFD486EAB22}"/>
                  </a:ext>
                </a:extLst>
              </p:cNvPr>
              <p:cNvSpPr/>
              <p:nvPr/>
            </p:nvSpPr>
            <p:spPr>
              <a:xfrm>
                <a:off x="7607711" y="2919657"/>
                <a:ext cx="840547" cy="356832"/>
              </a:xfrm>
              <a:custGeom>
                <a:avLst/>
                <a:gdLst>
                  <a:gd name="connsiteX0" fmla="*/ 3622160 w 3622160"/>
                  <a:gd name="connsiteY0" fmla="*/ 1537087 h 1537694"/>
                  <a:gd name="connsiteX1" fmla="*/ 3285213 w 3622160"/>
                  <a:gd name="connsiteY1" fmla="*/ 1537364 h 1537694"/>
                  <a:gd name="connsiteX2" fmla="*/ 3275142 w 3622160"/>
                  <a:gd name="connsiteY2" fmla="*/ 1537087 h 1537694"/>
                  <a:gd name="connsiteX3" fmla="*/ 0 w 3622160"/>
                  <a:gd name="connsiteY3" fmla="*/ 0 h 1537694"/>
                  <a:gd name="connsiteX4" fmla="*/ 70442 w 3622160"/>
                  <a:gd name="connsiteY4" fmla="*/ 34353 h 1537694"/>
                  <a:gd name="connsiteX5" fmla="*/ 354420 w 3622160"/>
                  <a:gd name="connsiteY5" fmla="*/ 133590 h 1537694"/>
                  <a:gd name="connsiteX6" fmla="*/ 829341 w 3622160"/>
                  <a:gd name="connsiteY6" fmla="*/ 324977 h 1537694"/>
                  <a:gd name="connsiteX7" fmla="*/ 1545267 w 3622160"/>
                  <a:gd name="connsiteY7" fmla="*/ 884958 h 1537694"/>
                  <a:gd name="connsiteX8" fmla="*/ 2402960 w 3622160"/>
                  <a:gd name="connsiteY8" fmla="*/ 1437851 h 1537694"/>
                  <a:gd name="connsiteX9" fmla="*/ 2968922 w 3622160"/>
                  <a:gd name="connsiteY9" fmla="*/ 1528670 h 1537694"/>
                  <a:gd name="connsiteX10" fmla="*/ 3275142 w 3622160"/>
                  <a:gd name="connsiteY10" fmla="*/ 1537087 h 1537694"/>
                  <a:gd name="connsiteX11" fmla="*/ 0 w 3622160"/>
                  <a:gd name="connsiteY11" fmla="*/ 1537088 h 15376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622160" h="1537694">
                    <a:moveTo>
                      <a:pt x="3622160" y="1537087"/>
                    </a:moveTo>
                    <a:cubicBezTo>
                      <a:pt x="3506531" y="1537382"/>
                      <a:pt x="3394151" y="1538121"/>
                      <a:pt x="3285213" y="1537364"/>
                    </a:cubicBezTo>
                    <a:lnTo>
                      <a:pt x="3275142" y="1537087"/>
                    </a:lnTo>
                    <a:close/>
                    <a:moveTo>
                      <a:pt x="0" y="0"/>
                    </a:moveTo>
                    <a:lnTo>
                      <a:pt x="70442" y="34353"/>
                    </a:lnTo>
                    <a:cubicBezTo>
                      <a:pt x="164511" y="72158"/>
                      <a:pt x="262271" y="99330"/>
                      <a:pt x="354420" y="133590"/>
                    </a:cubicBezTo>
                    <a:cubicBezTo>
                      <a:pt x="538718" y="202110"/>
                      <a:pt x="630867" y="199749"/>
                      <a:pt x="829341" y="324977"/>
                    </a:cubicBezTo>
                    <a:cubicBezTo>
                      <a:pt x="1027816" y="450205"/>
                      <a:pt x="1282997" y="692391"/>
                      <a:pt x="1545267" y="884958"/>
                    </a:cubicBezTo>
                    <a:cubicBezTo>
                      <a:pt x="1807537" y="1077525"/>
                      <a:pt x="2056811" y="1329163"/>
                      <a:pt x="2402960" y="1437851"/>
                    </a:cubicBezTo>
                    <a:cubicBezTo>
                      <a:pt x="2576035" y="1492195"/>
                      <a:pt x="2765205" y="1517300"/>
                      <a:pt x="2968922" y="1528670"/>
                    </a:cubicBezTo>
                    <a:lnTo>
                      <a:pt x="3275142" y="1537087"/>
                    </a:lnTo>
                    <a:lnTo>
                      <a:pt x="0" y="1537088"/>
                    </a:lnTo>
                    <a:close/>
                  </a:path>
                </a:pathLst>
              </a:custGeom>
              <a:solidFill>
                <a:srgbClr val="0BB5DD">
                  <a:lumMod val="20000"/>
                  <a:lumOff val="80000"/>
                </a:srgbClr>
              </a:solidFill>
              <a:ln w="19050" cap="flat" cmpd="sng" algn="ctr">
                <a:solidFill>
                  <a:srgbClr val="595959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50" name="Freeform 92">
                <a:extLst>
                  <a:ext uri="{FF2B5EF4-FFF2-40B4-BE49-F238E27FC236}">
                    <a16:creationId xmlns:a16="http://schemas.microsoft.com/office/drawing/2014/main" id="{9B9D73DF-731A-86E8-A5AA-AB50CFDBE63A}"/>
                  </a:ext>
                </a:extLst>
              </p:cNvPr>
              <p:cNvSpPr/>
              <p:nvPr/>
            </p:nvSpPr>
            <p:spPr>
              <a:xfrm>
                <a:off x="7607711" y="3157085"/>
                <a:ext cx="819683" cy="120866"/>
              </a:xfrm>
              <a:custGeom>
                <a:avLst/>
                <a:gdLst>
                  <a:gd name="connsiteX0" fmla="*/ 1784352 w 3532252"/>
                  <a:gd name="connsiteY0" fmla="*/ 515974 h 520847"/>
                  <a:gd name="connsiteX1" fmla="*/ 2339220 w 3532252"/>
                  <a:gd name="connsiteY1" fmla="*/ 517521 h 520847"/>
                  <a:gd name="connsiteX2" fmla="*/ 2202409 w 3532252"/>
                  <a:gd name="connsiteY2" fmla="*/ 518079 h 520847"/>
                  <a:gd name="connsiteX3" fmla="*/ 1808976 w 3532252"/>
                  <a:gd name="connsiteY3" fmla="*/ 516478 h 520847"/>
                  <a:gd name="connsiteX4" fmla="*/ 3128683 w 3532252"/>
                  <a:gd name="connsiteY4" fmla="*/ 514290 h 520847"/>
                  <a:gd name="connsiteX5" fmla="*/ 3532252 w 3532252"/>
                  <a:gd name="connsiteY5" fmla="*/ 520847 h 520847"/>
                  <a:gd name="connsiteX6" fmla="*/ 2339220 w 3532252"/>
                  <a:gd name="connsiteY6" fmla="*/ 517521 h 520847"/>
                  <a:gd name="connsiteX7" fmla="*/ 2594033 w 3532252"/>
                  <a:gd name="connsiteY7" fmla="*/ 516482 h 520847"/>
                  <a:gd name="connsiteX8" fmla="*/ 3128683 w 3532252"/>
                  <a:gd name="connsiteY8" fmla="*/ 514290 h 520847"/>
                  <a:gd name="connsiteX9" fmla="*/ 0 w 3532252"/>
                  <a:gd name="connsiteY9" fmla="*/ 0 h 520847"/>
                  <a:gd name="connsiteX10" fmla="*/ 97886 w 3532252"/>
                  <a:gd name="connsiteY10" fmla="*/ 112601 h 520847"/>
                  <a:gd name="connsiteX11" fmla="*/ 843616 w 3532252"/>
                  <a:gd name="connsiteY11" fmla="*/ 464141 h 520847"/>
                  <a:gd name="connsiteX12" fmla="*/ 1436313 w 3532252"/>
                  <a:gd name="connsiteY12" fmla="*/ 508845 h 520847"/>
                  <a:gd name="connsiteX13" fmla="*/ 1784352 w 3532252"/>
                  <a:gd name="connsiteY13" fmla="*/ 515974 h 520847"/>
                  <a:gd name="connsiteX14" fmla="*/ 0 w 3532252"/>
                  <a:gd name="connsiteY14" fmla="*/ 510999 h 5208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3532252" h="520847">
                    <a:moveTo>
                      <a:pt x="1784352" y="515974"/>
                    </a:moveTo>
                    <a:lnTo>
                      <a:pt x="2339220" y="517521"/>
                    </a:lnTo>
                    <a:lnTo>
                      <a:pt x="2202409" y="518079"/>
                    </a:lnTo>
                    <a:cubicBezTo>
                      <a:pt x="2070312" y="518236"/>
                      <a:pt x="1937913" y="517860"/>
                      <a:pt x="1808976" y="516478"/>
                    </a:cubicBezTo>
                    <a:close/>
                    <a:moveTo>
                      <a:pt x="3128683" y="514290"/>
                    </a:moveTo>
                    <a:cubicBezTo>
                      <a:pt x="3289287" y="514486"/>
                      <a:pt x="3428043" y="516140"/>
                      <a:pt x="3532252" y="520847"/>
                    </a:cubicBezTo>
                    <a:lnTo>
                      <a:pt x="2339220" y="517521"/>
                    </a:lnTo>
                    <a:lnTo>
                      <a:pt x="2594033" y="516482"/>
                    </a:lnTo>
                    <a:cubicBezTo>
                      <a:pt x="2785629" y="515356"/>
                      <a:pt x="2968080" y="514094"/>
                      <a:pt x="3128683" y="514290"/>
                    </a:cubicBezTo>
                    <a:close/>
                    <a:moveTo>
                      <a:pt x="0" y="0"/>
                    </a:moveTo>
                    <a:lnTo>
                      <a:pt x="97886" y="112601"/>
                    </a:lnTo>
                    <a:cubicBezTo>
                      <a:pt x="231534" y="261014"/>
                      <a:pt x="397833" y="394144"/>
                      <a:pt x="843616" y="464141"/>
                    </a:cubicBezTo>
                    <a:cubicBezTo>
                      <a:pt x="992211" y="487474"/>
                      <a:pt x="1199812" y="501115"/>
                      <a:pt x="1436313" y="508845"/>
                    </a:cubicBezTo>
                    <a:lnTo>
                      <a:pt x="1784352" y="515974"/>
                    </a:lnTo>
                    <a:lnTo>
                      <a:pt x="0" y="510999"/>
                    </a:lnTo>
                    <a:close/>
                  </a:path>
                </a:pathLst>
              </a:custGeom>
              <a:pattFill prst="ltUpDiag">
                <a:fgClr>
                  <a:srgbClr val="1FC2A7"/>
                </a:fgClr>
                <a:bgClr>
                  <a:srgbClr val="0BB5DD">
                    <a:lumMod val="20000"/>
                    <a:lumOff val="80000"/>
                  </a:srgbClr>
                </a:bgClr>
              </a:pattFill>
              <a:ln w="19050" cap="flat" cmpd="sng" algn="ctr">
                <a:solidFill>
                  <a:srgbClr val="595959"/>
                </a:solidFill>
                <a:prstDash val="sysDot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sp>
            <p:nvSpPr>
              <p:cNvPr id="51" name="Freeform 93">
                <a:extLst>
                  <a:ext uri="{FF2B5EF4-FFF2-40B4-BE49-F238E27FC236}">
                    <a16:creationId xmlns:a16="http://schemas.microsoft.com/office/drawing/2014/main" id="{38FC450E-E4F5-41CF-C95D-4C73BB60A5F2}"/>
                  </a:ext>
                </a:extLst>
              </p:cNvPr>
              <p:cNvSpPr/>
              <p:nvPr/>
            </p:nvSpPr>
            <p:spPr>
              <a:xfrm>
                <a:off x="6647087" y="2984026"/>
                <a:ext cx="1801170" cy="292324"/>
              </a:xfrm>
              <a:custGeom>
                <a:avLst/>
                <a:gdLst>
                  <a:gd name="connsiteX0" fmla="*/ 0 w 7761768"/>
                  <a:gd name="connsiteY0" fmla="*/ 4286962 h 4308227"/>
                  <a:gd name="connsiteX1" fmla="*/ 425302 w 7761768"/>
                  <a:gd name="connsiteY1" fmla="*/ 4180637 h 4308227"/>
                  <a:gd name="connsiteX2" fmla="*/ 843516 w 7761768"/>
                  <a:gd name="connsiteY2" fmla="*/ 3882925 h 4308227"/>
                  <a:gd name="connsiteX3" fmla="*/ 1212112 w 7761768"/>
                  <a:gd name="connsiteY3" fmla="*/ 3209530 h 4308227"/>
                  <a:gd name="connsiteX4" fmla="*/ 2062716 w 7761768"/>
                  <a:gd name="connsiteY4" fmla="*/ 693158 h 4308227"/>
                  <a:gd name="connsiteX5" fmla="*/ 2516372 w 7761768"/>
                  <a:gd name="connsiteY5" fmla="*/ 5585 h 4308227"/>
                  <a:gd name="connsiteX6" fmla="*/ 2955851 w 7761768"/>
                  <a:gd name="connsiteY6" fmla="*/ 459241 h 4308227"/>
                  <a:gd name="connsiteX7" fmla="*/ 3565451 w 7761768"/>
                  <a:gd name="connsiteY7" fmla="*/ 1961976 h 4308227"/>
                  <a:gd name="connsiteX8" fmla="*/ 3948223 w 7761768"/>
                  <a:gd name="connsiteY8" fmla="*/ 2621195 h 4308227"/>
                  <a:gd name="connsiteX9" fmla="*/ 4494028 w 7761768"/>
                  <a:gd name="connsiteY9" fmla="*/ 2883464 h 4308227"/>
                  <a:gd name="connsiteX10" fmla="*/ 4968949 w 7761768"/>
                  <a:gd name="connsiteY10" fmla="*/ 3074851 h 4308227"/>
                  <a:gd name="connsiteX11" fmla="*/ 5621079 w 7761768"/>
                  <a:gd name="connsiteY11" fmla="*/ 3585213 h 4308227"/>
                  <a:gd name="connsiteX12" fmla="*/ 5996763 w 7761768"/>
                  <a:gd name="connsiteY12" fmla="*/ 3911278 h 4308227"/>
                  <a:gd name="connsiteX13" fmla="*/ 6542568 w 7761768"/>
                  <a:gd name="connsiteY13" fmla="*/ 4187725 h 4308227"/>
                  <a:gd name="connsiteX14" fmla="*/ 7761768 w 7761768"/>
                  <a:gd name="connsiteY14" fmla="*/ 4308227 h 4308227"/>
                  <a:gd name="connsiteX0" fmla="*/ 0 w 7761768"/>
                  <a:gd name="connsiteY0" fmla="*/ 4286962 h 4308227"/>
                  <a:gd name="connsiteX1" fmla="*/ 425302 w 7761768"/>
                  <a:gd name="connsiteY1" fmla="*/ 4180637 h 4308227"/>
                  <a:gd name="connsiteX2" fmla="*/ 843516 w 7761768"/>
                  <a:gd name="connsiteY2" fmla="*/ 3882925 h 4308227"/>
                  <a:gd name="connsiteX3" fmla="*/ 1212112 w 7761768"/>
                  <a:gd name="connsiteY3" fmla="*/ 3209530 h 4308227"/>
                  <a:gd name="connsiteX4" fmla="*/ 2062716 w 7761768"/>
                  <a:gd name="connsiteY4" fmla="*/ 693158 h 4308227"/>
                  <a:gd name="connsiteX5" fmla="*/ 2516372 w 7761768"/>
                  <a:gd name="connsiteY5" fmla="*/ 5585 h 4308227"/>
                  <a:gd name="connsiteX6" fmla="*/ 2955851 w 7761768"/>
                  <a:gd name="connsiteY6" fmla="*/ 459241 h 4308227"/>
                  <a:gd name="connsiteX7" fmla="*/ 3565451 w 7761768"/>
                  <a:gd name="connsiteY7" fmla="*/ 1961976 h 4308227"/>
                  <a:gd name="connsiteX8" fmla="*/ 3948223 w 7761768"/>
                  <a:gd name="connsiteY8" fmla="*/ 2621195 h 4308227"/>
                  <a:gd name="connsiteX9" fmla="*/ 4494028 w 7761768"/>
                  <a:gd name="connsiteY9" fmla="*/ 2883464 h 4308227"/>
                  <a:gd name="connsiteX10" fmla="*/ 4968949 w 7761768"/>
                  <a:gd name="connsiteY10" fmla="*/ 3074851 h 4308227"/>
                  <a:gd name="connsiteX11" fmla="*/ 5621079 w 7761768"/>
                  <a:gd name="connsiteY11" fmla="*/ 3585213 h 4308227"/>
                  <a:gd name="connsiteX12" fmla="*/ 5996763 w 7761768"/>
                  <a:gd name="connsiteY12" fmla="*/ 3911278 h 4308227"/>
                  <a:gd name="connsiteX13" fmla="*/ 6542568 w 7761768"/>
                  <a:gd name="connsiteY13" fmla="*/ 4187725 h 4308227"/>
                  <a:gd name="connsiteX14" fmla="*/ 7761768 w 7761768"/>
                  <a:gd name="connsiteY14" fmla="*/ 4308227 h 4308227"/>
                  <a:gd name="connsiteX0" fmla="*/ 0 w 7761768"/>
                  <a:gd name="connsiteY0" fmla="*/ 4286962 h 4308227"/>
                  <a:gd name="connsiteX1" fmla="*/ 425302 w 7761768"/>
                  <a:gd name="connsiteY1" fmla="*/ 4180637 h 4308227"/>
                  <a:gd name="connsiteX2" fmla="*/ 843516 w 7761768"/>
                  <a:gd name="connsiteY2" fmla="*/ 3882925 h 4308227"/>
                  <a:gd name="connsiteX3" fmla="*/ 1212112 w 7761768"/>
                  <a:gd name="connsiteY3" fmla="*/ 3209530 h 4308227"/>
                  <a:gd name="connsiteX4" fmla="*/ 2062716 w 7761768"/>
                  <a:gd name="connsiteY4" fmla="*/ 693158 h 4308227"/>
                  <a:gd name="connsiteX5" fmla="*/ 2516372 w 7761768"/>
                  <a:gd name="connsiteY5" fmla="*/ 5585 h 4308227"/>
                  <a:gd name="connsiteX6" fmla="*/ 2955851 w 7761768"/>
                  <a:gd name="connsiteY6" fmla="*/ 459241 h 4308227"/>
                  <a:gd name="connsiteX7" fmla="*/ 3565451 w 7761768"/>
                  <a:gd name="connsiteY7" fmla="*/ 1961976 h 4308227"/>
                  <a:gd name="connsiteX8" fmla="*/ 3948223 w 7761768"/>
                  <a:gd name="connsiteY8" fmla="*/ 2621195 h 4308227"/>
                  <a:gd name="connsiteX9" fmla="*/ 4494028 w 7761768"/>
                  <a:gd name="connsiteY9" fmla="*/ 2883464 h 4308227"/>
                  <a:gd name="connsiteX10" fmla="*/ 4968949 w 7761768"/>
                  <a:gd name="connsiteY10" fmla="*/ 3074851 h 4308227"/>
                  <a:gd name="connsiteX11" fmla="*/ 5543107 w 7761768"/>
                  <a:gd name="connsiteY11" fmla="*/ 3514329 h 4308227"/>
                  <a:gd name="connsiteX12" fmla="*/ 5996763 w 7761768"/>
                  <a:gd name="connsiteY12" fmla="*/ 3911278 h 4308227"/>
                  <a:gd name="connsiteX13" fmla="*/ 6542568 w 7761768"/>
                  <a:gd name="connsiteY13" fmla="*/ 4187725 h 4308227"/>
                  <a:gd name="connsiteX14" fmla="*/ 7761768 w 7761768"/>
                  <a:gd name="connsiteY14" fmla="*/ 4308227 h 4308227"/>
                  <a:gd name="connsiteX0" fmla="*/ 0 w 7761768"/>
                  <a:gd name="connsiteY0" fmla="*/ 4286962 h 4308227"/>
                  <a:gd name="connsiteX1" fmla="*/ 425302 w 7761768"/>
                  <a:gd name="connsiteY1" fmla="*/ 4180637 h 4308227"/>
                  <a:gd name="connsiteX2" fmla="*/ 843516 w 7761768"/>
                  <a:gd name="connsiteY2" fmla="*/ 3882925 h 4308227"/>
                  <a:gd name="connsiteX3" fmla="*/ 1212112 w 7761768"/>
                  <a:gd name="connsiteY3" fmla="*/ 3209530 h 4308227"/>
                  <a:gd name="connsiteX4" fmla="*/ 2062716 w 7761768"/>
                  <a:gd name="connsiteY4" fmla="*/ 693158 h 4308227"/>
                  <a:gd name="connsiteX5" fmla="*/ 2516372 w 7761768"/>
                  <a:gd name="connsiteY5" fmla="*/ 5585 h 4308227"/>
                  <a:gd name="connsiteX6" fmla="*/ 2955851 w 7761768"/>
                  <a:gd name="connsiteY6" fmla="*/ 459241 h 4308227"/>
                  <a:gd name="connsiteX7" fmla="*/ 3565451 w 7761768"/>
                  <a:gd name="connsiteY7" fmla="*/ 1961976 h 4308227"/>
                  <a:gd name="connsiteX8" fmla="*/ 3948223 w 7761768"/>
                  <a:gd name="connsiteY8" fmla="*/ 2621195 h 4308227"/>
                  <a:gd name="connsiteX9" fmla="*/ 4494028 w 7761768"/>
                  <a:gd name="connsiteY9" fmla="*/ 2883464 h 4308227"/>
                  <a:gd name="connsiteX10" fmla="*/ 4968949 w 7761768"/>
                  <a:gd name="connsiteY10" fmla="*/ 3074851 h 4308227"/>
                  <a:gd name="connsiteX11" fmla="*/ 5543107 w 7761768"/>
                  <a:gd name="connsiteY11" fmla="*/ 3514329 h 4308227"/>
                  <a:gd name="connsiteX12" fmla="*/ 5996763 w 7761768"/>
                  <a:gd name="connsiteY12" fmla="*/ 3911278 h 4308227"/>
                  <a:gd name="connsiteX13" fmla="*/ 6542568 w 7761768"/>
                  <a:gd name="connsiteY13" fmla="*/ 4187725 h 4308227"/>
                  <a:gd name="connsiteX14" fmla="*/ 7761768 w 7761768"/>
                  <a:gd name="connsiteY14" fmla="*/ 4308227 h 4308227"/>
                  <a:gd name="connsiteX0" fmla="*/ 0 w 7761768"/>
                  <a:gd name="connsiteY0" fmla="*/ 4286962 h 4308227"/>
                  <a:gd name="connsiteX1" fmla="*/ 425302 w 7761768"/>
                  <a:gd name="connsiteY1" fmla="*/ 4180637 h 4308227"/>
                  <a:gd name="connsiteX2" fmla="*/ 843516 w 7761768"/>
                  <a:gd name="connsiteY2" fmla="*/ 3882925 h 4308227"/>
                  <a:gd name="connsiteX3" fmla="*/ 1212112 w 7761768"/>
                  <a:gd name="connsiteY3" fmla="*/ 3209530 h 4308227"/>
                  <a:gd name="connsiteX4" fmla="*/ 2062716 w 7761768"/>
                  <a:gd name="connsiteY4" fmla="*/ 693158 h 4308227"/>
                  <a:gd name="connsiteX5" fmla="*/ 2516372 w 7761768"/>
                  <a:gd name="connsiteY5" fmla="*/ 5585 h 4308227"/>
                  <a:gd name="connsiteX6" fmla="*/ 2955851 w 7761768"/>
                  <a:gd name="connsiteY6" fmla="*/ 459241 h 4308227"/>
                  <a:gd name="connsiteX7" fmla="*/ 3565451 w 7761768"/>
                  <a:gd name="connsiteY7" fmla="*/ 1961976 h 4308227"/>
                  <a:gd name="connsiteX8" fmla="*/ 3948223 w 7761768"/>
                  <a:gd name="connsiteY8" fmla="*/ 2621195 h 4308227"/>
                  <a:gd name="connsiteX9" fmla="*/ 4494028 w 7761768"/>
                  <a:gd name="connsiteY9" fmla="*/ 2883464 h 4308227"/>
                  <a:gd name="connsiteX10" fmla="*/ 4968949 w 7761768"/>
                  <a:gd name="connsiteY10" fmla="*/ 3074851 h 4308227"/>
                  <a:gd name="connsiteX11" fmla="*/ 5543107 w 7761768"/>
                  <a:gd name="connsiteY11" fmla="*/ 3514329 h 4308227"/>
                  <a:gd name="connsiteX12" fmla="*/ 5996763 w 7761768"/>
                  <a:gd name="connsiteY12" fmla="*/ 3911278 h 4308227"/>
                  <a:gd name="connsiteX13" fmla="*/ 6542568 w 7761768"/>
                  <a:gd name="connsiteY13" fmla="*/ 4187725 h 4308227"/>
                  <a:gd name="connsiteX14" fmla="*/ 7761768 w 7761768"/>
                  <a:gd name="connsiteY14" fmla="*/ 4308227 h 4308227"/>
                  <a:gd name="connsiteX0" fmla="*/ 0 w 7761768"/>
                  <a:gd name="connsiteY0" fmla="*/ 4286962 h 4308227"/>
                  <a:gd name="connsiteX1" fmla="*/ 425302 w 7761768"/>
                  <a:gd name="connsiteY1" fmla="*/ 4180637 h 4308227"/>
                  <a:gd name="connsiteX2" fmla="*/ 843516 w 7761768"/>
                  <a:gd name="connsiteY2" fmla="*/ 3882925 h 4308227"/>
                  <a:gd name="connsiteX3" fmla="*/ 1212112 w 7761768"/>
                  <a:gd name="connsiteY3" fmla="*/ 3209530 h 4308227"/>
                  <a:gd name="connsiteX4" fmla="*/ 2062716 w 7761768"/>
                  <a:gd name="connsiteY4" fmla="*/ 693158 h 4308227"/>
                  <a:gd name="connsiteX5" fmla="*/ 2516372 w 7761768"/>
                  <a:gd name="connsiteY5" fmla="*/ 5585 h 4308227"/>
                  <a:gd name="connsiteX6" fmla="*/ 2955851 w 7761768"/>
                  <a:gd name="connsiteY6" fmla="*/ 459241 h 4308227"/>
                  <a:gd name="connsiteX7" fmla="*/ 3565451 w 7761768"/>
                  <a:gd name="connsiteY7" fmla="*/ 1961976 h 4308227"/>
                  <a:gd name="connsiteX8" fmla="*/ 3948223 w 7761768"/>
                  <a:gd name="connsiteY8" fmla="*/ 2621195 h 4308227"/>
                  <a:gd name="connsiteX9" fmla="*/ 4494028 w 7761768"/>
                  <a:gd name="connsiteY9" fmla="*/ 2883464 h 4308227"/>
                  <a:gd name="connsiteX10" fmla="*/ 4968949 w 7761768"/>
                  <a:gd name="connsiteY10" fmla="*/ 3074851 h 4308227"/>
                  <a:gd name="connsiteX11" fmla="*/ 5543107 w 7761768"/>
                  <a:gd name="connsiteY11" fmla="*/ 3514329 h 4308227"/>
                  <a:gd name="connsiteX12" fmla="*/ 6542568 w 7761768"/>
                  <a:gd name="connsiteY12" fmla="*/ 4187725 h 4308227"/>
                  <a:gd name="connsiteX13" fmla="*/ 7761768 w 7761768"/>
                  <a:gd name="connsiteY13" fmla="*/ 4308227 h 4308227"/>
                  <a:gd name="connsiteX0" fmla="*/ 0 w 7761768"/>
                  <a:gd name="connsiteY0" fmla="*/ 4286962 h 4308227"/>
                  <a:gd name="connsiteX1" fmla="*/ 425302 w 7761768"/>
                  <a:gd name="connsiteY1" fmla="*/ 4180637 h 4308227"/>
                  <a:gd name="connsiteX2" fmla="*/ 843516 w 7761768"/>
                  <a:gd name="connsiteY2" fmla="*/ 3882925 h 4308227"/>
                  <a:gd name="connsiteX3" fmla="*/ 1212112 w 7761768"/>
                  <a:gd name="connsiteY3" fmla="*/ 3209530 h 4308227"/>
                  <a:gd name="connsiteX4" fmla="*/ 2062716 w 7761768"/>
                  <a:gd name="connsiteY4" fmla="*/ 693158 h 4308227"/>
                  <a:gd name="connsiteX5" fmla="*/ 2516372 w 7761768"/>
                  <a:gd name="connsiteY5" fmla="*/ 5585 h 4308227"/>
                  <a:gd name="connsiteX6" fmla="*/ 2955851 w 7761768"/>
                  <a:gd name="connsiteY6" fmla="*/ 459241 h 4308227"/>
                  <a:gd name="connsiteX7" fmla="*/ 3565451 w 7761768"/>
                  <a:gd name="connsiteY7" fmla="*/ 1961976 h 4308227"/>
                  <a:gd name="connsiteX8" fmla="*/ 3948223 w 7761768"/>
                  <a:gd name="connsiteY8" fmla="*/ 2621195 h 4308227"/>
                  <a:gd name="connsiteX9" fmla="*/ 4494028 w 7761768"/>
                  <a:gd name="connsiteY9" fmla="*/ 2883464 h 4308227"/>
                  <a:gd name="connsiteX10" fmla="*/ 4968949 w 7761768"/>
                  <a:gd name="connsiteY10" fmla="*/ 3074851 h 4308227"/>
                  <a:gd name="connsiteX11" fmla="*/ 5684875 w 7761768"/>
                  <a:gd name="connsiteY11" fmla="*/ 3634832 h 4308227"/>
                  <a:gd name="connsiteX12" fmla="*/ 6542568 w 7761768"/>
                  <a:gd name="connsiteY12" fmla="*/ 4187725 h 4308227"/>
                  <a:gd name="connsiteX13" fmla="*/ 7761768 w 7761768"/>
                  <a:gd name="connsiteY13" fmla="*/ 4308227 h 4308227"/>
                  <a:gd name="connsiteX0" fmla="*/ 0 w 7761768"/>
                  <a:gd name="connsiteY0" fmla="*/ 4286962 h 4308227"/>
                  <a:gd name="connsiteX1" fmla="*/ 425302 w 7761768"/>
                  <a:gd name="connsiteY1" fmla="*/ 4180637 h 4308227"/>
                  <a:gd name="connsiteX2" fmla="*/ 843516 w 7761768"/>
                  <a:gd name="connsiteY2" fmla="*/ 3882925 h 4308227"/>
                  <a:gd name="connsiteX3" fmla="*/ 1212112 w 7761768"/>
                  <a:gd name="connsiteY3" fmla="*/ 3209530 h 4308227"/>
                  <a:gd name="connsiteX4" fmla="*/ 2062716 w 7761768"/>
                  <a:gd name="connsiteY4" fmla="*/ 693158 h 4308227"/>
                  <a:gd name="connsiteX5" fmla="*/ 2516372 w 7761768"/>
                  <a:gd name="connsiteY5" fmla="*/ 5585 h 4308227"/>
                  <a:gd name="connsiteX6" fmla="*/ 2955851 w 7761768"/>
                  <a:gd name="connsiteY6" fmla="*/ 459241 h 4308227"/>
                  <a:gd name="connsiteX7" fmla="*/ 3565451 w 7761768"/>
                  <a:gd name="connsiteY7" fmla="*/ 1961976 h 4308227"/>
                  <a:gd name="connsiteX8" fmla="*/ 3948223 w 7761768"/>
                  <a:gd name="connsiteY8" fmla="*/ 2621195 h 4308227"/>
                  <a:gd name="connsiteX9" fmla="*/ 4494028 w 7761768"/>
                  <a:gd name="connsiteY9" fmla="*/ 2883464 h 4308227"/>
                  <a:gd name="connsiteX10" fmla="*/ 4968949 w 7761768"/>
                  <a:gd name="connsiteY10" fmla="*/ 3074851 h 4308227"/>
                  <a:gd name="connsiteX11" fmla="*/ 5684875 w 7761768"/>
                  <a:gd name="connsiteY11" fmla="*/ 3634832 h 4308227"/>
                  <a:gd name="connsiteX12" fmla="*/ 6542568 w 7761768"/>
                  <a:gd name="connsiteY12" fmla="*/ 4187725 h 4308227"/>
                  <a:gd name="connsiteX13" fmla="*/ 7761768 w 7761768"/>
                  <a:gd name="connsiteY13" fmla="*/ 4308227 h 4308227"/>
                  <a:gd name="connsiteX0" fmla="*/ 0 w 7761768"/>
                  <a:gd name="connsiteY0" fmla="*/ 4286962 h 4308227"/>
                  <a:gd name="connsiteX1" fmla="*/ 425302 w 7761768"/>
                  <a:gd name="connsiteY1" fmla="*/ 4180637 h 4308227"/>
                  <a:gd name="connsiteX2" fmla="*/ 843516 w 7761768"/>
                  <a:gd name="connsiteY2" fmla="*/ 3882925 h 4308227"/>
                  <a:gd name="connsiteX3" fmla="*/ 1212112 w 7761768"/>
                  <a:gd name="connsiteY3" fmla="*/ 3209530 h 4308227"/>
                  <a:gd name="connsiteX4" fmla="*/ 2062716 w 7761768"/>
                  <a:gd name="connsiteY4" fmla="*/ 693158 h 4308227"/>
                  <a:gd name="connsiteX5" fmla="*/ 2516372 w 7761768"/>
                  <a:gd name="connsiteY5" fmla="*/ 5585 h 4308227"/>
                  <a:gd name="connsiteX6" fmla="*/ 2955851 w 7761768"/>
                  <a:gd name="connsiteY6" fmla="*/ 459241 h 4308227"/>
                  <a:gd name="connsiteX7" fmla="*/ 3565451 w 7761768"/>
                  <a:gd name="connsiteY7" fmla="*/ 1961976 h 4308227"/>
                  <a:gd name="connsiteX8" fmla="*/ 3898605 w 7761768"/>
                  <a:gd name="connsiteY8" fmla="*/ 2805493 h 4308227"/>
                  <a:gd name="connsiteX9" fmla="*/ 4494028 w 7761768"/>
                  <a:gd name="connsiteY9" fmla="*/ 2883464 h 4308227"/>
                  <a:gd name="connsiteX10" fmla="*/ 4968949 w 7761768"/>
                  <a:gd name="connsiteY10" fmla="*/ 3074851 h 4308227"/>
                  <a:gd name="connsiteX11" fmla="*/ 5684875 w 7761768"/>
                  <a:gd name="connsiteY11" fmla="*/ 3634832 h 4308227"/>
                  <a:gd name="connsiteX12" fmla="*/ 6542568 w 7761768"/>
                  <a:gd name="connsiteY12" fmla="*/ 4187725 h 4308227"/>
                  <a:gd name="connsiteX13" fmla="*/ 7761768 w 7761768"/>
                  <a:gd name="connsiteY13" fmla="*/ 4308227 h 4308227"/>
                  <a:gd name="connsiteX0" fmla="*/ 0 w 7761768"/>
                  <a:gd name="connsiteY0" fmla="*/ 4286962 h 4308227"/>
                  <a:gd name="connsiteX1" fmla="*/ 425302 w 7761768"/>
                  <a:gd name="connsiteY1" fmla="*/ 4180637 h 4308227"/>
                  <a:gd name="connsiteX2" fmla="*/ 843516 w 7761768"/>
                  <a:gd name="connsiteY2" fmla="*/ 3882925 h 4308227"/>
                  <a:gd name="connsiteX3" fmla="*/ 1212112 w 7761768"/>
                  <a:gd name="connsiteY3" fmla="*/ 3209530 h 4308227"/>
                  <a:gd name="connsiteX4" fmla="*/ 2062716 w 7761768"/>
                  <a:gd name="connsiteY4" fmla="*/ 693158 h 4308227"/>
                  <a:gd name="connsiteX5" fmla="*/ 2516372 w 7761768"/>
                  <a:gd name="connsiteY5" fmla="*/ 5585 h 4308227"/>
                  <a:gd name="connsiteX6" fmla="*/ 2955851 w 7761768"/>
                  <a:gd name="connsiteY6" fmla="*/ 459241 h 4308227"/>
                  <a:gd name="connsiteX7" fmla="*/ 3565451 w 7761768"/>
                  <a:gd name="connsiteY7" fmla="*/ 1961976 h 4308227"/>
                  <a:gd name="connsiteX8" fmla="*/ 3898605 w 7761768"/>
                  <a:gd name="connsiteY8" fmla="*/ 2805493 h 4308227"/>
                  <a:gd name="connsiteX9" fmla="*/ 4423145 w 7761768"/>
                  <a:gd name="connsiteY9" fmla="*/ 3046496 h 4308227"/>
                  <a:gd name="connsiteX10" fmla="*/ 4968949 w 7761768"/>
                  <a:gd name="connsiteY10" fmla="*/ 3074851 h 4308227"/>
                  <a:gd name="connsiteX11" fmla="*/ 5684875 w 7761768"/>
                  <a:gd name="connsiteY11" fmla="*/ 3634832 h 4308227"/>
                  <a:gd name="connsiteX12" fmla="*/ 6542568 w 7761768"/>
                  <a:gd name="connsiteY12" fmla="*/ 4187725 h 4308227"/>
                  <a:gd name="connsiteX13" fmla="*/ 7761768 w 7761768"/>
                  <a:gd name="connsiteY13" fmla="*/ 4308227 h 4308227"/>
                  <a:gd name="connsiteX0" fmla="*/ 0 w 7761768"/>
                  <a:gd name="connsiteY0" fmla="*/ 4286962 h 4308227"/>
                  <a:gd name="connsiteX1" fmla="*/ 425302 w 7761768"/>
                  <a:gd name="connsiteY1" fmla="*/ 4180637 h 4308227"/>
                  <a:gd name="connsiteX2" fmla="*/ 843516 w 7761768"/>
                  <a:gd name="connsiteY2" fmla="*/ 3882925 h 4308227"/>
                  <a:gd name="connsiteX3" fmla="*/ 1212112 w 7761768"/>
                  <a:gd name="connsiteY3" fmla="*/ 3209530 h 4308227"/>
                  <a:gd name="connsiteX4" fmla="*/ 2062716 w 7761768"/>
                  <a:gd name="connsiteY4" fmla="*/ 693158 h 4308227"/>
                  <a:gd name="connsiteX5" fmla="*/ 2516372 w 7761768"/>
                  <a:gd name="connsiteY5" fmla="*/ 5585 h 4308227"/>
                  <a:gd name="connsiteX6" fmla="*/ 2955851 w 7761768"/>
                  <a:gd name="connsiteY6" fmla="*/ 459241 h 4308227"/>
                  <a:gd name="connsiteX7" fmla="*/ 3565451 w 7761768"/>
                  <a:gd name="connsiteY7" fmla="*/ 1961976 h 4308227"/>
                  <a:gd name="connsiteX8" fmla="*/ 3969489 w 7761768"/>
                  <a:gd name="connsiteY8" fmla="*/ 3301679 h 4308227"/>
                  <a:gd name="connsiteX9" fmla="*/ 4423145 w 7761768"/>
                  <a:gd name="connsiteY9" fmla="*/ 3046496 h 4308227"/>
                  <a:gd name="connsiteX10" fmla="*/ 4968949 w 7761768"/>
                  <a:gd name="connsiteY10" fmla="*/ 3074851 h 4308227"/>
                  <a:gd name="connsiteX11" fmla="*/ 5684875 w 7761768"/>
                  <a:gd name="connsiteY11" fmla="*/ 3634832 h 4308227"/>
                  <a:gd name="connsiteX12" fmla="*/ 6542568 w 7761768"/>
                  <a:gd name="connsiteY12" fmla="*/ 4187725 h 4308227"/>
                  <a:gd name="connsiteX13" fmla="*/ 7761768 w 7761768"/>
                  <a:gd name="connsiteY13" fmla="*/ 4308227 h 4308227"/>
                  <a:gd name="connsiteX0" fmla="*/ 0 w 7761768"/>
                  <a:gd name="connsiteY0" fmla="*/ 3893403 h 3914668"/>
                  <a:gd name="connsiteX1" fmla="*/ 425302 w 7761768"/>
                  <a:gd name="connsiteY1" fmla="*/ 3787078 h 3914668"/>
                  <a:gd name="connsiteX2" fmla="*/ 843516 w 7761768"/>
                  <a:gd name="connsiteY2" fmla="*/ 3489366 h 3914668"/>
                  <a:gd name="connsiteX3" fmla="*/ 1212112 w 7761768"/>
                  <a:gd name="connsiteY3" fmla="*/ 2815971 h 3914668"/>
                  <a:gd name="connsiteX4" fmla="*/ 2062716 w 7761768"/>
                  <a:gd name="connsiteY4" fmla="*/ 299599 h 3914668"/>
                  <a:gd name="connsiteX5" fmla="*/ 2480930 w 7761768"/>
                  <a:gd name="connsiteY5" fmla="*/ 3879226 h 3914668"/>
                  <a:gd name="connsiteX6" fmla="*/ 2955851 w 7761768"/>
                  <a:gd name="connsiteY6" fmla="*/ 65682 h 3914668"/>
                  <a:gd name="connsiteX7" fmla="*/ 3565451 w 7761768"/>
                  <a:gd name="connsiteY7" fmla="*/ 1568417 h 3914668"/>
                  <a:gd name="connsiteX8" fmla="*/ 3969489 w 7761768"/>
                  <a:gd name="connsiteY8" fmla="*/ 2908120 h 3914668"/>
                  <a:gd name="connsiteX9" fmla="*/ 4423145 w 7761768"/>
                  <a:gd name="connsiteY9" fmla="*/ 2652937 h 3914668"/>
                  <a:gd name="connsiteX10" fmla="*/ 4968949 w 7761768"/>
                  <a:gd name="connsiteY10" fmla="*/ 2681292 h 3914668"/>
                  <a:gd name="connsiteX11" fmla="*/ 5684875 w 7761768"/>
                  <a:gd name="connsiteY11" fmla="*/ 3241273 h 3914668"/>
                  <a:gd name="connsiteX12" fmla="*/ 6542568 w 7761768"/>
                  <a:gd name="connsiteY12" fmla="*/ 3794166 h 3914668"/>
                  <a:gd name="connsiteX13" fmla="*/ 7761768 w 7761768"/>
                  <a:gd name="connsiteY13" fmla="*/ 3914668 h 3914668"/>
                  <a:gd name="connsiteX0" fmla="*/ 0 w 7761768"/>
                  <a:gd name="connsiteY0" fmla="*/ 3604100 h 3629630"/>
                  <a:gd name="connsiteX1" fmla="*/ 425302 w 7761768"/>
                  <a:gd name="connsiteY1" fmla="*/ 3497775 h 3629630"/>
                  <a:gd name="connsiteX2" fmla="*/ 843516 w 7761768"/>
                  <a:gd name="connsiteY2" fmla="*/ 3200063 h 3629630"/>
                  <a:gd name="connsiteX3" fmla="*/ 1212112 w 7761768"/>
                  <a:gd name="connsiteY3" fmla="*/ 2526668 h 3629630"/>
                  <a:gd name="connsiteX4" fmla="*/ 2062716 w 7761768"/>
                  <a:gd name="connsiteY4" fmla="*/ 10296 h 3629630"/>
                  <a:gd name="connsiteX5" fmla="*/ 2480930 w 7761768"/>
                  <a:gd name="connsiteY5" fmla="*/ 3589923 h 3629630"/>
                  <a:gd name="connsiteX6" fmla="*/ 3352800 w 7761768"/>
                  <a:gd name="connsiteY6" fmla="*/ 1888714 h 3629630"/>
                  <a:gd name="connsiteX7" fmla="*/ 3565451 w 7761768"/>
                  <a:gd name="connsiteY7" fmla="*/ 1279114 h 3629630"/>
                  <a:gd name="connsiteX8" fmla="*/ 3969489 w 7761768"/>
                  <a:gd name="connsiteY8" fmla="*/ 2618817 h 3629630"/>
                  <a:gd name="connsiteX9" fmla="*/ 4423145 w 7761768"/>
                  <a:gd name="connsiteY9" fmla="*/ 2363634 h 3629630"/>
                  <a:gd name="connsiteX10" fmla="*/ 4968949 w 7761768"/>
                  <a:gd name="connsiteY10" fmla="*/ 2391989 h 3629630"/>
                  <a:gd name="connsiteX11" fmla="*/ 5684875 w 7761768"/>
                  <a:gd name="connsiteY11" fmla="*/ 2951970 h 3629630"/>
                  <a:gd name="connsiteX12" fmla="*/ 6542568 w 7761768"/>
                  <a:gd name="connsiteY12" fmla="*/ 3504863 h 3629630"/>
                  <a:gd name="connsiteX13" fmla="*/ 7761768 w 7761768"/>
                  <a:gd name="connsiteY13" fmla="*/ 3625365 h 3629630"/>
                  <a:gd name="connsiteX0" fmla="*/ 0 w 7761768"/>
                  <a:gd name="connsiteY0" fmla="*/ 3604100 h 3625365"/>
                  <a:gd name="connsiteX1" fmla="*/ 425302 w 7761768"/>
                  <a:gd name="connsiteY1" fmla="*/ 3497775 h 3625365"/>
                  <a:gd name="connsiteX2" fmla="*/ 843516 w 7761768"/>
                  <a:gd name="connsiteY2" fmla="*/ 3200063 h 3625365"/>
                  <a:gd name="connsiteX3" fmla="*/ 1212112 w 7761768"/>
                  <a:gd name="connsiteY3" fmla="*/ 2526668 h 3625365"/>
                  <a:gd name="connsiteX4" fmla="*/ 2062716 w 7761768"/>
                  <a:gd name="connsiteY4" fmla="*/ 10296 h 3625365"/>
                  <a:gd name="connsiteX5" fmla="*/ 2480930 w 7761768"/>
                  <a:gd name="connsiteY5" fmla="*/ 3589923 h 3625365"/>
                  <a:gd name="connsiteX6" fmla="*/ 3352800 w 7761768"/>
                  <a:gd name="connsiteY6" fmla="*/ 1888714 h 3625365"/>
                  <a:gd name="connsiteX7" fmla="*/ 3444948 w 7761768"/>
                  <a:gd name="connsiteY7" fmla="*/ 3072472 h 3625365"/>
                  <a:gd name="connsiteX8" fmla="*/ 3969489 w 7761768"/>
                  <a:gd name="connsiteY8" fmla="*/ 2618817 h 3625365"/>
                  <a:gd name="connsiteX9" fmla="*/ 4423145 w 7761768"/>
                  <a:gd name="connsiteY9" fmla="*/ 2363634 h 3625365"/>
                  <a:gd name="connsiteX10" fmla="*/ 4968949 w 7761768"/>
                  <a:gd name="connsiteY10" fmla="*/ 2391989 h 3625365"/>
                  <a:gd name="connsiteX11" fmla="*/ 5684875 w 7761768"/>
                  <a:gd name="connsiteY11" fmla="*/ 2951970 h 3625365"/>
                  <a:gd name="connsiteX12" fmla="*/ 6542568 w 7761768"/>
                  <a:gd name="connsiteY12" fmla="*/ 3504863 h 3625365"/>
                  <a:gd name="connsiteX13" fmla="*/ 7761768 w 7761768"/>
                  <a:gd name="connsiteY13" fmla="*/ 3625365 h 3625365"/>
                  <a:gd name="connsiteX0" fmla="*/ 0 w 7761768"/>
                  <a:gd name="connsiteY0" fmla="*/ 3604100 h 3625365"/>
                  <a:gd name="connsiteX1" fmla="*/ 425302 w 7761768"/>
                  <a:gd name="connsiteY1" fmla="*/ 3497775 h 3625365"/>
                  <a:gd name="connsiteX2" fmla="*/ 843516 w 7761768"/>
                  <a:gd name="connsiteY2" fmla="*/ 3200063 h 3625365"/>
                  <a:gd name="connsiteX3" fmla="*/ 1212112 w 7761768"/>
                  <a:gd name="connsiteY3" fmla="*/ 2526668 h 3625365"/>
                  <a:gd name="connsiteX4" fmla="*/ 2062716 w 7761768"/>
                  <a:gd name="connsiteY4" fmla="*/ 10296 h 3625365"/>
                  <a:gd name="connsiteX5" fmla="*/ 2480930 w 7761768"/>
                  <a:gd name="connsiteY5" fmla="*/ 3589923 h 3625365"/>
                  <a:gd name="connsiteX6" fmla="*/ 3352800 w 7761768"/>
                  <a:gd name="connsiteY6" fmla="*/ 1888714 h 3625365"/>
                  <a:gd name="connsiteX7" fmla="*/ 3444948 w 7761768"/>
                  <a:gd name="connsiteY7" fmla="*/ 3072472 h 3625365"/>
                  <a:gd name="connsiteX8" fmla="*/ 3990754 w 7761768"/>
                  <a:gd name="connsiteY8" fmla="*/ 2661347 h 3625365"/>
                  <a:gd name="connsiteX9" fmla="*/ 4423145 w 7761768"/>
                  <a:gd name="connsiteY9" fmla="*/ 2363634 h 3625365"/>
                  <a:gd name="connsiteX10" fmla="*/ 4968949 w 7761768"/>
                  <a:gd name="connsiteY10" fmla="*/ 2391989 h 3625365"/>
                  <a:gd name="connsiteX11" fmla="*/ 5684875 w 7761768"/>
                  <a:gd name="connsiteY11" fmla="*/ 2951970 h 3625365"/>
                  <a:gd name="connsiteX12" fmla="*/ 6542568 w 7761768"/>
                  <a:gd name="connsiteY12" fmla="*/ 3504863 h 3625365"/>
                  <a:gd name="connsiteX13" fmla="*/ 7761768 w 7761768"/>
                  <a:gd name="connsiteY13" fmla="*/ 3625365 h 3625365"/>
                  <a:gd name="connsiteX0" fmla="*/ 0 w 7761768"/>
                  <a:gd name="connsiteY0" fmla="*/ 3604100 h 3625365"/>
                  <a:gd name="connsiteX1" fmla="*/ 425302 w 7761768"/>
                  <a:gd name="connsiteY1" fmla="*/ 3497775 h 3625365"/>
                  <a:gd name="connsiteX2" fmla="*/ 843516 w 7761768"/>
                  <a:gd name="connsiteY2" fmla="*/ 3200063 h 3625365"/>
                  <a:gd name="connsiteX3" fmla="*/ 1212112 w 7761768"/>
                  <a:gd name="connsiteY3" fmla="*/ 2526668 h 3625365"/>
                  <a:gd name="connsiteX4" fmla="*/ 2062716 w 7761768"/>
                  <a:gd name="connsiteY4" fmla="*/ 10296 h 3625365"/>
                  <a:gd name="connsiteX5" fmla="*/ 2480930 w 7761768"/>
                  <a:gd name="connsiteY5" fmla="*/ 3589923 h 3625365"/>
                  <a:gd name="connsiteX6" fmla="*/ 3352800 w 7761768"/>
                  <a:gd name="connsiteY6" fmla="*/ 1888714 h 3625365"/>
                  <a:gd name="connsiteX7" fmla="*/ 3444948 w 7761768"/>
                  <a:gd name="connsiteY7" fmla="*/ 3072472 h 3625365"/>
                  <a:gd name="connsiteX8" fmla="*/ 3990754 w 7761768"/>
                  <a:gd name="connsiteY8" fmla="*/ 2661347 h 3625365"/>
                  <a:gd name="connsiteX9" fmla="*/ 4423145 w 7761768"/>
                  <a:gd name="connsiteY9" fmla="*/ 2399076 h 3625365"/>
                  <a:gd name="connsiteX10" fmla="*/ 4968949 w 7761768"/>
                  <a:gd name="connsiteY10" fmla="*/ 2391989 h 3625365"/>
                  <a:gd name="connsiteX11" fmla="*/ 5684875 w 7761768"/>
                  <a:gd name="connsiteY11" fmla="*/ 2951970 h 3625365"/>
                  <a:gd name="connsiteX12" fmla="*/ 6542568 w 7761768"/>
                  <a:gd name="connsiteY12" fmla="*/ 3504863 h 3625365"/>
                  <a:gd name="connsiteX13" fmla="*/ 7761768 w 7761768"/>
                  <a:gd name="connsiteY13" fmla="*/ 3625365 h 3625365"/>
                  <a:gd name="connsiteX0" fmla="*/ 0 w 7761768"/>
                  <a:gd name="connsiteY0" fmla="*/ 3604100 h 3625365"/>
                  <a:gd name="connsiteX1" fmla="*/ 425302 w 7761768"/>
                  <a:gd name="connsiteY1" fmla="*/ 3497775 h 3625365"/>
                  <a:gd name="connsiteX2" fmla="*/ 843516 w 7761768"/>
                  <a:gd name="connsiteY2" fmla="*/ 3200063 h 3625365"/>
                  <a:gd name="connsiteX3" fmla="*/ 1212112 w 7761768"/>
                  <a:gd name="connsiteY3" fmla="*/ 2526668 h 3625365"/>
                  <a:gd name="connsiteX4" fmla="*/ 2062716 w 7761768"/>
                  <a:gd name="connsiteY4" fmla="*/ 10296 h 3625365"/>
                  <a:gd name="connsiteX5" fmla="*/ 2480930 w 7761768"/>
                  <a:gd name="connsiteY5" fmla="*/ 3589923 h 3625365"/>
                  <a:gd name="connsiteX6" fmla="*/ 3352800 w 7761768"/>
                  <a:gd name="connsiteY6" fmla="*/ 1888714 h 3625365"/>
                  <a:gd name="connsiteX7" fmla="*/ 3444948 w 7761768"/>
                  <a:gd name="connsiteY7" fmla="*/ 3072472 h 3625365"/>
                  <a:gd name="connsiteX8" fmla="*/ 3990754 w 7761768"/>
                  <a:gd name="connsiteY8" fmla="*/ 2661347 h 3625365"/>
                  <a:gd name="connsiteX9" fmla="*/ 4423145 w 7761768"/>
                  <a:gd name="connsiteY9" fmla="*/ 2399076 h 3625365"/>
                  <a:gd name="connsiteX10" fmla="*/ 4961861 w 7761768"/>
                  <a:gd name="connsiteY10" fmla="*/ 2413254 h 3625365"/>
                  <a:gd name="connsiteX11" fmla="*/ 5684875 w 7761768"/>
                  <a:gd name="connsiteY11" fmla="*/ 2951970 h 3625365"/>
                  <a:gd name="connsiteX12" fmla="*/ 6542568 w 7761768"/>
                  <a:gd name="connsiteY12" fmla="*/ 3504863 h 3625365"/>
                  <a:gd name="connsiteX13" fmla="*/ 7761768 w 7761768"/>
                  <a:gd name="connsiteY13" fmla="*/ 3625365 h 3625365"/>
                  <a:gd name="connsiteX0" fmla="*/ 0 w 7761768"/>
                  <a:gd name="connsiteY0" fmla="*/ 3604100 h 3625365"/>
                  <a:gd name="connsiteX1" fmla="*/ 425302 w 7761768"/>
                  <a:gd name="connsiteY1" fmla="*/ 3497775 h 3625365"/>
                  <a:gd name="connsiteX2" fmla="*/ 843516 w 7761768"/>
                  <a:gd name="connsiteY2" fmla="*/ 3200063 h 3625365"/>
                  <a:gd name="connsiteX3" fmla="*/ 1212112 w 7761768"/>
                  <a:gd name="connsiteY3" fmla="*/ 2526668 h 3625365"/>
                  <a:gd name="connsiteX4" fmla="*/ 2062716 w 7761768"/>
                  <a:gd name="connsiteY4" fmla="*/ 10296 h 3625365"/>
                  <a:gd name="connsiteX5" fmla="*/ 2480930 w 7761768"/>
                  <a:gd name="connsiteY5" fmla="*/ 3589923 h 3625365"/>
                  <a:gd name="connsiteX6" fmla="*/ 3352800 w 7761768"/>
                  <a:gd name="connsiteY6" fmla="*/ 1888714 h 3625365"/>
                  <a:gd name="connsiteX7" fmla="*/ 3444948 w 7761768"/>
                  <a:gd name="connsiteY7" fmla="*/ 3072472 h 3625365"/>
                  <a:gd name="connsiteX8" fmla="*/ 3990754 w 7761768"/>
                  <a:gd name="connsiteY8" fmla="*/ 2661347 h 3625365"/>
                  <a:gd name="connsiteX9" fmla="*/ 4423145 w 7761768"/>
                  <a:gd name="connsiteY9" fmla="*/ 2399076 h 3625365"/>
                  <a:gd name="connsiteX10" fmla="*/ 4961861 w 7761768"/>
                  <a:gd name="connsiteY10" fmla="*/ 2413254 h 3625365"/>
                  <a:gd name="connsiteX11" fmla="*/ 5684875 w 7761768"/>
                  <a:gd name="connsiteY11" fmla="*/ 2951970 h 3625365"/>
                  <a:gd name="connsiteX12" fmla="*/ 6542568 w 7761768"/>
                  <a:gd name="connsiteY12" fmla="*/ 3504863 h 3625365"/>
                  <a:gd name="connsiteX13" fmla="*/ 7761768 w 7761768"/>
                  <a:gd name="connsiteY13" fmla="*/ 3625365 h 3625365"/>
                  <a:gd name="connsiteX0" fmla="*/ 0 w 7761768"/>
                  <a:gd name="connsiteY0" fmla="*/ 3604100 h 3625365"/>
                  <a:gd name="connsiteX1" fmla="*/ 425302 w 7761768"/>
                  <a:gd name="connsiteY1" fmla="*/ 3497775 h 3625365"/>
                  <a:gd name="connsiteX2" fmla="*/ 843516 w 7761768"/>
                  <a:gd name="connsiteY2" fmla="*/ 3200063 h 3625365"/>
                  <a:gd name="connsiteX3" fmla="*/ 1212112 w 7761768"/>
                  <a:gd name="connsiteY3" fmla="*/ 2526668 h 3625365"/>
                  <a:gd name="connsiteX4" fmla="*/ 2062716 w 7761768"/>
                  <a:gd name="connsiteY4" fmla="*/ 10296 h 3625365"/>
                  <a:gd name="connsiteX5" fmla="*/ 2480930 w 7761768"/>
                  <a:gd name="connsiteY5" fmla="*/ 3589923 h 3625365"/>
                  <a:gd name="connsiteX6" fmla="*/ 3352800 w 7761768"/>
                  <a:gd name="connsiteY6" fmla="*/ 1888714 h 3625365"/>
                  <a:gd name="connsiteX7" fmla="*/ 3444948 w 7761768"/>
                  <a:gd name="connsiteY7" fmla="*/ 3072472 h 3625365"/>
                  <a:gd name="connsiteX8" fmla="*/ 3997843 w 7761768"/>
                  <a:gd name="connsiteY8" fmla="*/ 2675524 h 3625365"/>
                  <a:gd name="connsiteX9" fmla="*/ 4423145 w 7761768"/>
                  <a:gd name="connsiteY9" fmla="*/ 2399076 h 3625365"/>
                  <a:gd name="connsiteX10" fmla="*/ 4961861 w 7761768"/>
                  <a:gd name="connsiteY10" fmla="*/ 2413254 h 3625365"/>
                  <a:gd name="connsiteX11" fmla="*/ 5684875 w 7761768"/>
                  <a:gd name="connsiteY11" fmla="*/ 2951970 h 3625365"/>
                  <a:gd name="connsiteX12" fmla="*/ 6542568 w 7761768"/>
                  <a:gd name="connsiteY12" fmla="*/ 3504863 h 3625365"/>
                  <a:gd name="connsiteX13" fmla="*/ 7761768 w 7761768"/>
                  <a:gd name="connsiteY13" fmla="*/ 3625365 h 3625365"/>
                  <a:gd name="connsiteX0" fmla="*/ 0 w 7761768"/>
                  <a:gd name="connsiteY0" fmla="*/ 3604100 h 3625365"/>
                  <a:gd name="connsiteX1" fmla="*/ 425302 w 7761768"/>
                  <a:gd name="connsiteY1" fmla="*/ 3497775 h 3625365"/>
                  <a:gd name="connsiteX2" fmla="*/ 843516 w 7761768"/>
                  <a:gd name="connsiteY2" fmla="*/ 3200063 h 3625365"/>
                  <a:gd name="connsiteX3" fmla="*/ 1212112 w 7761768"/>
                  <a:gd name="connsiteY3" fmla="*/ 2526668 h 3625365"/>
                  <a:gd name="connsiteX4" fmla="*/ 2062716 w 7761768"/>
                  <a:gd name="connsiteY4" fmla="*/ 10296 h 3625365"/>
                  <a:gd name="connsiteX5" fmla="*/ 2480930 w 7761768"/>
                  <a:gd name="connsiteY5" fmla="*/ 3589923 h 3625365"/>
                  <a:gd name="connsiteX6" fmla="*/ 3352800 w 7761768"/>
                  <a:gd name="connsiteY6" fmla="*/ 1888714 h 3625365"/>
                  <a:gd name="connsiteX7" fmla="*/ 3444948 w 7761768"/>
                  <a:gd name="connsiteY7" fmla="*/ 3072472 h 3625365"/>
                  <a:gd name="connsiteX8" fmla="*/ 3997843 w 7761768"/>
                  <a:gd name="connsiteY8" fmla="*/ 2675524 h 3625365"/>
                  <a:gd name="connsiteX9" fmla="*/ 4416056 w 7761768"/>
                  <a:gd name="connsiteY9" fmla="*/ 2406164 h 3625365"/>
                  <a:gd name="connsiteX10" fmla="*/ 4961861 w 7761768"/>
                  <a:gd name="connsiteY10" fmla="*/ 2413254 h 3625365"/>
                  <a:gd name="connsiteX11" fmla="*/ 5684875 w 7761768"/>
                  <a:gd name="connsiteY11" fmla="*/ 2951970 h 3625365"/>
                  <a:gd name="connsiteX12" fmla="*/ 6542568 w 7761768"/>
                  <a:gd name="connsiteY12" fmla="*/ 3504863 h 3625365"/>
                  <a:gd name="connsiteX13" fmla="*/ 7761768 w 7761768"/>
                  <a:gd name="connsiteY13" fmla="*/ 3625365 h 3625365"/>
                  <a:gd name="connsiteX0" fmla="*/ 0 w 7761768"/>
                  <a:gd name="connsiteY0" fmla="*/ 3604100 h 3826270"/>
                  <a:gd name="connsiteX1" fmla="*/ 425302 w 7761768"/>
                  <a:gd name="connsiteY1" fmla="*/ 3497775 h 3826270"/>
                  <a:gd name="connsiteX2" fmla="*/ 843516 w 7761768"/>
                  <a:gd name="connsiteY2" fmla="*/ 3200063 h 3826270"/>
                  <a:gd name="connsiteX3" fmla="*/ 1212112 w 7761768"/>
                  <a:gd name="connsiteY3" fmla="*/ 2526668 h 3826270"/>
                  <a:gd name="connsiteX4" fmla="*/ 2062716 w 7761768"/>
                  <a:gd name="connsiteY4" fmla="*/ 10296 h 3826270"/>
                  <a:gd name="connsiteX5" fmla="*/ 2480930 w 7761768"/>
                  <a:gd name="connsiteY5" fmla="*/ 3589923 h 3826270"/>
                  <a:gd name="connsiteX6" fmla="*/ 2941674 w 7761768"/>
                  <a:gd name="connsiteY6" fmla="*/ 3441067 h 3826270"/>
                  <a:gd name="connsiteX7" fmla="*/ 3444948 w 7761768"/>
                  <a:gd name="connsiteY7" fmla="*/ 3072472 h 3826270"/>
                  <a:gd name="connsiteX8" fmla="*/ 3997843 w 7761768"/>
                  <a:gd name="connsiteY8" fmla="*/ 2675524 h 3826270"/>
                  <a:gd name="connsiteX9" fmla="*/ 4416056 w 7761768"/>
                  <a:gd name="connsiteY9" fmla="*/ 2406164 h 3826270"/>
                  <a:gd name="connsiteX10" fmla="*/ 4961861 w 7761768"/>
                  <a:gd name="connsiteY10" fmla="*/ 2413254 h 3826270"/>
                  <a:gd name="connsiteX11" fmla="*/ 5684875 w 7761768"/>
                  <a:gd name="connsiteY11" fmla="*/ 2951970 h 3826270"/>
                  <a:gd name="connsiteX12" fmla="*/ 6542568 w 7761768"/>
                  <a:gd name="connsiteY12" fmla="*/ 3504863 h 3826270"/>
                  <a:gd name="connsiteX13" fmla="*/ 7761768 w 7761768"/>
                  <a:gd name="connsiteY13" fmla="*/ 3625365 h 3826270"/>
                  <a:gd name="connsiteX0" fmla="*/ 0 w 7761768"/>
                  <a:gd name="connsiteY0" fmla="*/ 3600361 h 3648169"/>
                  <a:gd name="connsiteX1" fmla="*/ 425302 w 7761768"/>
                  <a:gd name="connsiteY1" fmla="*/ 3494036 h 3648169"/>
                  <a:gd name="connsiteX2" fmla="*/ 843516 w 7761768"/>
                  <a:gd name="connsiteY2" fmla="*/ 3196324 h 3648169"/>
                  <a:gd name="connsiteX3" fmla="*/ 1212112 w 7761768"/>
                  <a:gd name="connsiteY3" fmla="*/ 2522929 h 3648169"/>
                  <a:gd name="connsiteX4" fmla="*/ 2062716 w 7761768"/>
                  <a:gd name="connsiteY4" fmla="*/ 6557 h 3648169"/>
                  <a:gd name="connsiteX5" fmla="*/ 1899683 w 7761768"/>
                  <a:gd name="connsiteY5" fmla="*/ 3359357 h 3648169"/>
                  <a:gd name="connsiteX6" fmla="*/ 2941674 w 7761768"/>
                  <a:gd name="connsiteY6" fmla="*/ 3437328 h 3648169"/>
                  <a:gd name="connsiteX7" fmla="*/ 3444948 w 7761768"/>
                  <a:gd name="connsiteY7" fmla="*/ 3068733 h 3648169"/>
                  <a:gd name="connsiteX8" fmla="*/ 3997843 w 7761768"/>
                  <a:gd name="connsiteY8" fmla="*/ 2671785 h 3648169"/>
                  <a:gd name="connsiteX9" fmla="*/ 4416056 w 7761768"/>
                  <a:gd name="connsiteY9" fmla="*/ 2402425 h 3648169"/>
                  <a:gd name="connsiteX10" fmla="*/ 4961861 w 7761768"/>
                  <a:gd name="connsiteY10" fmla="*/ 2409515 h 3648169"/>
                  <a:gd name="connsiteX11" fmla="*/ 5684875 w 7761768"/>
                  <a:gd name="connsiteY11" fmla="*/ 2948231 h 3648169"/>
                  <a:gd name="connsiteX12" fmla="*/ 6542568 w 7761768"/>
                  <a:gd name="connsiteY12" fmla="*/ 3501124 h 3648169"/>
                  <a:gd name="connsiteX13" fmla="*/ 7761768 w 7761768"/>
                  <a:gd name="connsiteY13" fmla="*/ 3621626 h 3648169"/>
                  <a:gd name="connsiteX0" fmla="*/ 0 w 7761768"/>
                  <a:gd name="connsiteY0" fmla="*/ 1245631 h 1266896"/>
                  <a:gd name="connsiteX1" fmla="*/ 425302 w 7761768"/>
                  <a:gd name="connsiteY1" fmla="*/ 1139306 h 1266896"/>
                  <a:gd name="connsiteX2" fmla="*/ 843516 w 7761768"/>
                  <a:gd name="connsiteY2" fmla="*/ 841594 h 1266896"/>
                  <a:gd name="connsiteX3" fmla="*/ 1212112 w 7761768"/>
                  <a:gd name="connsiteY3" fmla="*/ 168199 h 1266896"/>
                  <a:gd name="connsiteX4" fmla="*/ 928577 w 7761768"/>
                  <a:gd name="connsiteY4" fmla="*/ 1181836 h 1266896"/>
                  <a:gd name="connsiteX5" fmla="*/ 1899683 w 7761768"/>
                  <a:gd name="connsiteY5" fmla="*/ 1004627 h 1266896"/>
                  <a:gd name="connsiteX6" fmla="*/ 2941674 w 7761768"/>
                  <a:gd name="connsiteY6" fmla="*/ 1082598 h 1266896"/>
                  <a:gd name="connsiteX7" fmla="*/ 3444948 w 7761768"/>
                  <a:gd name="connsiteY7" fmla="*/ 714003 h 1266896"/>
                  <a:gd name="connsiteX8" fmla="*/ 3997843 w 7761768"/>
                  <a:gd name="connsiteY8" fmla="*/ 317055 h 1266896"/>
                  <a:gd name="connsiteX9" fmla="*/ 4416056 w 7761768"/>
                  <a:gd name="connsiteY9" fmla="*/ 47695 h 1266896"/>
                  <a:gd name="connsiteX10" fmla="*/ 4961861 w 7761768"/>
                  <a:gd name="connsiteY10" fmla="*/ 54785 h 1266896"/>
                  <a:gd name="connsiteX11" fmla="*/ 5684875 w 7761768"/>
                  <a:gd name="connsiteY11" fmla="*/ 593501 h 1266896"/>
                  <a:gd name="connsiteX12" fmla="*/ 6542568 w 7761768"/>
                  <a:gd name="connsiteY12" fmla="*/ 1146394 h 1266896"/>
                  <a:gd name="connsiteX13" fmla="*/ 7761768 w 7761768"/>
                  <a:gd name="connsiteY13" fmla="*/ 1266896 h 1266896"/>
                  <a:gd name="connsiteX0" fmla="*/ 0 w 7761768"/>
                  <a:gd name="connsiteY0" fmla="*/ 1245631 h 1266896"/>
                  <a:gd name="connsiteX1" fmla="*/ 425302 w 7761768"/>
                  <a:gd name="connsiteY1" fmla="*/ 1139306 h 1266896"/>
                  <a:gd name="connsiteX2" fmla="*/ 843516 w 7761768"/>
                  <a:gd name="connsiteY2" fmla="*/ 841594 h 1266896"/>
                  <a:gd name="connsiteX3" fmla="*/ 928577 w 7761768"/>
                  <a:gd name="connsiteY3" fmla="*/ 1181836 h 1266896"/>
                  <a:gd name="connsiteX4" fmla="*/ 1899683 w 7761768"/>
                  <a:gd name="connsiteY4" fmla="*/ 1004627 h 1266896"/>
                  <a:gd name="connsiteX5" fmla="*/ 2941674 w 7761768"/>
                  <a:gd name="connsiteY5" fmla="*/ 1082598 h 1266896"/>
                  <a:gd name="connsiteX6" fmla="*/ 3444948 w 7761768"/>
                  <a:gd name="connsiteY6" fmla="*/ 714003 h 1266896"/>
                  <a:gd name="connsiteX7" fmla="*/ 3997843 w 7761768"/>
                  <a:gd name="connsiteY7" fmla="*/ 317055 h 1266896"/>
                  <a:gd name="connsiteX8" fmla="*/ 4416056 w 7761768"/>
                  <a:gd name="connsiteY8" fmla="*/ 47695 h 1266896"/>
                  <a:gd name="connsiteX9" fmla="*/ 4961861 w 7761768"/>
                  <a:gd name="connsiteY9" fmla="*/ 54785 h 1266896"/>
                  <a:gd name="connsiteX10" fmla="*/ 5684875 w 7761768"/>
                  <a:gd name="connsiteY10" fmla="*/ 593501 h 1266896"/>
                  <a:gd name="connsiteX11" fmla="*/ 6542568 w 7761768"/>
                  <a:gd name="connsiteY11" fmla="*/ 1146394 h 1266896"/>
                  <a:gd name="connsiteX12" fmla="*/ 7761768 w 7761768"/>
                  <a:gd name="connsiteY12" fmla="*/ 1266896 h 1266896"/>
                  <a:gd name="connsiteX0" fmla="*/ 0 w 7761768"/>
                  <a:gd name="connsiteY0" fmla="*/ 1245631 h 1266896"/>
                  <a:gd name="connsiteX1" fmla="*/ 425302 w 7761768"/>
                  <a:gd name="connsiteY1" fmla="*/ 1139306 h 1266896"/>
                  <a:gd name="connsiteX2" fmla="*/ 843516 w 7761768"/>
                  <a:gd name="connsiteY2" fmla="*/ 841594 h 1266896"/>
                  <a:gd name="connsiteX3" fmla="*/ 1254642 w 7761768"/>
                  <a:gd name="connsiteY3" fmla="*/ 1174748 h 1266896"/>
                  <a:gd name="connsiteX4" fmla="*/ 1899683 w 7761768"/>
                  <a:gd name="connsiteY4" fmla="*/ 1004627 h 1266896"/>
                  <a:gd name="connsiteX5" fmla="*/ 2941674 w 7761768"/>
                  <a:gd name="connsiteY5" fmla="*/ 1082598 h 1266896"/>
                  <a:gd name="connsiteX6" fmla="*/ 3444948 w 7761768"/>
                  <a:gd name="connsiteY6" fmla="*/ 714003 h 1266896"/>
                  <a:gd name="connsiteX7" fmla="*/ 3997843 w 7761768"/>
                  <a:gd name="connsiteY7" fmla="*/ 317055 h 1266896"/>
                  <a:gd name="connsiteX8" fmla="*/ 4416056 w 7761768"/>
                  <a:gd name="connsiteY8" fmla="*/ 47695 h 1266896"/>
                  <a:gd name="connsiteX9" fmla="*/ 4961861 w 7761768"/>
                  <a:gd name="connsiteY9" fmla="*/ 54785 h 1266896"/>
                  <a:gd name="connsiteX10" fmla="*/ 5684875 w 7761768"/>
                  <a:gd name="connsiteY10" fmla="*/ 593501 h 1266896"/>
                  <a:gd name="connsiteX11" fmla="*/ 6542568 w 7761768"/>
                  <a:gd name="connsiteY11" fmla="*/ 1146394 h 1266896"/>
                  <a:gd name="connsiteX12" fmla="*/ 7761768 w 7761768"/>
                  <a:gd name="connsiteY12" fmla="*/ 1266896 h 1266896"/>
                  <a:gd name="connsiteX0" fmla="*/ 0 w 7761768"/>
                  <a:gd name="connsiteY0" fmla="*/ 1245631 h 1266896"/>
                  <a:gd name="connsiteX1" fmla="*/ 425302 w 7761768"/>
                  <a:gd name="connsiteY1" fmla="*/ 1139306 h 1266896"/>
                  <a:gd name="connsiteX2" fmla="*/ 843516 w 7761768"/>
                  <a:gd name="connsiteY2" fmla="*/ 841594 h 1266896"/>
                  <a:gd name="connsiteX3" fmla="*/ 1899683 w 7761768"/>
                  <a:gd name="connsiteY3" fmla="*/ 1004627 h 1266896"/>
                  <a:gd name="connsiteX4" fmla="*/ 2941674 w 7761768"/>
                  <a:gd name="connsiteY4" fmla="*/ 1082598 h 1266896"/>
                  <a:gd name="connsiteX5" fmla="*/ 3444948 w 7761768"/>
                  <a:gd name="connsiteY5" fmla="*/ 714003 h 1266896"/>
                  <a:gd name="connsiteX6" fmla="*/ 3997843 w 7761768"/>
                  <a:gd name="connsiteY6" fmla="*/ 317055 h 1266896"/>
                  <a:gd name="connsiteX7" fmla="*/ 4416056 w 7761768"/>
                  <a:gd name="connsiteY7" fmla="*/ 47695 h 1266896"/>
                  <a:gd name="connsiteX8" fmla="*/ 4961861 w 7761768"/>
                  <a:gd name="connsiteY8" fmla="*/ 54785 h 1266896"/>
                  <a:gd name="connsiteX9" fmla="*/ 5684875 w 7761768"/>
                  <a:gd name="connsiteY9" fmla="*/ 593501 h 1266896"/>
                  <a:gd name="connsiteX10" fmla="*/ 6542568 w 7761768"/>
                  <a:gd name="connsiteY10" fmla="*/ 1146394 h 1266896"/>
                  <a:gd name="connsiteX11" fmla="*/ 7761768 w 7761768"/>
                  <a:gd name="connsiteY11" fmla="*/ 1266896 h 1266896"/>
                  <a:gd name="connsiteX0" fmla="*/ 0 w 7761768"/>
                  <a:gd name="connsiteY0" fmla="*/ 1245631 h 1266896"/>
                  <a:gd name="connsiteX1" fmla="*/ 1013637 w 7761768"/>
                  <a:gd name="connsiteY1" fmla="*/ 1188925 h 1266896"/>
                  <a:gd name="connsiteX2" fmla="*/ 843516 w 7761768"/>
                  <a:gd name="connsiteY2" fmla="*/ 841594 h 1266896"/>
                  <a:gd name="connsiteX3" fmla="*/ 1899683 w 7761768"/>
                  <a:gd name="connsiteY3" fmla="*/ 1004627 h 1266896"/>
                  <a:gd name="connsiteX4" fmla="*/ 2941674 w 7761768"/>
                  <a:gd name="connsiteY4" fmla="*/ 1082598 h 1266896"/>
                  <a:gd name="connsiteX5" fmla="*/ 3444948 w 7761768"/>
                  <a:gd name="connsiteY5" fmla="*/ 714003 h 1266896"/>
                  <a:gd name="connsiteX6" fmla="*/ 3997843 w 7761768"/>
                  <a:gd name="connsiteY6" fmla="*/ 317055 h 1266896"/>
                  <a:gd name="connsiteX7" fmla="*/ 4416056 w 7761768"/>
                  <a:gd name="connsiteY7" fmla="*/ 47695 h 1266896"/>
                  <a:gd name="connsiteX8" fmla="*/ 4961861 w 7761768"/>
                  <a:gd name="connsiteY8" fmla="*/ 54785 h 1266896"/>
                  <a:gd name="connsiteX9" fmla="*/ 5684875 w 7761768"/>
                  <a:gd name="connsiteY9" fmla="*/ 593501 h 1266896"/>
                  <a:gd name="connsiteX10" fmla="*/ 6542568 w 7761768"/>
                  <a:gd name="connsiteY10" fmla="*/ 1146394 h 1266896"/>
                  <a:gd name="connsiteX11" fmla="*/ 7761768 w 7761768"/>
                  <a:gd name="connsiteY11" fmla="*/ 1266896 h 1266896"/>
                  <a:gd name="connsiteX0" fmla="*/ 0 w 7761768"/>
                  <a:gd name="connsiteY0" fmla="*/ 1245631 h 1266896"/>
                  <a:gd name="connsiteX1" fmla="*/ 1013637 w 7761768"/>
                  <a:gd name="connsiteY1" fmla="*/ 1188925 h 1266896"/>
                  <a:gd name="connsiteX2" fmla="*/ 2069804 w 7761768"/>
                  <a:gd name="connsiteY2" fmla="*/ 1167659 h 1266896"/>
                  <a:gd name="connsiteX3" fmla="*/ 1899683 w 7761768"/>
                  <a:gd name="connsiteY3" fmla="*/ 1004627 h 1266896"/>
                  <a:gd name="connsiteX4" fmla="*/ 2941674 w 7761768"/>
                  <a:gd name="connsiteY4" fmla="*/ 1082598 h 1266896"/>
                  <a:gd name="connsiteX5" fmla="*/ 3444948 w 7761768"/>
                  <a:gd name="connsiteY5" fmla="*/ 714003 h 1266896"/>
                  <a:gd name="connsiteX6" fmla="*/ 3997843 w 7761768"/>
                  <a:gd name="connsiteY6" fmla="*/ 317055 h 1266896"/>
                  <a:gd name="connsiteX7" fmla="*/ 4416056 w 7761768"/>
                  <a:gd name="connsiteY7" fmla="*/ 47695 h 1266896"/>
                  <a:gd name="connsiteX8" fmla="*/ 4961861 w 7761768"/>
                  <a:gd name="connsiteY8" fmla="*/ 54785 h 1266896"/>
                  <a:gd name="connsiteX9" fmla="*/ 5684875 w 7761768"/>
                  <a:gd name="connsiteY9" fmla="*/ 593501 h 1266896"/>
                  <a:gd name="connsiteX10" fmla="*/ 6542568 w 7761768"/>
                  <a:gd name="connsiteY10" fmla="*/ 1146394 h 1266896"/>
                  <a:gd name="connsiteX11" fmla="*/ 7761768 w 7761768"/>
                  <a:gd name="connsiteY11" fmla="*/ 1266896 h 1266896"/>
                  <a:gd name="connsiteX0" fmla="*/ 0 w 7761768"/>
                  <a:gd name="connsiteY0" fmla="*/ 1245631 h 1266896"/>
                  <a:gd name="connsiteX1" fmla="*/ 1070344 w 7761768"/>
                  <a:gd name="connsiteY1" fmla="*/ 1231455 h 1266896"/>
                  <a:gd name="connsiteX2" fmla="*/ 2069804 w 7761768"/>
                  <a:gd name="connsiteY2" fmla="*/ 1167659 h 1266896"/>
                  <a:gd name="connsiteX3" fmla="*/ 1899683 w 7761768"/>
                  <a:gd name="connsiteY3" fmla="*/ 1004627 h 1266896"/>
                  <a:gd name="connsiteX4" fmla="*/ 2941674 w 7761768"/>
                  <a:gd name="connsiteY4" fmla="*/ 1082598 h 1266896"/>
                  <a:gd name="connsiteX5" fmla="*/ 3444948 w 7761768"/>
                  <a:gd name="connsiteY5" fmla="*/ 714003 h 1266896"/>
                  <a:gd name="connsiteX6" fmla="*/ 3997843 w 7761768"/>
                  <a:gd name="connsiteY6" fmla="*/ 317055 h 1266896"/>
                  <a:gd name="connsiteX7" fmla="*/ 4416056 w 7761768"/>
                  <a:gd name="connsiteY7" fmla="*/ 47695 h 1266896"/>
                  <a:gd name="connsiteX8" fmla="*/ 4961861 w 7761768"/>
                  <a:gd name="connsiteY8" fmla="*/ 54785 h 1266896"/>
                  <a:gd name="connsiteX9" fmla="*/ 5684875 w 7761768"/>
                  <a:gd name="connsiteY9" fmla="*/ 593501 h 1266896"/>
                  <a:gd name="connsiteX10" fmla="*/ 6542568 w 7761768"/>
                  <a:gd name="connsiteY10" fmla="*/ 1146394 h 1266896"/>
                  <a:gd name="connsiteX11" fmla="*/ 7761768 w 7761768"/>
                  <a:gd name="connsiteY11" fmla="*/ 1266896 h 1266896"/>
                  <a:gd name="connsiteX0" fmla="*/ 0 w 7761768"/>
                  <a:gd name="connsiteY0" fmla="*/ 1245631 h 1266896"/>
                  <a:gd name="connsiteX1" fmla="*/ 1070344 w 7761768"/>
                  <a:gd name="connsiteY1" fmla="*/ 1231455 h 1266896"/>
                  <a:gd name="connsiteX2" fmla="*/ 2069804 w 7761768"/>
                  <a:gd name="connsiteY2" fmla="*/ 1167659 h 1266896"/>
                  <a:gd name="connsiteX3" fmla="*/ 2268278 w 7761768"/>
                  <a:gd name="connsiteY3" fmla="*/ 1110953 h 1266896"/>
                  <a:gd name="connsiteX4" fmla="*/ 2941674 w 7761768"/>
                  <a:gd name="connsiteY4" fmla="*/ 1082598 h 1266896"/>
                  <a:gd name="connsiteX5" fmla="*/ 3444948 w 7761768"/>
                  <a:gd name="connsiteY5" fmla="*/ 714003 h 1266896"/>
                  <a:gd name="connsiteX6" fmla="*/ 3997843 w 7761768"/>
                  <a:gd name="connsiteY6" fmla="*/ 317055 h 1266896"/>
                  <a:gd name="connsiteX7" fmla="*/ 4416056 w 7761768"/>
                  <a:gd name="connsiteY7" fmla="*/ 47695 h 1266896"/>
                  <a:gd name="connsiteX8" fmla="*/ 4961861 w 7761768"/>
                  <a:gd name="connsiteY8" fmla="*/ 54785 h 1266896"/>
                  <a:gd name="connsiteX9" fmla="*/ 5684875 w 7761768"/>
                  <a:gd name="connsiteY9" fmla="*/ 593501 h 1266896"/>
                  <a:gd name="connsiteX10" fmla="*/ 6542568 w 7761768"/>
                  <a:gd name="connsiteY10" fmla="*/ 1146394 h 1266896"/>
                  <a:gd name="connsiteX11" fmla="*/ 7761768 w 7761768"/>
                  <a:gd name="connsiteY11" fmla="*/ 1266896 h 1266896"/>
                  <a:gd name="connsiteX0" fmla="*/ 0 w 7761768"/>
                  <a:gd name="connsiteY0" fmla="*/ 1245631 h 1266896"/>
                  <a:gd name="connsiteX1" fmla="*/ 1070344 w 7761768"/>
                  <a:gd name="connsiteY1" fmla="*/ 1231455 h 1266896"/>
                  <a:gd name="connsiteX2" fmla="*/ 2069804 w 7761768"/>
                  <a:gd name="connsiteY2" fmla="*/ 1167659 h 1266896"/>
                  <a:gd name="connsiteX3" fmla="*/ 2941674 w 7761768"/>
                  <a:gd name="connsiteY3" fmla="*/ 1082598 h 1266896"/>
                  <a:gd name="connsiteX4" fmla="*/ 3444948 w 7761768"/>
                  <a:gd name="connsiteY4" fmla="*/ 714003 h 1266896"/>
                  <a:gd name="connsiteX5" fmla="*/ 3997843 w 7761768"/>
                  <a:gd name="connsiteY5" fmla="*/ 317055 h 1266896"/>
                  <a:gd name="connsiteX6" fmla="*/ 4416056 w 7761768"/>
                  <a:gd name="connsiteY6" fmla="*/ 47695 h 1266896"/>
                  <a:gd name="connsiteX7" fmla="*/ 4961861 w 7761768"/>
                  <a:gd name="connsiteY7" fmla="*/ 54785 h 1266896"/>
                  <a:gd name="connsiteX8" fmla="*/ 5684875 w 7761768"/>
                  <a:gd name="connsiteY8" fmla="*/ 593501 h 1266896"/>
                  <a:gd name="connsiteX9" fmla="*/ 6542568 w 7761768"/>
                  <a:gd name="connsiteY9" fmla="*/ 1146394 h 1266896"/>
                  <a:gd name="connsiteX10" fmla="*/ 7761768 w 7761768"/>
                  <a:gd name="connsiteY10" fmla="*/ 1266896 h 1266896"/>
                  <a:gd name="connsiteX0" fmla="*/ 0 w 7761768"/>
                  <a:gd name="connsiteY0" fmla="*/ 1245631 h 1266896"/>
                  <a:gd name="connsiteX1" fmla="*/ 1070344 w 7761768"/>
                  <a:gd name="connsiteY1" fmla="*/ 1231455 h 1266896"/>
                  <a:gd name="connsiteX2" fmla="*/ 2268278 w 7761768"/>
                  <a:gd name="connsiteY2" fmla="*/ 1238543 h 1266896"/>
                  <a:gd name="connsiteX3" fmla="*/ 2941674 w 7761768"/>
                  <a:gd name="connsiteY3" fmla="*/ 1082598 h 1266896"/>
                  <a:gd name="connsiteX4" fmla="*/ 3444948 w 7761768"/>
                  <a:gd name="connsiteY4" fmla="*/ 714003 h 1266896"/>
                  <a:gd name="connsiteX5" fmla="*/ 3997843 w 7761768"/>
                  <a:gd name="connsiteY5" fmla="*/ 317055 h 1266896"/>
                  <a:gd name="connsiteX6" fmla="*/ 4416056 w 7761768"/>
                  <a:gd name="connsiteY6" fmla="*/ 47695 h 1266896"/>
                  <a:gd name="connsiteX7" fmla="*/ 4961861 w 7761768"/>
                  <a:gd name="connsiteY7" fmla="*/ 54785 h 1266896"/>
                  <a:gd name="connsiteX8" fmla="*/ 5684875 w 7761768"/>
                  <a:gd name="connsiteY8" fmla="*/ 593501 h 1266896"/>
                  <a:gd name="connsiteX9" fmla="*/ 6542568 w 7761768"/>
                  <a:gd name="connsiteY9" fmla="*/ 1146394 h 1266896"/>
                  <a:gd name="connsiteX10" fmla="*/ 7761768 w 7761768"/>
                  <a:gd name="connsiteY10" fmla="*/ 1266896 h 1266896"/>
                  <a:gd name="connsiteX0" fmla="*/ 0 w 7761768"/>
                  <a:gd name="connsiteY0" fmla="*/ 1245631 h 1266896"/>
                  <a:gd name="connsiteX1" fmla="*/ 1077432 w 7761768"/>
                  <a:gd name="connsiteY1" fmla="*/ 1238544 h 1266896"/>
                  <a:gd name="connsiteX2" fmla="*/ 2268278 w 7761768"/>
                  <a:gd name="connsiteY2" fmla="*/ 1238543 h 1266896"/>
                  <a:gd name="connsiteX3" fmla="*/ 2941674 w 7761768"/>
                  <a:gd name="connsiteY3" fmla="*/ 1082598 h 1266896"/>
                  <a:gd name="connsiteX4" fmla="*/ 3444948 w 7761768"/>
                  <a:gd name="connsiteY4" fmla="*/ 714003 h 1266896"/>
                  <a:gd name="connsiteX5" fmla="*/ 3997843 w 7761768"/>
                  <a:gd name="connsiteY5" fmla="*/ 317055 h 1266896"/>
                  <a:gd name="connsiteX6" fmla="*/ 4416056 w 7761768"/>
                  <a:gd name="connsiteY6" fmla="*/ 47695 h 1266896"/>
                  <a:gd name="connsiteX7" fmla="*/ 4961861 w 7761768"/>
                  <a:gd name="connsiteY7" fmla="*/ 54785 h 1266896"/>
                  <a:gd name="connsiteX8" fmla="*/ 5684875 w 7761768"/>
                  <a:gd name="connsiteY8" fmla="*/ 593501 h 1266896"/>
                  <a:gd name="connsiteX9" fmla="*/ 6542568 w 7761768"/>
                  <a:gd name="connsiteY9" fmla="*/ 1146394 h 1266896"/>
                  <a:gd name="connsiteX10" fmla="*/ 7761768 w 7761768"/>
                  <a:gd name="connsiteY10" fmla="*/ 1266896 h 1266896"/>
                  <a:gd name="connsiteX0" fmla="*/ 0 w 7761768"/>
                  <a:gd name="connsiteY0" fmla="*/ 1245631 h 1266896"/>
                  <a:gd name="connsiteX1" fmla="*/ 1077432 w 7761768"/>
                  <a:gd name="connsiteY1" fmla="*/ 1238544 h 1266896"/>
                  <a:gd name="connsiteX2" fmla="*/ 2268278 w 7761768"/>
                  <a:gd name="connsiteY2" fmla="*/ 1238543 h 1266896"/>
                  <a:gd name="connsiteX3" fmla="*/ 2941674 w 7761768"/>
                  <a:gd name="connsiteY3" fmla="*/ 1082598 h 1266896"/>
                  <a:gd name="connsiteX4" fmla="*/ 3466213 w 7761768"/>
                  <a:gd name="connsiteY4" fmla="*/ 735268 h 1266896"/>
                  <a:gd name="connsiteX5" fmla="*/ 3997843 w 7761768"/>
                  <a:gd name="connsiteY5" fmla="*/ 317055 h 1266896"/>
                  <a:gd name="connsiteX6" fmla="*/ 4416056 w 7761768"/>
                  <a:gd name="connsiteY6" fmla="*/ 47695 h 1266896"/>
                  <a:gd name="connsiteX7" fmla="*/ 4961861 w 7761768"/>
                  <a:gd name="connsiteY7" fmla="*/ 54785 h 1266896"/>
                  <a:gd name="connsiteX8" fmla="*/ 5684875 w 7761768"/>
                  <a:gd name="connsiteY8" fmla="*/ 593501 h 1266896"/>
                  <a:gd name="connsiteX9" fmla="*/ 6542568 w 7761768"/>
                  <a:gd name="connsiteY9" fmla="*/ 1146394 h 1266896"/>
                  <a:gd name="connsiteX10" fmla="*/ 7761768 w 7761768"/>
                  <a:gd name="connsiteY10" fmla="*/ 1266896 h 1266896"/>
                  <a:gd name="connsiteX0" fmla="*/ 0 w 7761768"/>
                  <a:gd name="connsiteY0" fmla="*/ 1241187 h 1262452"/>
                  <a:gd name="connsiteX1" fmla="*/ 1077432 w 7761768"/>
                  <a:gd name="connsiteY1" fmla="*/ 1234100 h 1262452"/>
                  <a:gd name="connsiteX2" fmla="*/ 2268278 w 7761768"/>
                  <a:gd name="connsiteY2" fmla="*/ 1234099 h 1262452"/>
                  <a:gd name="connsiteX3" fmla="*/ 2941674 w 7761768"/>
                  <a:gd name="connsiteY3" fmla="*/ 1078154 h 1262452"/>
                  <a:gd name="connsiteX4" fmla="*/ 3466213 w 7761768"/>
                  <a:gd name="connsiteY4" fmla="*/ 730824 h 1262452"/>
                  <a:gd name="connsiteX5" fmla="*/ 3997843 w 7761768"/>
                  <a:gd name="connsiteY5" fmla="*/ 312611 h 1262452"/>
                  <a:gd name="connsiteX6" fmla="*/ 4416056 w 7761768"/>
                  <a:gd name="connsiteY6" fmla="*/ 43251 h 1262452"/>
                  <a:gd name="connsiteX7" fmla="*/ 4954772 w 7761768"/>
                  <a:gd name="connsiteY7" fmla="*/ 57429 h 1262452"/>
                  <a:gd name="connsiteX8" fmla="*/ 5684875 w 7761768"/>
                  <a:gd name="connsiteY8" fmla="*/ 589057 h 1262452"/>
                  <a:gd name="connsiteX9" fmla="*/ 6542568 w 7761768"/>
                  <a:gd name="connsiteY9" fmla="*/ 1141950 h 1262452"/>
                  <a:gd name="connsiteX10" fmla="*/ 7761768 w 7761768"/>
                  <a:gd name="connsiteY10" fmla="*/ 1262452 h 1262452"/>
                  <a:gd name="connsiteX0" fmla="*/ 0 w 7761768"/>
                  <a:gd name="connsiteY0" fmla="*/ 1237669 h 1258934"/>
                  <a:gd name="connsiteX1" fmla="*/ 1077432 w 7761768"/>
                  <a:gd name="connsiteY1" fmla="*/ 1230582 h 1258934"/>
                  <a:gd name="connsiteX2" fmla="*/ 2268278 w 7761768"/>
                  <a:gd name="connsiteY2" fmla="*/ 1230581 h 1258934"/>
                  <a:gd name="connsiteX3" fmla="*/ 2941674 w 7761768"/>
                  <a:gd name="connsiteY3" fmla="*/ 1074636 h 1258934"/>
                  <a:gd name="connsiteX4" fmla="*/ 3466213 w 7761768"/>
                  <a:gd name="connsiteY4" fmla="*/ 727306 h 1258934"/>
                  <a:gd name="connsiteX5" fmla="*/ 3997843 w 7761768"/>
                  <a:gd name="connsiteY5" fmla="*/ 309093 h 1258934"/>
                  <a:gd name="connsiteX6" fmla="*/ 4437321 w 7761768"/>
                  <a:gd name="connsiteY6" fmla="*/ 46821 h 1258934"/>
                  <a:gd name="connsiteX7" fmla="*/ 4954772 w 7761768"/>
                  <a:gd name="connsiteY7" fmla="*/ 53911 h 1258934"/>
                  <a:gd name="connsiteX8" fmla="*/ 5684875 w 7761768"/>
                  <a:gd name="connsiteY8" fmla="*/ 585539 h 1258934"/>
                  <a:gd name="connsiteX9" fmla="*/ 6542568 w 7761768"/>
                  <a:gd name="connsiteY9" fmla="*/ 1138432 h 1258934"/>
                  <a:gd name="connsiteX10" fmla="*/ 7761768 w 7761768"/>
                  <a:gd name="connsiteY10" fmla="*/ 1258934 h 1258934"/>
                  <a:gd name="connsiteX0" fmla="*/ 0 w 7761768"/>
                  <a:gd name="connsiteY0" fmla="*/ 1238443 h 1259708"/>
                  <a:gd name="connsiteX1" fmla="*/ 1077432 w 7761768"/>
                  <a:gd name="connsiteY1" fmla="*/ 1231356 h 1259708"/>
                  <a:gd name="connsiteX2" fmla="*/ 2268278 w 7761768"/>
                  <a:gd name="connsiteY2" fmla="*/ 1231355 h 1259708"/>
                  <a:gd name="connsiteX3" fmla="*/ 2941674 w 7761768"/>
                  <a:gd name="connsiteY3" fmla="*/ 1075410 h 1259708"/>
                  <a:gd name="connsiteX4" fmla="*/ 3466213 w 7761768"/>
                  <a:gd name="connsiteY4" fmla="*/ 728080 h 1259708"/>
                  <a:gd name="connsiteX5" fmla="*/ 4012020 w 7761768"/>
                  <a:gd name="connsiteY5" fmla="*/ 324044 h 1259708"/>
                  <a:gd name="connsiteX6" fmla="*/ 4437321 w 7761768"/>
                  <a:gd name="connsiteY6" fmla="*/ 47595 h 1259708"/>
                  <a:gd name="connsiteX7" fmla="*/ 4954772 w 7761768"/>
                  <a:gd name="connsiteY7" fmla="*/ 54685 h 1259708"/>
                  <a:gd name="connsiteX8" fmla="*/ 5684875 w 7761768"/>
                  <a:gd name="connsiteY8" fmla="*/ 586313 h 1259708"/>
                  <a:gd name="connsiteX9" fmla="*/ 6542568 w 7761768"/>
                  <a:gd name="connsiteY9" fmla="*/ 1139206 h 1259708"/>
                  <a:gd name="connsiteX10" fmla="*/ 7761768 w 7761768"/>
                  <a:gd name="connsiteY10" fmla="*/ 1259708 h 1259708"/>
                  <a:gd name="connsiteX0" fmla="*/ 0 w 7761768"/>
                  <a:gd name="connsiteY0" fmla="*/ 1238443 h 1259708"/>
                  <a:gd name="connsiteX1" fmla="*/ 1077432 w 7761768"/>
                  <a:gd name="connsiteY1" fmla="*/ 1231356 h 1259708"/>
                  <a:gd name="connsiteX2" fmla="*/ 2268278 w 7761768"/>
                  <a:gd name="connsiteY2" fmla="*/ 1231355 h 1259708"/>
                  <a:gd name="connsiteX3" fmla="*/ 2941674 w 7761768"/>
                  <a:gd name="connsiteY3" fmla="*/ 1075410 h 1259708"/>
                  <a:gd name="connsiteX4" fmla="*/ 3473301 w 7761768"/>
                  <a:gd name="connsiteY4" fmla="*/ 770611 h 1259708"/>
                  <a:gd name="connsiteX5" fmla="*/ 4012020 w 7761768"/>
                  <a:gd name="connsiteY5" fmla="*/ 324044 h 1259708"/>
                  <a:gd name="connsiteX6" fmla="*/ 4437321 w 7761768"/>
                  <a:gd name="connsiteY6" fmla="*/ 47595 h 1259708"/>
                  <a:gd name="connsiteX7" fmla="*/ 4954772 w 7761768"/>
                  <a:gd name="connsiteY7" fmla="*/ 54685 h 1259708"/>
                  <a:gd name="connsiteX8" fmla="*/ 5684875 w 7761768"/>
                  <a:gd name="connsiteY8" fmla="*/ 586313 h 1259708"/>
                  <a:gd name="connsiteX9" fmla="*/ 6542568 w 7761768"/>
                  <a:gd name="connsiteY9" fmla="*/ 1139206 h 1259708"/>
                  <a:gd name="connsiteX10" fmla="*/ 7761768 w 7761768"/>
                  <a:gd name="connsiteY10" fmla="*/ 1259708 h 12597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7761768" h="1259708">
                    <a:moveTo>
                      <a:pt x="0" y="1238443"/>
                    </a:moveTo>
                    <a:cubicBezTo>
                      <a:pt x="142358" y="1218950"/>
                      <a:pt x="699386" y="1232537"/>
                      <a:pt x="1077432" y="1231356"/>
                    </a:cubicBezTo>
                    <a:cubicBezTo>
                      <a:pt x="1455478" y="1230175"/>
                      <a:pt x="1957571" y="1257346"/>
                      <a:pt x="2268278" y="1231355"/>
                    </a:cubicBezTo>
                    <a:cubicBezTo>
                      <a:pt x="2578985" y="1205364"/>
                      <a:pt x="2740837" y="1152201"/>
                      <a:pt x="2941674" y="1075410"/>
                    </a:cubicBezTo>
                    <a:cubicBezTo>
                      <a:pt x="3142511" y="998619"/>
                      <a:pt x="3294910" y="895839"/>
                      <a:pt x="3473301" y="770611"/>
                    </a:cubicBezTo>
                    <a:cubicBezTo>
                      <a:pt x="3651692" y="645383"/>
                      <a:pt x="3851350" y="444547"/>
                      <a:pt x="4012020" y="324044"/>
                    </a:cubicBezTo>
                    <a:cubicBezTo>
                      <a:pt x="4172690" y="203541"/>
                      <a:pt x="4280196" y="92488"/>
                      <a:pt x="4437321" y="47595"/>
                    </a:cubicBezTo>
                    <a:cubicBezTo>
                      <a:pt x="4594446" y="2702"/>
                      <a:pt x="4746846" y="-35101"/>
                      <a:pt x="4954772" y="54685"/>
                    </a:cubicBezTo>
                    <a:cubicBezTo>
                      <a:pt x="5162698" y="144471"/>
                      <a:pt x="5420242" y="405560"/>
                      <a:pt x="5684875" y="586313"/>
                    </a:cubicBezTo>
                    <a:cubicBezTo>
                      <a:pt x="5949508" y="767066"/>
                      <a:pt x="6196419" y="1026974"/>
                      <a:pt x="6542568" y="1139206"/>
                    </a:cubicBezTo>
                    <a:cubicBezTo>
                      <a:pt x="6888717" y="1251439"/>
                      <a:pt x="7299252" y="1232536"/>
                      <a:pt x="7761768" y="1259708"/>
                    </a:cubicBezTo>
                  </a:path>
                </a:pathLst>
              </a:custGeom>
              <a:noFill/>
              <a:ln w="19050" cap="flat" cmpd="sng" algn="ctr">
                <a:solidFill>
                  <a:srgbClr val="FFC000"/>
                </a:solidFill>
                <a:prstDash val="lgDashDot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cxnSp>
            <p:nvCxnSpPr>
              <p:cNvPr id="52" name="Straight Connector 51">
                <a:extLst>
                  <a:ext uri="{FF2B5EF4-FFF2-40B4-BE49-F238E27FC236}">
                    <a16:creationId xmlns:a16="http://schemas.microsoft.com/office/drawing/2014/main" id="{3F283F5A-7413-9E6B-F543-7E44A80E27C3}"/>
                  </a:ext>
                </a:extLst>
              </p:cNvPr>
              <p:cNvCxnSpPr/>
              <p:nvPr/>
            </p:nvCxnSpPr>
            <p:spPr>
              <a:xfrm>
                <a:off x="7607711" y="2583856"/>
                <a:ext cx="0" cy="692493"/>
              </a:xfrm>
              <a:prstGeom prst="line">
                <a:avLst/>
              </a:prstGeom>
              <a:noFill/>
              <a:ln w="19050" cap="flat" cmpd="sng" algn="ctr">
                <a:solidFill>
                  <a:srgbClr val="E7E6E6">
                    <a:lumMod val="75000"/>
                  </a:srgbClr>
                </a:solidFill>
                <a:prstDash val="dash"/>
                <a:miter lim="800000"/>
              </a:ln>
              <a:effectLst/>
            </p:spPr>
          </p:cxnSp>
          <p:sp>
            <p:nvSpPr>
              <p:cNvPr id="53" name="Freeform 96">
                <a:extLst>
                  <a:ext uri="{FF2B5EF4-FFF2-40B4-BE49-F238E27FC236}">
                    <a16:creationId xmlns:a16="http://schemas.microsoft.com/office/drawing/2014/main" id="{5D4EBD45-1EA0-392A-51D6-D7E7D4E1C765}"/>
                  </a:ext>
                </a:extLst>
              </p:cNvPr>
              <p:cNvSpPr/>
              <p:nvPr/>
            </p:nvSpPr>
            <p:spPr>
              <a:xfrm>
                <a:off x="6647087" y="2276596"/>
                <a:ext cx="1801170" cy="994959"/>
              </a:xfrm>
              <a:custGeom>
                <a:avLst/>
                <a:gdLst>
                  <a:gd name="connsiteX0" fmla="*/ 0 w 7761768"/>
                  <a:gd name="connsiteY0" fmla="*/ 4286962 h 4308227"/>
                  <a:gd name="connsiteX1" fmla="*/ 425302 w 7761768"/>
                  <a:gd name="connsiteY1" fmla="*/ 4180637 h 4308227"/>
                  <a:gd name="connsiteX2" fmla="*/ 843516 w 7761768"/>
                  <a:gd name="connsiteY2" fmla="*/ 3882925 h 4308227"/>
                  <a:gd name="connsiteX3" fmla="*/ 1212112 w 7761768"/>
                  <a:gd name="connsiteY3" fmla="*/ 3209530 h 4308227"/>
                  <a:gd name="connsiteX4" fmla="*/ 2062716 w 7761768"/>
                  <a:gd name="connsiteY4" fmla="*/ 693158 h 4308227"/>
                  <a:gd name="connsiteX5" fmla="*/ 2516372 w 7761768"/>
                  <a:gd name="connsiteY5" fmla="*/ 5585 h 4308227"/>
                  <a:gd name="connsiteX6" fmla="*/ 2955851 w 7761768"/>
                  <a:gd name="connsiteY6" fmla="*/ 459241 h 4308227"/>
                  <a:gd name="connsiteX7" fmla="*/ 3565451 w 7761768"/>
                  <a:gd name="connsiteY7" fmla="*/ 1961976 h 4308227"/>
                  <a:gd name="connsiteX8" fmla="*/ 3948223 w 7761768"/>
                  <a:gd name="connsiteY8" fmla="*/ 2621195 h 4308227"/>
                  <a:gd name="connsiteX9" fmla="*/ 4494028 w 7761768"/>
                  <a:gd name="connsiteY9" fmla="*/ 2883464 h 4308227"/>
                  <a:gd name="connsiteX10" fmla="*/ 4968949 w 7761768"/>
                  <a:gd name="connsiteY10" fmla="*/ 3074851 h 4308227"/>
                  <a:gd name="connsiteX11" fmla="*/ 5621079 w 7761768"/>
                  <a:gd name="connsiteY11" fmla="*/ 3585213 h 4308227"/>
                  <a:gd name="connsiteX12" fmla="*/ 5996763 w 7761768"/>
                  <a:gd name="connsiteY12" fmla="*/ 3911278 h 4308227"/>
                  <a:gd name="connsiteX13" fmla="*/ 6542568 w 7761768"/>
                  <a:gd name="connsiteY13" fmla="*/ 4187725 h 4308227"/>
                  <a:gd name="connsiteX14" fmla="*/ 7761768 w 7761768"/>
                  <a:gd name="connsiteY14" fmla="*/ 4308227 h 4308227"/>
                  <a:gd name="connsiteX0" fmla="*/ 0 w 7761768"/>
                  <a:gd name="connsiteY0" fmla="*/ 4286962 h 4308227"/>
                  <a:gd name="connsiteX1" fmla="*/ 425302 w 7761768"/>
                  <a:gd name="connsiteY1" fmla="*/ 4180637 h 4308227"/>
                  <a:gd name="connsiteX2" fmla="*/ 843516 w 7761768"/>
                  <a:gd name="connsiteY2" fmla="*/ 3882925 h 4308227"/>
                  <a:gd name="connsiteX3" fmla="*/ 1212112 w 7761768"/>
                  <a:gd name="connsiteY3" fmla="*/ 3209530 h 4308227"/>
                  <a:gd name="connsiteX4" fmla="*/ 2062716 w 7761768"/>
                  <a:gd name="connsiteY4" fmla="*/ 693158 h 4308227"/>
                  <a:gd name="connsiteX5" fmla="*/ 2516372 w 7761768"/>
                  <a:gd name="connsiteY5" fmla="*/ 5585 h 4308227"/>
                  <a:gd name="connsiteX6" fmla="*/ 2955851 w 7761768"/>
                  <a:gd name="connsiteY6" fmla="*/ 459241 h 4308227"/>
                  <a:gd name="connsiteX7" fmla="*/ 3565451 w 7761768"/>
                  <a:gd name="connsiteY7" fmla="*/ 1961976 h 4308227"/>
                  <a:gd name="connsiteX8" fmla="*/ 3948223 w 7761768"/>
                  <a:gd name="connsiteY8" fmla="*/ 2621195 h 4308227"/>
                  <a:gd name="connsiteX9" fmla="*/ 4494028 w 7761768"/>
                  <a:gd name="connsiteY9" fmla="*/ 2883464 h 4308227"/>
                  <a:gd name="connsiteX10" fmla="*/ 4968949 w 7761768"/>
                  <a:gd name="connsiteY10" fmla="*/ 3074851 h 4308227"/>
                  <a:gd name="connsiteX11" fmla="*/ 5621079 w 7761768"/>
                  <a:gd name="connsiteY11" fmla="*/ 3585213 h 4308227"/>
                  <a:gd name="connsiteX12" fmla="*/ 5996763 w 7761768"/>
                  <a:gd name="connsiteY12" fmla="*/ 3911278 h 4308227"/>
                  <a:gd name="connsiteX13" fmla="*/ 6542568 w 7761768"/>
                  <a:gd name="connsiteY13" fmla="*/ 4187725 h 4308227"/>
                  <a:gd name="connsiteX14" fmla="*/ 7761768 w 7761768"/>
                  <a:gd name="connsiteY14" fmla="*/ 4308227 h 4308227"/>
                  <a:gd name="connsiteX0" fmla="*/ 0 w 7761768"/>
                  <a:gd name="connsiteY0" fmla="*/ 4286962 h 4308227"/>
                  <a:gd name="connsiteX1" fmla="*/ 425302 w 7761768"/>
                  <a:gd name="connsiteY1" fmla="*/ 4180637 h 4308227"/>
                  <a:gd name="connsiteX2" fmla="*/ 843516 w 7761768"/>
                  <a:gd name="connsiteY2" fmla="*/ 3882925 h 4308227"/>
                  <a:gd name="connsiteX3" fmla="*/ 1212112 w 7761768"/>
                  <a:gd name="connsiteY3" fmla="*/ 3209530 h 4308227"/>
                  <a:gd name="connsiteX4" fmla="*/ 2062716 w 7761768"/>
                  <a:gd name="connsiteY4" fmla="*/ 693158 h 4308227"/>
                  <a:gd name="connsiteX5" fmla="*/ 2516372 w 7761768"/>
                  <a:gd name="connsiteY5" fmla="*/ 5585 h 4308227"/>
                  <a:gd name="connsiteX6" fmla="*/ 2955851 w 7761768"/>
                  <a:gd name="connsiteY6" fmla="*/ 459241 h 4308227"/>
                  <a:gd name="connsiteX7" fmla="*/ 3565451 w 7761768"/>
                  <a:gd name="connsiteY7" fmla="*/ 1961976 h 4308227"/>
                  <a:gd name="connsiteX8" fmla="*/ 3948223 w 7761768"/>
                  <a:gd name="connsiteY8" fmla="*/ 2621195 h 4308227"/>
                  <a:gd name="connsiteX9" fmla="*/ 4494028 w 7761768"/>
                  <a:gd name="connsiteY9" fmla="*/ 2883464 h 4308227"/>
                  <a:gd name="connsiteX10" fmla="*/ 4968949 w 7761768"/>
                  <a:gd name="connsiteY10" fmla="*/ 3074851 h 4308227"/>
                  <a:gd name="connsiteX11" fmla="*/ 5543107 w 7761768"/>
                  <a:gd name="connsiteY11" fmla="*/ 3514329 h 4308227"/>
                  <a:gd name="connsiteX12" fmla="*/ 5996763 w 7761768"/>
                  <a:gd name="connsiteY12" fmla="*/ 3911278 h 4308227"/>
                  <a:gd name="connsiteX13" fmla="*/ 6542568 w 7761768"/>
                  <a:gd name="connsiteY13" fmla="*/ 4187725 h 4308227"/>
                  <a:gd name="connsiteX14" fmla="*/ 7761768 w 7761768"/>
                  <a:gd name="connsiteY14" fmla="*/ 4308227 h 4308227"/>
                  <a:gd name="connsiteX0" fmla="*/ 0 w 7761768"/>
                  <a:gd name="connsiteY0" fmla="*/ 4286962 h 4308227"/>
                  <a:gd name="connsiteX1" fmla="*/ 425302 w 7761768"/>
                  <a:gd name="connsiteY1" fmla="*/ 4180637 h 4308227"/>
                  <a:gd name="connsiteX2" fmla="*/ 843516 w 7761768"/>
                  <a:gd name="connsiteY2" fmla="*/ 3882925 h 4308227"/>
                  <a:gd name="connsiteX3" fmla="*/ 1212112 w 7761768"/>
                  <a:gd name="connsiteY3" fmla="*/ 3209530 h 4308227"/>
                  <a:gd name="connsiteX4" fmla="*/ 2062716 w 7761768"/>
                  <a:gd name="connsiteY4" fmla="*/ 693158 h 4308227"/>
                  <a:gd name="connsiteX5" fmla="*/ 2516372 w 7761768"/>
                  <a:gd name="connsiteY5" fmla="*/ 5585 h 4308227"/>
                  <a:gd name="connsiteX6" fmla="*/ 2955851 w 7761768"/>
                  <a:gd name="connsiteY6" fmla="*/ 459241 h 4308227"/>
                  <a:gd name="connsiteX7" fmla="*/ 3565451 w 7761768"/>
                  <a:gd name="connsiteY7" fmla="*/ 1961976 h 4308227"/>
                  <a:gd name="connsiteX8" fmla="*/ 3948223 w 7761768"/>
                  <a:gd name="connsiteY8" fmla="*/ 2621195 h 4308227"/>
                  <a:gd name="connsiteX9" fmla="*/ 4494028 w 7761768"/>
                  <a:gd name="connsiteY9" fmla="*/ 2883464 h 4308227"/>
                  <a:gd name="connsiteX10" fmla="*/ 4968949 w 7761768"/>
                  <a:gd name="connsiteY10" fmla="*/ 3074851 h 4308227"/>
                  <a:gd name="connsiteX11" fmla="*/ 5543107 w 7761768"/>
                  <a:gd name="connsiteY11" fmla="*/ 3514329 h 4308227"/>
                  <a:gd name="connsiteX12" fmla="*/ 5996763 w 7761768"/>
                  <a:gd name="connsiteY12" fmla="*/ 3911278 h 4308227"/>
                  <a:gd name="connsiteX13" fmla="*/ 6542568 w 7761768"/>
                  <a:gd name="connsiteY13" fmla="*/ 4187725 h 4308227"/>
                  <a:gd name="connsiteX14" fmla="*/ 7761768 w 7761768"/>
                  <a:gd name="connsiteY14" fmla="*/ 4308227 h 4308227"/>
                  <a:gd name="connsiteX0" fmla="*/ 0 w 7761768"/>
                  <a:gd name="connsiteY0" fmla="*/ 4286962 h 4308227"/>
                  <a:gd name="connsiteX1" fmla="*/ 425302 w 7761768"/>
                  <a:gd name="connsiteY1" fmla="*/ 4180637 h 4308227"/>
                  <a:gd name="connsiteX2" fmla="*/ 843516 w 7761768"/>
                  <a:gd name="connsiteY2" fmla="*/ 3882925 h 4308227"/>
                  <a:gd name="connsiteX3" fmla="*/ 1212112 w 7761768"/>
                  <a:gd name="connsiteY3" fmla="*/ 3209530 h 4308227"/>
                  <a:gd name="connsiteX4" fmla="*/ 2062716 w 7761768"/>
                  <a:gd name="connsiteY4" fmla="*/ 693158 h 4308227"/>
                  <a:gd name="connsiteX5" fmla="*/ 2516372 w 7761768"/>
                  <a:gd name="connsiteY5" fmla="*/ 5585 h 4308227"/>
                  <a:gd name="connsiteX6" fmla="*/ 2955851 w 7761768"/>
                  <a:gd name="connsiteY6" fmla="*/ 459241 h 4308227"/>
                  <a:gd name="connsiteX7" fmla="*/ 3565451 w 7761768"/>
                  <a:gd name="connsiteY7" fmla="*/ 1961976 h 4308227"/>
                  <a:gd name="connsiteX8" fmla="*/ 3948223 w 7761768"/>
                  <a:gd name="connsiteY8" fmla="*/ 2621195 h 4308227"/>
                  <a:gd name="connsiteX9" fmla="*/ 4494028 w 7761768"/>
                  <a:gd name="connsiteY9" fmla="*/ 2883464 h 4308227"/>
                  <a:gd name="connsiteX10" fmla="*/ 4968949 w 7761768"/>
                  <a:gd name="connsiteY10" fmla="*/ 3074851 h 4308227"/>
                  <a:gd name="connsiteX11" fmla="*/ 5543107 w 7761768"/>
                  <a:gd name="connsiteY11" fmla="*/ 3514329 h 4308227"/>
                  <a:gd name="connsiteX12" fmla="*/ 5996763 w 7761768"/>
                  <a:gd name="connsiteY12" fmla="*/ 3911278 h 4308227"/>
                  <a:gd name="connsiteX13" fmla="*/ 6542568 w 7761768"/>
                  <a:gd name="connsiteY13" fmla="*/ 4187725 h 4308227"/>
                  <a:gd name="connsiteX14" fmla="*/ 7761768 w 7761768"/>
                  <a:gd name="connsiteY14" fmla="*/ 4308227 h 4308227"/>
                  <a:gd name="connsiteX0" fmla="*/ 0 w 7761768"/>
                  <a:gd name="connsiteY0" fmla="*/ 4286962 h 4308227"/>
                  <a:gd name="connsiteX1" fmla="*/ 425302 w 7761768"/>
                  <a:gd name="connsiteY1" fmla="*/ 4180637 h 4308227"/>
                  <a:gd name="connsiteX2" fmla="*/ 843516 w 7761768"/>
                  <a:gd name="connsiteY2" fmla="*/ 3882925 h 4308227"/>
                  <a:gd name="connsiteX3" fmla="*/ 1212112 w 7761768"/>
                  <a:gd name="connsiteY3" fmla="*/ 3209530 h 4308227"/>
                  <a:gd name="connsiteX4" fmla="*/ 2062716 w 7761768"/>
                  <a:gd name="connsiteY4" fmla="*/ 693158 h 4308227"/>
                  <a:gd name="connsiteX5" fmla="*/ 2516372 w 7761768"/>
                  <a:gd name="connsiteY5" fmla="*/ 5585 h 4308227"/>
                  <a:gd name="connsiteX6" fmla="*/ 2955851 w 7761768"/>
                  <a:gd name="connsiteY6" fmla="*/ 459241 h 4308227"/>
                  <a:gd name="connsiteX7" fmla="*/ 3565451 w 7761768"/>
                  <a:gd name="connsiteY7" fmla="*/ 1961976 h 4308227"/>
                  <a:gd name="connsiteX8" fmla="*/ 3948223 w 7761768"/>
                  <a:gd name="connsiteY8" fmla="*/ 2621195 h 4308227"/>
                  <a:gd name="connsiteX9" fmla="*/ 4494028 w 7761768"/>
                  <a:gd name="connsiteY9" fmla="*/ 2883464 h 4308227"/>
                  <a:gd name="connsiteX10" fmla="*/ 4968949 w 7761768"/>
                  <a:gd name="connsiteY10" fmla="*/ 3074851 h 4308227"/>
                  <a:gd name="connsiteX11" fmla="*/ 5543107 w 7761768"/>
                  <a:gd name="connsiteY11" fmla="*/ 3514329 h 4308227"/>
                  <a:gd name="connsiteX12" fmla="*/ 6542568 w 7761768"/>
                  <a:gd name="connsiteY12" fmla="*/ 4187725 h 4308227"/>
                  <a:gd name="connsiteX13" fmla="*/ 7761768 w 7761768"/>
                  <a:gd name="connsiteY13" fmla="*/ 4308227 h 4308227"/>
                  <a:gd name="connsiteX0" fmla="*/ 0 w 7761768"/>
                  <a:gd name="connsiteY0" fmla="*/ 4286962 h 4308227"/>
                  <a:gd name="connsiteX1" fmla="*/ 425302 w 7761768"/>
                  <a:gd name="connsiteY1" fmla="*/ 4180637 h 4308227"/>
                  <a:gd name="connsiteX2" fmla="*/ 843516 w 7761768"/>
                  <a:gd name="connsiteY2" fmla="*/ 3882925 h 4308227"/>
                  <a:gd name="connsiteX3" fmla="*/ 1212112 w 7761768"/>
                  <a:gd name="connsiteY3" fmla="*/ 3209530 h 4308227"/>
                  <a:gd name="connsiteX4" fmla="*/ 2062716 w 7761768"/>
                  <a:gd name="connsiteY4" fmla="*/ 693158 h 4308227"/>
                  <a:gd name="connsiteX5" fmla="*/ 2516372 w 7761768"/>
                  <a:gd name="connsiteY5" fmla="*/ 5585 h 4308227"/>
                  <a:gd name="connsiteX6" fmla="*/ 2955851 w 7761768"/>
                  <a:gd name="connsiteY6" fmla="*/ 459241 h 4308227"/>
                  <a:gd name="connsiteX7" fmla="*/ 3565451 w 7761768"/>
                  <a:gd name="connsiteY7" fmla="*/ 1961976 h 4308227"/>
                  <a:gd name="connsiteX8" fmla="*/ 3948223 w 7761768"/>
                  <a:gd name="connsiteY8" fmla="*/ 2621195 h 4308227"/>
                  <a:gd name="connsiteX9" fmla="*/ 4494028 w 7761768"/>
                  <a:gd name="connsiteY9" fmla="*/ 2883464 h 4308227"/>
                  <a:gd name="connsiteX10" fmla="*/ 4968949 w 7761768"/>
                  <a:gd name="connsiteY10" fmla="*/ 3074851 h 4308227"/>
                  <a:gd name="connsiteX11" fmla="*/ 5684875 w 7761768"/>
                  <a:gd name="connsiteY11" fmla="*/ 3634832 h 4308227"/>
                  <a:gd name="connsiteX12" fmla="*/ 6542568 w 7761768"/>
                  <a:gd name="connsiteY12" fmla="*/ 4187725 h 4308227"/>
                  <a:gd name="connsiteX13" fmla="*/ 7761768 w 7761768"/>
                  <a:gd name="connsiteY13" fmla="*/ 4308227 h 4308227"/>
                  <a:gd name="connsiteX0" fmla="*/ 0 w 7761768"/>
                  <a:gd name="connsiteY0" fmla="*/ 4286962 h 4308227"/>
                  <a:gd name="connsiteX1" fmla="*/ 425302 w 7761768"/>
                  <a:gd name="connsiteY1" fmla="*/ 4180637 h 4308227"/>
                  <a:gd name="connsiteX2" fmla="*/ 843516 w 7761768"/>
                  <a:gd name="connsiteY2" fmla="*/ 3882925 h 4308227"/>
                  <a:gd name="connsiteX3" fmla="*/ 1212112 w 7761768"/>
                  <a:gd name="connsiteY3" fmla="*/ 3209530 h 4308227"/>
                  <a:gd name="connsiteX4" fmla="*/ 2062716 w 7761768"/>
                  <a:gd name="connsiteY4" fmla="*/ 693158 h 4308227"/>
                  <a:gd name="connsiteX5" fmla="*/ 2516372 w 7761768"/>
                  <a:gd name="connsiteY5" fmla="*/ 5585 h 4308227"/>
                  <a:gd name="connsiteX6" fmla="*/ 2955851 w 7761768"/>
                  <a:gd name="connsiteY6" fmla="*/ 459241 h 4308227"/>
                  <a:gd name="connsiteX7" fmla="*/ 3565451 w 7761768"/>
                  <a:gd name="connsiteY7" fmla="*/ 1961976 h 4308227"/>
                  <a:gd name="connsiteX8" fmla="*/ 3948223 w 7761768"/>
                  <a:gd name="connsiteY8" fmla="*/ 2621195 h 4308227"/>
                  <a:gd name="connsiteX9" fmla="*/ 4494028 w 7761768"/>
                  <a:gd name="connsiteY9" fmla="*/ 2883464 h 4308227"/>
                  <a:gd name="connsiteX10" fmla="*/ 4968949 w 7761768"/>
                  <a:gd name="connsiteY10" fmla="*/ 3074851 h 4308227"/>
                  <a:gd name="connsiteX11" fmla="*/ 5684875 w 7761768"/>
                  <a:gd name="connsiteY11" fmla="*/ 3634832 h 4308227"/>
                  <a:gd name="connsiteX12" fmla="*/ 6542568 w 7761768"/>
                  <a:gd name="connsiteY12" fmla="*/ 4187725 h 4308227"/>
                  <a:gd name="connsiteX13" fmla="*/ 7761768 w 7761768"/>
                  <a:gd name="connsiteY13" fmla="*/ 4308227 h 4308227"/>
                  <a:gd name="connsiteX0" fmla="*/ 0 w 7761768"/>
                  <a:gd name="connsiteY0" fmla="*/ 4286962 h 4286962"/>
                  <a:gd name="connsiteX1" fmla="*/ 425302 w 7761768"/>
                  <a:gd name="connsiteY1" fmla="*/ 4180637 h 4286962"/>
                  <a:gd name="connsiteX2" fmla="*/ 843516 w 7761768"/>
                  <a:gd name="connsiteY2" fmla="*/ 3882925 h 4286962"/>
                  <a:gd name="connsiteX3" fmla="*/ 1212112 w 7761768"/>
                  <a:gd name="connsiteY3" fmla="*/ 3209530 h 4286962"/>
                  <a:gd name="connsiteX4" fmla="*/ 2062716 w 7761768"/>
                  <a:gd name="connsiteY4" fmla="*/ 693158 h 4286962"/>
                  <a:gd name="connsiteX5" fmla="*/ 2516372 w 7761768"/>
                  <a:gd name="connsiteY5" fmla="*/ 5585 h 4286962"/>
                  <a:gd name="connsiteX6" fmla="*/ 2955851 w 7761768"/>
                  <a:gd name="connsiteY6" fmla="*/ 459241 h 4286962"/>
                  <a:gd name="connsiteX7" fmla="*/ 3565451 w 7761768"/>
                  <a:gd name="connsiteY7" fmla="*/ 1961976 h 4286962"/>
                  <a:gd name="connsiteX8" fmla="*/ 3948223 w 7761768"/>
                  <a:gd name="connsiteY8" fmla="*/ 2621195 h 4286962"/>
                  <a:gd name="connsiteX9" fmla="*/ 4494028 w 7761768"/>
                  <a:gd name="connsiteY9" fmla="*/ 2883464 h 4286962"/>
                  <a:gd name="connsiteX10" fmla="*/ 4968949 w 7761768"/>
                  <a:gd name="connsiteY10" fmla="*/ 3074851 h 4286962"/>
                  <a:gd name="connsiteX11" fmla="*/ 5684875 w 7761768"/>
                  <a:gd name="connsiteY11" fmla="*/ 3634832 h 4286962"/>
                  <a:gd name="connsiteX12" fmla="*/ 6542568 w 7761768"/>
                  <a:gd name="connsiteY12" fmla="*/ 4187725 h 4286962"/>
                  <a:gd name="connsiteX13" fmla="*/ 7761768 w 7761768"/>
                  <a:gd name="connsiteY13" fmla="*/ 4286961 h 4286962"/>
                  <a:gd name="connsiteX0" fmla="*/ 0 w 7761768"/>
                  <a:gd name="connsiteY0" fmla="*/ 4286962 h 4287568"/>
                  <a:gd name="connsiteX1" fmla="*/ 425302 w 7761768"/>
                  <a:gd name="connsiteY1" fmla="*/ 4180637 h 4287568"/>
                  <a:gd name="connsiteX2" fmla="*/ 843516 w 7761768"/>
                  <a:gd name="connsiteY2" fmla="*/ 3882925 h 4287568"/>
                  <a:gd name="connsiteX3" fmla="*/ 1212112 w 7761768"/>
                  <a:gd name="connsiteY3" fmla="*/ 3209530 h 4287568"/>
                  <a:gd name="connsiteX4" fmla="*/ 2062716 w 7761768"/>
                  <a:gd name="connsiteY4" fmla="*/ 693158 h 4287568"/>
                  <a:gd name="connsiteX5" fmla="*/ 2516372 w 7761768"/>
                  <a:gd name="connsiteY5" fmla="*/ 5585 h 4287568"/>
                  <a:gd name="connsiteX6" fmla="*/ 2955851 w 7761768"/>
                  <a:gd name="connsiteY6" fmla="*/ 459241 h 4287568"/>
                  <a:gd name="connsiteX7" fmla="*/ 3565451 w 7761768"/>
                  <a:gd name="connsiteY7" fmla="*/ 1961976 h 4287568"/>
                  <a:gd name="connsiteX8" fmla="*/ 3948223 w 7761768"/>
                  <a:gd name="connsiteY8" fmla="*/ 2621195 h 4287568"/>
                  <a:gd name="connsiteX9" fmla="*/ 4494028 w 7761768"/>
                  <a:gd name="connsiteY9" fmla="*/ 2883464 h 4287568"/>
                  <a:gd name="connsiteX10" fmla="*/ 4968949 w 7761768"/>
                  <a:gd name="connsiteY10" fmla="*/ 3074851 h 4287568"/>
                  <a:gd name="connsiteX11" fmla="*/ 5684875 w 7761768"/>
                  <a:gd name="connsiteY11" fmla="*/ 3634832 h 4287568"/>
                  <a:gd name="connsiteX12" fmla="*/ 6542568 w 7761768"/>
                  <a:gd name="connsiteY12" fmla="*/ 4187725 h 4287568"/>
                  <a:gd name="connsiteX13" fmla="*/ 7761768 w 7761768"/>
                  <a:gd name="connsiteY13" fmla="*/ 4286961 h 42875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7761768" h="4287568">
                    <a:moveTo>
                      <a:pt x="0" y="4286962"/>
                    </a:moveTo>
                    <a:cubicBezTo>
                      <a:pt x="142358" y="4267469"/>
                      <a:pt x="284716" y="4247976"/>
                      <a:pt x="425302" y="4180637"/>
                    </a:cubicBezTo>
                    <a:cubicBezTo>
                      <a:pt x="565888" y="4113298"/>
                      <a:pt x="712381" y="4044776"/>
                      <a:pt x="843516" y="3882925"/>
                    </a:cubicBezTo>
                    <a:cubicBezTo>
                      <a:pt x="974651" y="3721074"/>
                      <a:pt x="1008912" y="3741158"/>
                      <a:pt x="1212112" y="3209530"/>
                    </a:cubicBezTo>
                    <a:cubicBezTo>
                      <a:pt x="1415312" y="2677902"/>
                      <a:pt x="1845339" y="1227149"/>
                      <a:pt x="2062716" y="693158"/>
                    </a:cubicBezTo>
                    <a:cubicBezTo>
                      <a:pt x="2280093" y="159167"/>
                      <a:pt x="2367516" y="44571"/>
                      <a:pt x="2516372" y="5585"/>
                    </a:cubicBezTo>
                    <a:cubicBezTo>
                      <a:pt x="2665228" y="-33401"/>
                      <a:pt x="2781005" y="133176"/>
                      <a:pt x="2955851" y="459241"/>
                    </a:cubicBezTo>
                    <a:cubicBezTo>
                      <a:pt x="3130698" y="785306"/>
                      <a:pt x="3400056" y="1601650"/>
                      <a:pt x="3565451" y="1961976"/>
                    </a:cubicBezTo>
                    <a:cubicBezTo>
                      <a:pt x="3730846" y="2322302"/>
                      <a:pt x="3793460" y="2467614"/>
                      <a:pt x="3948223" y="2621195"/>
                    </a:cubicBezTo>
                    <a:cubicBezTo>
                      <a:pt x="4102986" y="2774776"/>
                      <a:pt x="4309730" y="2814944"/>
                      <a:pt x="4494028" y="2883464"/>
                    </a:cubicBezTo>
                    <a:cubicBezTo>
                      <a:pt x="4678326" y="2951984"/>
                      <a:pt x="4770475" y="2949623"/>
                      <a:pt x="4968949" y="3074851"/>
                    </a:cubicBezTo>
                    <a:cubicBezTo>
                      <a:pt x="5167424" y="3200079"/>
                      <a:pt x="5422605" y="3442265"/>
                      <a:pt x="5684875" y="3634832"/>
                    </a:cubicBezTo>
                    <a:cubicBezTo>
                      <a:pt x="5947145" y="3827399"/>
                      <a:pt x="6196419" y="4079037"/>
                      <a:pt x="6542568" y="4187725"/>
                    </a:cubicBezTo>
                    <a:cubicBezTo>
                      <a:pt x="6888717" y="4296413"/>
                      <a:pt x="7299252" y="4288142"/>
                      <a:pt x="7761768" y="4286961"/>
                    </a:cubicBezTo>
                  </a:path>
                </a:pathLst>
              </a:custGeom>
              <a:noFill/>
              <a:ln w="19050" cap="flat" cmpd="sng" algn="ctr">
                <a:solidFill>
                  <a:srgbClr val="0BB5DD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  <p:cxnSp>
            <p:nvCxnSpPr>
              <p:cNvPr id="54" name="Straight Arrow Connector 53">
                <a:extLst>
                  <a:ext uri="{FF2B5EF4-FFF2-40B4-BE49-F238E27FC236}">
                    <a16:creationId xmlns:a16="http://schemas.microsoft.com/office/drawing/2014/main" id="{D8532A2E-983A-64B4-226C-3C542C216CFB}"/>
                  </a:ext>
                </a:extLst>
              </p:cNvPr>
              <p:cNvCxnSpPr/>
              <p:nvPr/>
            </p:nvCxnSpPr>
            <p:spPr>
              <a:xfrm>
                <a:off x="6647087" y="3279639"/>
                <a:ext cx="1866632" cy="0"/>
              </a:xfrm>
              <a:prstGeom prst="straightConnector1">
                <a:avLst/>
              </a:prstGeom>
              <a:noFill/>
              <a:ln w="19050" cap="flat" cmpd="sng" algn="ctr">
                <a:solidFill>
                  <a:srgbClr val="E7E6E6">
                    <a:lumMod val="75000"/>
                  </a:srgbClr>
                </a:solidFill>
                <a:prstDash val="solid"/>
                <a:miter lim="800000"/>
                <a:tailEnd type="triangle"/>
              </a:ln>
              <a:effectLst/>
            </p:spPr>
          </p:cxnSp>
          <p:sp>
            <p:nvSpPr>
              <p:cNvPr id="55" name="Freeform 101">
                <a:extLst>
                  <a:ext uri="{FF2B5EF4-FFF2-40B4-BE49-F238E27FC236}">
                    <a16:creationId xmlns:a16="http://schemas.microsoft.com/office/drawing/2014/main" id="{8CD8BD67-FB37-2C51-56E4-59F8A2D8AFFC}"/>
                  </a:ext>
                </a:extLst>
              </p:cNvPr>
              <p:cNvSpPr/>
              <p:nvPr/>
            </p:nvSpPr>
            <p:spPr>
              <a:xfrm>
                <a:off x="6653666" y="2277350"/>
                <a:ext cx="1769917" cy="982045"/>
              </a:xfrm>
              <a:custGeom>
                <a:avLst/>
                <a:gdLst>
                  <a:gd name="connsiteX0" fmla="*/ 0 w 7761768"/>
                  <a:gd name="connsiteY0" fmla="*/ 4286962 h 4308227"/>
                  <a:gd name="connsiteX1" fmla="*/ 425302 w 7761768"/>
                  <a:gd name="connsiteY1" fmla="*/ 4180637 h 4308227"/>
                  <a:gd name="connsiteX2" fmla="*/ 843516 w 7761768"/>
                  <a:gd name="connsiteY2" fmla="*/ 3882925 h 4308227"/>
                  <a:gd name="connsiteX3" fmla="*/ 1212112 w 7761768"/>
                  <a:gd name="connsiteY3" fmla="*/ 3209530 h 4308227"/>
                  <a:gd name="connsiteX4" fmla="*/ 2062716 w 7761768"/>
                  <a:gd name="connsiteY4" fmla="*/ 693158 h 4308227"/>
                  <a:gd name="connsiteX5" fmla="*/ 2516372 w 7761768"/>
                  <a:gd name="connsiteY5" fmla="*/ 5585 h 4308227"/>
                  <a:gd name="connsiteX6" fmla="*/ 2955851 w 7761768"/>
                  <a:gd name="connsiteY6" fmla="*/ 459241 h 4308227"/>
                  <a:gd name="connsiteX7" fmla="*/ 3565451 w 7761768"/>
                  <a:gd name="connsiteY7" fmla="*/ 1961976 h 4308227"/>
                  <a:gd name="connsiteX8" fmla="*/ 3948223 w 7761768"/>
                  <a:gd name="connsiteY8" fmla="*/ 2621195 h 4308227"/>
                  <a:gd name="connsiteX9" fmla="*/ 4494028 w 7761768"/>
                  <a:gd name="connsiteY9" fmla="*/ 2883464 h 4308227"/>
                  <a:gd name="connsiteX10" fmla="*/ 4968949 w 7761768"/>
                  <a:gd name="connsiteY10" fmla="*/ 3074851 h 4308227"/>
                  <a:gd name="connsiteX11" fmla="*/ 5621079 w 7761768"/>
                  <a:gd name="connsiteY11" fmla="*/ 3585213 h 4308227"/>
                  <a:gd name="connsiteX12" fmla="*/ 5996763 w 7761768"/>
                  <a:gd name="connsiteY12" fmla="*/ 3911278 h 4308227"/>
                  <a:gd name="connsiteX13" fmla="*/ 6542568 w 7761768"/>
                  <a:gd name="connsiteY13" fmla="*/ 4187725 h 4308227"/>
                  <a:gd name="connsiteX14" fmla="*/ 7761768 w 7761768"/>
                  <a:gd name="connsiteY14" fmla="*/ 4308227 h 4308227"/>
                  <a:gd name="connsiteX0" fmla="*/ 0 w 7761768"/>
                  <a:gd name="connsiteY0" fmla="*/ 4286962 h 4308227"/>
                  <a:gd name="connsiteX1" fmla="*/ 425302 w 7761768"/>
                  <a:gd name="connsiteY1" fmla="*/ 4180637 h 4308227"/>
                  <a:gd name="connsiteX2" fmla="*/ 843516 w 7761768"/>
                  <a:gd name="connsiteY2" fmla="*/ 3882925 h 4308227"/>
                  <a:gd name="connsiteX3" fmla="*/ 1212112 w 7761768"/>
                  <a:gd name="connsiteY3" fmla="*/ 3209530 h 4308227"/>
                  <a:gd name="connsiteX4" fmla="*/ 2062716 w 7761768"/>
                  <a:gd name="connsiteY4" fmla="*/ 693158 h 4308227"/>
                  <a:gd name="connsiteX5" fmla="*/ 2516372 w 7761768"/>
                  <a:gd name="connsiteY5" fmla="*/ 5585 h 4308227"/>
                  <a:gd name="connsiteX6" fmla="*/ 2955851 w 7761768"/>
                  <a:gd name="connsiteY6" fmla="*/ 459241 h 4308227"/>
                  <a:gd name="connsiteX7" fmla="*/ 3565451 w 7761768"/>
                  <a:gd name="connsiteY7" fmla="*/ 1961976 h 4308227"/>
                  <a:gd name="connsiteX8" fmla="*/ 3948223 w 7761768"/>
                  <a:gd name="connsiteY8" fmla="*/ 2621195 h 4308227"/>
                  <a:gd name="connsiteX9" fmla="*/ 4494028 w 7761768"/>
                  <a:gd name="connsiteY9" fmla="*/ 2883464 h 4308227"/>
                  <a:gd name="connsiteX10" fmla="*/ 4968949 w 7761768"/>
                  <a:gd name="connsiteY10" fmla="*/ 3074851 h 4308227"/>
                  <a:gd name="connsiteX11" fmla="*/ 5621079 w 7761768"/>
                  <a:gd name="connsiteY11" fmla="*/ 3585213 h 4308227"/>
                  <a:gd name="connsiteX12" fmla="*/ 5996763 w 7761768"/>
                  <a:gd name="connsiteY12" fmla="*/ 3911278 h 4308227"/>
                  <a:gd name="connsiteX13" fmla="*/ 6542568 w 7761768"/>
                  <a:gd name="connsiteY13" fmla="*/ 4187725 h 4308227"/>
                  <a:gd name="connsiteX14" fmla="*/ 7761768 w 7761768"/>
                  <a:gd name="connsiteY14" fmla="*/ 4308227 h 4308227"/>
                  <a:gd name="connsiteX0" fmla="*/ 0 w 7761768"/>
                  <a:gd name="connsiteY0" fmla="*/ 4286962 h 4308227"/>
                  <a:gd name="connsiteX1" fmla="*/ 425302 w 7761768"/>
                  <a:gd name="connsiteY1" fmla="*/ 4180637 h 4308227"/>
                  <a:gd name="connsiteX2" fmla="*/ 843516 w 7761768"/>
                  <a:gd name="connsiteY2" fmla="*/ 3882925 h 4308227"/>
                  <a:gd name="connsiteX3" fmla="*/ 1212112 w 7761768"/>
                  <a:gd name="connsiteY3" fmla="*/ 3209530 h 4308227"/>
                  <a:gd name="connsiteX4" fmla="*/ 2062716 w 7761768"/>
                  <a:gd name="connsiteY4" fmla="*/ 693158 h 4308227"/>
                  <a:gd name="connsiteX5" fmla="*/ 2516372 w 7761768"/>
                  <a:gd name="connsiteY5" fmla="*/ 5585 h 4308227"/>
                  <a:gd name="connsiteX6" fmla="*/ 2955851 w 7761768"/>
                  <a:gd name="connsiteY6" fmla="*/ 459241 h 4308227"/>
                  <a:gd name="connsiteX7" fmla="*/ 3565451 w 7761768"/>
                  <a:gd name="connsiteY7" fmla="*/ 1961976 h 4308227"/>
                  <a:gd name="connsiteX8" fmla="*/ 3948223 w 7761768"/>
                  <a:gd name="connsiteY8" fmla="*/ 2621195 h 4308227"/>
                  <a:gd name="connsiteX9" fmla="*/ 4494028 w 7761768"/>
                  <a:gd name="connsiteY9" fmla="*/ 2883464 h 4308227"/>
                  <a:gd name="connsiteX10" fmla="*/ 4968949 w 7761768"/>
                  <a:gd name="connsiteY10" fmla="*/ 3074851 h 4308227"/>
                  <a:gd name="connsiteX11" fmla="*/ 5543107 w 7761768"/>
                  <a:gd name="connsiteY11" fmla="*/ 3514329 h 4308227"/>
                  <a:gd name="connsiteX12" fmla="*/ 5996763 w 7761768"/>
                  <a:gd name="connsiteY12" fmla="*/ 3911278 h 4308227"/>
                  <a:gd name="connsiteX13" fmla="*/ 6542568 w 7761768"/>
                  <a:gd name="connsiteY13" fmla="*/ 4187725 h 4308227"/>
                  <a:gd name="connsiteX14" fmla="*/ 7761768 w 7761768"/>
                  <a:gd name="connsiteY14" fmla="*/ 4308227 h 4308227"/>
                  <a:gd name="connsiteX0" fmla="*/ 0 w 7761768"/>
                  <a:gd name="connsiteY0" fmla="*/ 4286962 h 4308227"/>
                  <a:gd name="connsiteX1" fmla="*/ 425302 w 7761768"/>
                  <a:gd name="connsiteY1" fmla="*/ 4180637 h 4308227"/>
                  <a:gd name="connsiteX2" fmla="*/ 843516 w 7761768"/>
                  <a:gd name="connsiteY2" fmla="*/ 3882925 h 4308227"/>
                  <a:gd name="connsiteX3" fmla="*/ 1212112 w 7761768"/>
                  <a:gd name="connsiteY3" fmla="*/ 3209530 h 4308227"/>
                  <a:gd name="connsiteX4" fmla="*/ 2062716 w 7761768"/>
                  <a:gd name="connsiteY4" fmla="*/ 693158 h 4308227"/>
                  <a:gd name="connsiteX5" fmla="*/ 2516372 w 7761768"/>
                  <a:gd name="connsiteY5" fmla="*/ 5585 h 4308227"/>
                  <a:gd name="connsiteX6" fmla="*/ 2955851 w 7761768"/>
                  <a:gd name="connsiteY6" fmla="*/ 459241 h 4308227"/>
                  <a:gd name="connsiteX7" fmla="*/ 3565451 w 7761768"/>
                  <a:gd name="connsiteY7" fmla="*/ 1961976 h 4308227"/>
                  <a:gd name="connsiteX8" fmla="*/ 3948223 w 7761768"/>
                  <a:gd name="connsiteY8" fmla="*/ 2621195 h 4308227"/>
                  <a:gd name="connsiteX9" fmla="*/ 4494028 w 7761768"/>
                  <a:gd name="connsiteY9" fmla="*/ 2883464 h 4308227"/>
                  <a:gd name="connsiteX10" fmla="*/ 4968949 w 7761768"/>
                  <a:gd name="connsiteY10" fmla="*/ 3074851 h 4308227"/>
                  <a:gd name="connsiteX11" fmla="*/ 5543107 w 7761768"/>
                  <a:gd name="connsiteY11" fmla="*/ 3514329 h 4308227"/>
                  <a:gd name="connsiteX12" fmla="*/ 5996763 w 7761768"/>
                  <a:gd name="connsiteY12" fmla="*/ 3911278 h 4308227"/>
                  <a:gd name="connsiteX13" fmla="*/ 6542568 w 7761768"/>
                  <a:gd name="connsiteY13" fmla="*/ 4187725 h 4308227"/>
                  <a:gd name="connsiteX14" fmla="*/ 7761768 w 7761768"/>
                  <a:gd name="connsiteY14" fmla="*/ 4308227 h 4308227"/>
                  <a:gd name="connsiteX0" fmla="*/ 0 w 7761768"/>
                  <a:gd name="connsiteY0" fmla="*/ 4286962 h 4308227"/>
                  <a:gd name="connsiteX1" fmla="*/ 425302 w 7761768"/>
                  <a:gd name="connsiteY1" fmla="*/ 4180637 h 4308227"/>
                  <a:gd name="connsiteX2" fmla="*/ 843516 w 7761768"/>
                  <a:gd name="connsiteY2" fmla="*/ 3882925 h 4308227"/>
                  <a:gd name="connsiteX3" fmla="*/ 1212112 w 7761768"/>
                  <a:gd name="connsiteY3" fmla="*/ 3209530 h 4308227"/>
                  <a:gd name="connsiteX4" fmla="*/ 2062716 w 7761768"/>
                  <a:gd name="connsiteY4" fmla="*/ 693158 h 4308227"/>
                  <a:gd name="connsiteX5" fmla="*/ 2516372 w 7761768"/>
                  <a:gd name="connsiteY5" fmla="*/ 5585 h 4308227"/>
                  <a:gd name="connsiteX6" fmla="*/ 2955851 w 7761768"/>
                  <a:gd name="connsiteY6" fmla="*/ 459241 h 4308227"/>
                  <a:gd name="connsiteX7" fmla="*/ 3565451 w 7761768"/>
                  <a:gd name="connsiteY7" fmla="*/ 1961976 h 4308227"/>
                  <a:gd name="connsiteX8" fmla="*/ 3948223 w 7761768"/>
                  <a:gd name="connsiteY8" fmla="*/ 2621195 h 4308227"/>
                  <a:gd name="connsiteX9" fmla="*/ 4494028 w 7761768"/>
                  <a:gd name="connsiteY9" fmla="*/ 2883464 h 4308227"/>
                  <a:gd name="connsiteX10" fmla="*/ 4968949 w 7761768"/>
                  <a:gd name="connsiteY10" fmla="*/ 3074851 h 4308227"/>
                  <a:gd name="connsiteX11" fmla="*/ 5543107 w 7761768"/>
                  <a:gd name="connsiteY11" fmla="*/ 3514329 h 4308227"/>
                  <a:gd name="connsiteX12" fmla="*/ 5996763 w 7761768"/>
                  <a:gd name="connsiteY12" fmla="*/ 3911278 h 4308227"/>
                  <a:gd name="connsiteX13" fmla="*/ 6542568 w 7761768"/>
                  <a:gd name="connsiteY13" fmla="*/ 4187725 h 4308227"/>
                  <a:gd name="connsiteX14" fmla="*/ 7761768 w 7761768"/>
                  <a:gd name="connsiteY14" fmla="*/ 4308227 h 4308227"/>
                  <a:gd name="connsiteX0" fmla="*/ 0 w 7761768"/>
                  <a:gd name="connsiteY0" fmla="*/ 4286962 h 4308227"/>
                  <a:gd name="connsiteX1" fmla="*/ 425302 w 7761768"/>
                  <a:gd name="connsiteY1" fmla="*/ 4180637 h 4308227"/>
                  <a:gd name="connsiteX2" fmla="*/ 843516 w 7761768"/>
                  <a:gd name="connsiteY2" fmla="*/ 3882925 h 4308227"/>
                  <a:gd name="connsiteX3" fmla="*/ 1212112 w 7761768"/>
                  <a:gd name="connsiteY3" fmla="*/ 3209530 h 4308227"/>
                  <a:gd name="connsiteX4" fmla="*/ 2062716 w 7761768"/>
                  <a:gd name="connsiteY4" fmla="*/ 693158 h 4308227"/>
                  <a:gd name="connsiteX5" fmla="*/ 2516372 w 7761768"/>
                  <a:gd name="connsiteY5" fmla="*/ 5585 h 4308227"/>
                  <a:gd name="connsiteX6" fmla="*/ 2955851 w 7761768"/>
                  <a:gd name="connsiteY6" fmla="*/ 459241 h 4308227"/>
                  <a:gd name="connsiteX7" fmla="*/ 3565451 w 7761768"/>
                  <a:gd name="connsiteY7" fmla="*/ 1961976 h 4308227"/>
                  <a:gd name="connsiteX8" fmla="*/ 3948223 w 7761768"/>
                  <a:gd name="connsiteY8" fmla="*/ 2621195 h 4308227"/>
                  <a:gd name="connsiteX9" fmla="*/ 4494028 w 7761768"/>
                  <a:gd name="connsiteY9" fmla="*/ 2883464 h 4308227"/>
                  <a:gd name="connsiteX10" fmla="*/ 4968949 w 7761768"/>
                  <a:gd name="connsiteY10" fmla="*/ 3074851 h 4308227"/>
                  <a:gd name="connsiteX11" fmla="*/ 5543107 w 7761768"/>
                  <a:gd name="connsiteY11" fmla="*/ 3514329 h 4308227"/>
                  <a:gd name="connsiteX12" fmla="*/ 6542568 w 7761768"/>
                  <a:gd name="connsiteY12" fmla="*/ 4187725 h 4308227"/>
                  <a:gd name="connsiteX13" fmla="*/ 7761768 w 7761768"/>
                  <a:gd name="connsiteY13" fmla="*/ 4308227 h 4308227"/>
                  <a:gd name="connsiteX0" fmla="*/ 0 w 7761768"/>
                  <a:gd name="connsiteY0" fmla="*/ 4286962 h 4308227"/>
                  <a:gd name="connsiteX1" fmla="*/ 425302 w 7761768"/>
                  <a:gd name="connsiteY1" fmla="*/ 4180637 h 4308227"/>
                  <a:gd name="connsiteX2" fmla="*/ 843516 w 7761768"/>
                  <a:gd name="connsiteY2" fmla="*/ 3882925 h 4308227"/>
                  <a:gd name="connsiteX3" fmla="*/ 1212112 w 7761768"/>
                  <a:gd name="connsiteY3" fmla="*/ 3209530 h 4308227"/>
                  <a:gd name="connsiteX4" fmla="*/ 2062716 w 7761768"/>
                  <a:gd name="connsiteY4" fmla="*/ 693158 h 4308227"/>
                  <a:gd name="connsiteX5" fmla="*/ 2516372 w 7761768"/>
                  <a:gd name="connsiteY5" fmla="*/ 5585 h 4308227"/>
                  <a:gd name="connsiteX6" fmla="*/ 2955851 w 7761768"/>
                  <a:gd name="connsiteY6" fmla="*/ 459241 h 4308227"/>
                  <a:gd name="connsiteX7" fmla="*/ 3565451 w 7761768"/>
                  <a:gd name="connsiteY7" fmla="*/ 1961976 h 4308227"/>
                  <a:gd name="connsiteX8" fmla="*/ 3948223 w 7761768"/>
                  <a:gd name="connsiteY8" fmla="*/ 2621195 h 4308227"/>
                  <a:gd name="connsiteX9" fmla="*/ 4494028 w 7761768"/>
                  <a:gd name="connsiteY9" fmla="*/ 2883464 h 4308227"/>
                  <a:gd name="connsiteX10" fmla="*/ 4968949 w 7761768"/>
                  <a:gd name="connsiteY10" fmla="*/ 3074851 h 4308227"/>
                  <a:gd name="connsiteX11" fmla="*/ 5684875 w 7761768"/>
                  <a:gd name="connsiteY11" fmla="*/ 3634832 h 4308227"/>
                  <a:gd name="connsiteX12" fmla="*/ 6542568 w 7761768"/>
                  <a:gd name="connsiteY12" fmla="*/ 4187725 h 4308227"/>
                  <a:gd name="connsiteX13" fmla="*/ 7761768 w 7761768"/>
                  <a:gd name="connsiteY13" fmla="*/ 4308227 h 4308227"/>
                  <a:gd name="connsiteX0" fmla="*/ 0 w 7761768"/>
                  <a:gd name="connsiteY0" fmla="*/ 4286962 h 4308227"/>
                  <a:gd name="connsiteX1" fmla="*/ 425302 w 7761768"/>
                  <a:gd name="connsiteY1" fmla="*/ 4180637 h 4308227"/>
                  <a:gd name="connsiteX2" fmla="*/ 843516 w 7761768"/>
                  <a:gd name="connsiteY2" fmla="*/ 3882925 h 4308227"/>
                  <a:gd name="connsiteX3" fmla="*/ 1212112 w 7761768"/>
                  <a:gd name="connsiteY3" fmla="*/ 3209530 h 4308227"/>
                  <a:gd name="connsiteX4" fmla="*/ 2062716 w 7761768"/>
                  <a:gd name="connsiteY4" fmla="*/ 693158 h 4308227"/>
                  <a:gd name="connsiteX5" fmla="*/ 2516372 w 7761768"/>
                  <a:gd name="connsiteY5" fmla="*/ 5585 h 4308227"/>
                  <a:gd name="connsiteX6" fmla="*/ 2955851 w 7761768"/>
                  <a:gd name="connsiteY6" fmla="*/ 459241 h 4308227"/>
                  <a:gd name="connsiteX7" fmla="*/ 3565451 w 7761768"/>
                  <a:gd name="connsiteY7" fmla="*/ 1961976 h 4308227"/>
                  <a:gd name="connsiteX8" fmla="*/ 3948223 w 7761768"/>
                  <a:gd name="connsiteY8" fmla="*/ 2621195 h 4308227"/>
                  <a:gd name="connsiteX9" fmla="*/ 4494028 w 7761768"/>
                  <a:gd name="connsiteY9" fmla="*/ 2883464 h 4308227"/>
                  <a:gd name="connsiteX10" fmla="*/ 4968949 w 7761768"/>
                  <a:gd name="connsiteY10" fmla="*/ 3074851 h 4308227"/>
                  <a:gd name="connsiteX11" fmla="*/ 5684875 w 7761768"/>
                  <a:gd name="connsiteY11" fmla="*/ 3634832 h 4308227"/>
                  <a:gd name="connsiteX12" fmla="*/ 6542568 w 7761768"/>
                  <a:gd name="connsiteY12" fmla="*/ 4187725 h 4308227"/>
                  <a:gd name="connsiteX13" fmla="*/ 7761768 w 7761768"/>
                  <a:gd name="connsiteY13" fmla="*/ 4308227 h 4308227"/>
                  <a:gd name="connsiteX0" fmla="*/ 0 w 7761768"/>
                  <a:gd name="connsiteY0" fmla="*/ 4284376 h 4305641"/>
                  <a:gd name="connsiteX1" fmla="*/ 425302 w 7761768"/>
                  <a:gd name="connsiteY1" fmla="*/ 4178051 h 4305641"/>
                  <a:gd name="connsiteX2" fmla="*/ 843516 w 7761768"/>
                  <a:gd name="connsiteY2" fmla="*/ 3880339 h 4305641"/>
                  <a:gd name="connsiteX3" fmla="*/ 1212112 w 7761768"/>
                  <a:gd name="connsiteY3" fmla="*/ 3206944 h 4305641"/>
                  <a:gd name="connsiteX4" fmla="*/ 2062716 w 7761768"/>
                  <a:gd name="connsiteY4" fmla="*/ 690572 h 4305641"/>
                  <a:gd name="connsiteX5" fmla="*/ 2516372 w 7761768"/>
                  <a:gd name="connsiteY5" fmla="*/ 2999 h 4305641"/>
                  <a:gd name="connsiteX6" fmla="*/ 2899144 w 7761768"/>
                  <a:gd name="connsiteY6" fmla="*/ 506274 h 4305641"/>
                  <a:gd name="connsiteX7" fmla="*/ 3565451 w 7761768"/>
                  <a:gd name="connsiteY7" fmla="*/ 1959390 h 4305641"/>
                  <a:gd name="connsiteX8" fmla="*/ 3948223 w 7761768"/>
                  <a:gd name="connsiteY8" fmla="*/ 2618609 h 4305641"/>
                  <a:gd name="connsiteX9" fmla="*/ 4494028 w 7761768"/>
                  <a:gd name="connsiteY9" fmla="*/ 2880878 h 4305641"/>
                  <a:gd name="connsiteX10" fmla="*/ 4968949 w 7761768"/>
                  <a:gd name="connsiteY10" fmla="*/ 3072265 h 4305641"/>
                  <a:gd name="connsiteX11" fmla="*/ 5684875 w 7761768"/>
                  <a:gd name="connsiteY11" fmla="*/ 3632246 h 4305641"/>
                  <a:gd name="connsiteX12" fmla="*/ 6542568 w 7761768"/>
                  <a:gd name="connsiteY12" fmla="*/ 4185139 h 4305641"/>
                  <a:gd name="connsiteX13" fmla="*/ 7761768 w 7761768"/>
                  <a:gd name="connsiteY13" fmla="*/ 4305641 h 4305641"/>
                  <a:gd name="connsiteX0" fmla="*/ 0 w 7761768"/>
                  <a:gd name="connsiteY0" fmla="*/ 4214443 h 4235708"/>
                  <a:gd name="connsiteX1" fmla="*/ 425302 w 7761768"/>
                  <a:gd name="connsiteY1" fmla="*/ 4108118 h 4235708"/>
                  <a:gd name="connsiteX2" fmla="*/ 843516 w 7761768"/>
                  <a:gd name="connsiteY2" fmla="*/ 3810406 h 4235708"/>
                  <a:gd name="connsiteX3" fmla="*/ 1212112 w 7761768"/>
                  <a:gd name="connsiteY3" fmla="*/ 3137011 h 4235708"/>
                  <a:gd name="connsiteX4" fmla="*/ 2062716 w 7761768"/>
                  <a:gd name="connsiteY4" fmla="*/ 620639 h 4235708"/>
                  <a:gd name="connsiteX5" fmla="*/ 2509284 w 7761768"/>
                  <a:gd name="connsiteY5" fmla="*/ 3950 h 4235708"/>
                  <a:gd name="connsiteX6" fmla="*/ 2899144 w 7761768"/>
                  <a:gd name="connsiteY6" fmla="*/ 436341 h 4235708"/>
                  <a:gd name="connsiteX7" fmla="*/ 3565451 w 7761768"/>
                  <a:gd name="connsiteY7" fmla="*/ 1889457 h 4235708"/>
                  <a:gd name="connsiteX8" fmla="*/ 3948223 w 7761768"/>
                  <a:gd name="connsiteY8" fmla="*/ 2548676 h 4235708"/>
                  <a:gd name="connsiteX9" fmla="*/ 4494028 w 7761768"/>
                  <a:gd name="connsiteY9" fmla="*/ 2810945 h 4235708"/>
                  <a:gd name="connsiteX10" fmla="*/ 4968949 w 7761768"/>
                  <a:gd name="connsiteY10" fmla="*/ 3002332 h 4235708"/>
                  <a:gd name="connsiteX11" fmla="*/ 5684875 w 7761768"/>
                  <a:gd name="connsiteY11" fmla="*/ 3562313 h 4235708"/>
                  <a:gd name="connsiteX12" fmla="*/ 6542568 w 7761768"/>
                  <a:gd name="connsiteY12" fmla="*/ 4115206 h 4235708"/>
                  <a:gd name="connsiteX13" fmla="*/ 7761768 w 7761768"/>
                  <a:gd name="connsiteY13" fmla="*/ 4235708 h 4235708"/>
                  <a:gd name="connsiteX0" fmla="*/ 0 w 7761768"/>
                  <a:gd name="connsiteY0" fmla="*/ 4210651 h 4231916"/>
                  <a:gd name="connsiteX1" fmla="*/ 425302 w 7761768"/>
                  <a:gd name="connsiteY1" fmla="*/ 4104326 h 4231916"/>
                  <a:gd name="connsiteX2" fmla="*/ 843516 w 7761768"/>
                  <a:gd name="connsiteY2" fmla="*/ 3806614 h 4231916"/>
                  <a:gd name="connsiteX3" fmla="*/ 1212112 w 7761768"/>
                  <a:gd name="connsiteY3" fmla="*/ 3133219 h 4231916"/>
                  <a:gd name="connsiteX4" fmla="*/ 2062716 w 7761768"/>
                  <a:gd name="connsiteY4" fmla="*/ 616847 h 4231916"/>
                  <a:gd name="connsiteX5" fmla="*/ 2509284 w 7761768"/>
                  <a:gd name="connsiteY5" fmla="*/ 158 h 4231916"/>
                  <a:gd name="connsiteX6" fmla="*/ 2899144 w 7761768"/>
                  <a:gd name="connsiteY6" fmla="*/ 432549 h 4231916"/>
                  <a:gd name="connsiteX7" fmla="*/ 3565451 w 7761768"/>
                  <a:gd name="connsiteY7" fmla="*/ 1885665 h 4231916"/>
                  <a:gd name="connsiteX8" fmla="*/ 3948223 w 7761768"/>
                  <a:gd name="connsiteY8" fmla="*/ 2544884 h 4231916"/>
                  <a:gd name="connsiteX9" fmla="*/ 4494028 w 7761768"/>
                  <a:gd name="connsiteY9" fmla="*/ 2807153 h 4231916"/>
                  <a:gd name="connsiteX10" fmla="*/ 4968949 w 7761768"/>
                  <a:gd name="connsiteY10" fmla="*/ 2998540 h 4231916"/>
                  <a:gd name="connsiteX11" fmla="*/ 5684875 w 7761768"/>
                  <a:gd name="connsiteY11" fmla="*/ 3558521 h 4231916"/>
                  <a:gd name="connsiteX12" fmla="*/ 6542568 w 7761768"/>
                  <a:gd name="connsiteY12" fmla="*/ 4111414 h 4231916"/>
                  <a:gd name="connsiteX13" fmla="*/ 7761768 w 7761768"/>
                  <a:gd name="connsiteY13" fmla="*/ 4231916 h 4231916"/>
                  <a:gd name="connsiteX0" fmla="*/ 0 w 7761768"/>
                  <a:gd name="connsiteY0" fmla="*/ 4210651 h 4231916"/>
                  <a:gd name="connsiteX1" fmla="*/ 425302 w 7761768"/>
                  <a:gd name="connsiteY1" fmla="*/ 4104326 h 4231916"/>
                  <a:gd name="connsiteX2" fmla="*/ 843516 w 7761768"/>
                  <a:gd name="connsiteY2" fmla="*/ 3806614 h 4231916"/>
                  <a:gd name="connsiteX3" fmla="*/ 1212112 w 7761768"/>
                  <a:gd name="connsiteY3" fmla="*/ 3133219 h 4231916"/>
                  <a:gd name="connsiteX4" fmla="*/ 2062716 w 7761768"/>
                  <a:gd name="connsiteY4" fmla="*/ 616847 h 4231916"/>
                  <a:gd name="connsiteX5" fmla="*/ 2509284 w 7761768"/>
                  <a:gd name="connsiteY5" fmla="*/ 158 h 4231916"/>
                  <a:gd name="connsiteX6" fmla="*/ 2899144 w 7761768"/>
                  <a:gd name="connsiteY6" fmla="*/ 432549 h 4231916"/>
                  <a:gd name="connsiteX7" fmla="*/ 3430772 w 7761768"/>
                  <a:gd name="connsiteY7" fmla="*/ 1949461 h 4231916"/>
                  <a:gd name="connsiteX8" fmla="*/ 3948223 w 7761768"/>
                  <a:gd name="connsiteY8" fmla="*/ 2544884 h 4231916"/>
                  <a:gd name="connsiteX9" fmla="*/ 4494028 w 7761768"/>
                  <a:gd name="connsiteY9" fmla="*/ 2807153 h 4231916"/>
                  <a:gd name="connsiteX10" fmla="*/ 4968949 w 7761768"/>
                  <a:gd name="connsiteY10" fmla="*/ 2998540 h 4231916"/>
                  <a:gd name="connsiteX11" fmla="*/ 5684875 w 7761768"/>
                  <a:gd name="connsiteY11" fmla="*/ 3558521 h 4231916"/>
                  <a:gd name="connsiteX12" fmla="*/ 6542568 w 7761768"/>
                  <a:gd name="connsiteY12" fmla="*/ 4111414 h 4231916"/>
                  <a:gd name="connsiteX13" fmla="*/ 7761768 w 7761768"/>
                  <a:gd name="connsiteY13" fmla="*/ 4231916 h 4231916"/>
                  <a:gd name="connsiteX0" fmla="*/ 0 w 7761768"/>
                  <a:gd name="connsiteY0" fmla="*/ 4210651 h 4231916"/>
                  <a:gd name="connsiteX1" fmla="*/ 425302 w 7761768"/>
                  <a:gd name="connsiteY1" fmla="*/ 4104326 h 4231916"/>
                  <a:gd name="connsiteX2" fmla="*/ 843516 w 7761768"/>
                  <a:gd name="connsiteY2" fmla="*/ 3806614 h 4231916"/>
                  <a:gd name="connsiteX3" fmla="*/ 1212112 w 7761768"/>
                  <a:gd name="connsiteY3" fmla="*/ 3133219 h 4231916"/>
                  <a:gd name="connsiteX4" fmla="*/ 2062716 w 7761768"/>
                  <a:gd name="connsiteY4" fmla="*/ 616847 h 4231916"/>
                  <a:gd name="connsiteX5" fmla="*/ 2509284 w 7761768"/>
                  <a:gd name="connsiteY5" fmla="*/ 158 h 4231916"/>
                  <a:gd name="connsiteX6" fmla="*/ 2899144 w 7761768"/>
                  <a:gd name="connsiteY6" fmla="*/ 432549 h 4231916"/>
                  <a:gd name="connsiteX7" fmla="*/ 3430772 w 7761768"/>
                  <a:gd name="connsiteY7" fmla="*/ 1949461 h 4231916"/>
                  <a:gd name="connsiteX8" fmla="*/ 3806455 w 7761768"/>
                  <a:gd name="connsiteY8" fmla="*/ 3076512 h 4231916"/>
                  <a:gd name="connsiteX9" fmla="*/ 4494028 w 7761768"/>
                  <a:gd name="connsiteY9" fmla="*/ 2807153 h 4231916"/>
                  <a:gd name="connsiteX10" fmla="*/ 4968949 w 7761768"/>
                  <a:gd name="connsiteY10" fmla="*/ 2998540 h 4231916"/>
                  <a:gd name="connsiteX11" fmla="*/ 5684875 w 7761768"/>
                  <a:gd name="connsiteY11" fmla="*/ 3558521 h 4231916"/>
                  <a:gd name="connsiteX12" fmla="*/ 6542568 w 7761768"/>
                  <a:gd name="connsiteY12" fmla="*/ 4111414 h 4231916"/>
                  <a:gd name="connsiteX13" fmla="*/ 7761768 w 7761768"/>
                  <a:gd name="connsiteY13" fmla="*/ 4231916 h 4231916"/>
                  <a:gd name="connsiteX0" fmla="*/ 0 w 7761768"/>
                  <a:gd name="connsiteY0" fmla="*/ 4210651 h 4231916"/>
                  <a:gd name="connsiteX1" fmla="*/ 425302 w 7761768"/>
                  <a:gd name="connsiteY1" fmla="*/ 4104326 h 4231916"/>
                  <a:gd name="connsiteX2" fmla="*/ 843516 w 7761768"/>
                  <a:gd name="connsiteY2" fmla="*/ 3806614 h 4231916"/>
                  <a:gd name="connsiteX3" fmla="*/ 1212112 w 7761768"/>
                  <a:gd name="connsiteY3" fmla="*/ 3133219 h 4231916"/>
                  <a:gd name="connsiteX4" fmla="*/ 2062716 w 7761768"/>
                  <a:gd name="connsiteY4" fmla="*/ 616847 h 4231916"/>
                  <a:gd name="connsiteX5" fmla="*/ 2509284 w 7761768"/>
                  <a:gd name="connsiteY5" fmla="*/ 158 h 4231916"/>
                  <a:gd name="connsiteX6" fmla="*/ 2899144 w 7761768"/>
                  <a:gd name="connsiteY6" fmla="*/ 432549 h 4231916"/>
                  <a:gd name="connsiteX7" fmla="*/ 3430772 w 7761768"/>
                  <a:gd name="connsiteY7" fmla="*/ 1949461 h 4231916"/>
                  <a:gd name="connsiteX8" fmla="*/ 3806455 w 7761768"/>
                  <a:gd name="connsiteY8" fmla="*/ 3076512 h 4231916"/>
                  <a:gd name="connsiteX9" fmla="*/ 4245935 w 7761768"/>
                  <a:gd name="connsiteY9" fmla="*/ 3764083 h 4231916"/>
                  <a:gd name="connsiteX10" fmla="*/ 4968949 w 7761768"/>
                  <a:gd name="connsiteY10" fmla="*/ 2998540 h 4231916"/>
                  <a:gd name="connsiteX11" fmla="*/ 5684875 w 7761768"/>
                  <a:gd name="connsiteY11" fmla="*/ 3558521 h 4231916"/>
                  <a:gd name="connsiteX12" fmla="*/ 6542568 w 7761768"/>
                  <a:gd name="connsiteY12" fmla="*/ 4111414 h 4231916"/>
                  <a:gd name="connsiteX13" fmla="*/ 7761768 w 7761768"/>
                  <a:gd name="connsiteY13" fmla="*/ 4231916 h 4231916"/>
                  <a:gd name="connsiteX0" fmla="*/ 0 w 7761768"/>
                  <a:gd name="connsiteY0" fmla="*/ 4210651 h 4231916"/>
                  <a:gd name="connsiteX1" fmla="*/ 425302 w 7761768"/>
                  <a:gd name="connsiteY1" fmla="*/ 4104326 h 4231916"/>
                  <a:gd name="connsiteX2" fmla="*/ 843516 w 7761768"/>
                  <a:gd name="connsiteY2" fmla="*/ 3806614 h 4231916"/>
                  <a:gd name="connsiteX3" fmla="*/ 1212112 w 7761768"/>
                  <a:gd name="connsiteY3" fmla="*/ 3133219 h 4231916"/>
                  <a:gd name="connsiteX4" fmla="*/ 2062716 w 7761768"/>
                  <a:gd name="connsiteY4" fmla="*/ 616847 h 4231916"/>
                  <a:gd name="connsiteX5" fmla="*/ 2509284 w 7761768"/>
                  <a:gd name="connsiteY5" fmla="*/ 158 h 4231916"/>
                  <a:gd name="connsiteX6" fmla="*/ 2899144 w 7761768"/>
                  <a:gd name="connsiteY6" fmla="*/ 432549 h 4231916"/>
                  <a:gd name="connsiteX7" fmla="*/ 3430772 w 7761768"/>
                  <a:gd name="connsiteY7" fmla="*/ 1949461 h 4231916"/>
                  <a:gd name="connsiteX8" fmla="*/ 3806455 w 7761768"/>
                  <a:gd name="connsiteY8" fmla="*/ 3076512 h 4231916"/>
                  <a:gd name="connsiteX9" fmla="*/ 4245935 w 7761768"/>
                  <a:gd name="connsiteY9" fmla="*/ 3764083 h 4231916"/>
                  <a:gd name="connsiteX10" fmla="*/ 5046921 w 7761768"/>
                  <a:gd name="connsiteY10" fmla="*/ 4111415 h 4231916"/>
                  <a:gd name="connsiteX11" fmla="*/ 5684875 w 7761768"/>
                  <a:gd name="connsiteY11" fmla="*/ 3558521 h 4231916"/>
                  <a:gd name="connsiteX12" fmla="*/ 6542568 w 7761768"/>
                  <a:gd name="connsiteY12" fmla="*/ 4111414 h 4231916"/>
                  <a:gd name="connsiteX13" fmla="*/ 7761768 w 7761768"/>
                  <a:gd name="connsiteY13" fmla="*/ 4231916 h 4231916"/>
                  <a:gd name="connsiteX0" fmla="*/ 0 w 7761768"/>
                  <a:gd name="connsiteY0" fmla="*/ 4210651 h 4231916"/>
                  <a:gd name="connsiteX1" fmla="*/ 425302 w 7761768"/>
                  <a:gd name="connsiteY1" fmla="*/ 4104326 h 4231916"/>
                  <a:gd name="connsiteX2" fmla="*/ 843516 w 7761768"/>
                  <a:gd name="connsiteY2" fmla="*/ 3806614 h 4231916"/>
                  <a:gd name="connsiteX3" fmla="*/ 1212112 w 7761768"/>
                  <a:gd name="connsiteY3" fmla="*/ 3133219 h 4231916"/>
                  <a:gd name="connsiteX4" fmla="*/ 2062716 w 7761768"/>
                  <a:gd name="connsiteY4" fmla="*/ 616847 h 4231916"/>
                  <a:gd name="connsiteX5" fmla="*/ 2509284 w 7761768"/>
                  <a:gd name="connsiteY5" fmla="*/ 158 h 4231916"/>
                  <a:gd name="connsiteX6" fmla="*/ 2899144 w 7761768"/>
                  <a:gd name="connsiteY6" fmla="*/ 432549 h 4231916"/>
                  <a:gd name="connsiteX7" fmla="*/ 3402418 w 7761768"/>
                  <a:gd name="connsiteY7" fmla="*/ 1942373 h 4231916"/>
                  <a:gd name="connsiteX8" fmla="*/ 3806455 w 7761768"/>
                  <a:gd name="connsiteY8" fmla="*/ 3076512 h 4231916"/>
                  <a:gd name="connsiteX9" fmla="*/ 4245935 w 7761768"/>
                  <a:gd name="connsiteY9" fmla="*/ 3764083 h 4231916"/>
                  <a:gd name="connsiteX10" fmla="*/ 5046921 w 7761768"/>
                  <a:gd name="connsiteY10" fmla="*/ 4111415 h 4231916"/>
                  <a:gd name="connsiteX11" fmla="*/ 5684875 w 7761768"/>
                  <a:gd name="connsiteY11" fmla="*/ 3558521 h 4231916"/>
                  <a:gd name="connsiteX12" fmla="*/ 6542568 w 7761768"/>
                  <a:gd name="connsiteY12" fmla="*/ 4111414 h 4231916"/>
                  <a:gd name="connsiteX13" fmla="*/ 7761768 w 7761768"/>
                  <a:gd name="connsiteY13" fmla="*/ 4231916 h 4231916"/>
                  <a:gd name="connsiteX0" fmla="*/ 0 w 7761768"/>
                  <a:gd name="connsiteY0" fmla="*/ 4210651 h 4231916"/>
                  <a:gd name="connsiteX1" fmla="*/ 425302 w 7761768"/>
                  <a:gd name="connsiteY1" fmla="*/ 4104326 h 4231916"/>
                  <a:gd name="connsiteX2" fmla="*/ 843516 w 7761768"/>
                  <a:gd name="connsiteY2" fmla="*/ 3806614 h 4231916"/>
                  <a:gd name="connsiteX3" fmla="*/ 1212112 w 7761768"/>
                  <a:gd name="connsiteY3" fmla="*/ 3133219 h 4231916"/>
                  <a:gd name="connsiteX4" fmla="*/ 2062716 w 7761768"/>
                  <a:gd name="connsiteY4" fmla="*/ 616847 h 4231916"/>
                  <a:gd name="connsiteX5" fmla="*/ 2509284 w 7761768"/>
                  <a:gd name="connsiteY5" fmla="*/ 158 h 4231916"/>
                  <a:gd name="connsiteX6" fmla="*/ 2899144 w 7761768"/>
                  <a:gd name="connsiteY6" fmla="*/ 432549 h 4231916"/>
                  <a:gd name="connsiteX7" fmla="*/ 3402418 w 7761768"/>
                  <a:gd name="connsiteY7" fmla="*/ 1942373 h 4231916"/>
                  <a:gd name="connsiteX8" fmla="*/ 3806455 w 7761768"/>
                  <a:gd name="connsiteY8" fmla="*/ 3076512 h 4231916"/>
                  <a:gd name="connsiteX9" fmla="*/ 4245935 w 7761768"/>
                  <a:gd name="connsiteY9" fmla="*/ 3764083 h 4231916"/>
                  <a:gd name="connsiteX10" fmla="*/ 5046921 w 7761768"/>
                  <a:gd name="connsiteY10" fmla="*/ 4111415 h 4231916"/>
                  <a:gd name="connsiteX11" fmla="*/ 6542568 w 7761768"/>
                  <a:gd name="connsiteY11" fmla="*/ 4111414 h 4231916"/>
                  <a:gd name="connsiteX12" fmla="*/ 7761768 w 7761768"/>
                  <a:gd name="connsiteY12" fmla="*/ 4231916 h 4231916"/>
                  <a:gd name="connsiteX0" fmla="*/ 0 w 7761768"/>
                  <a:gd name="connsiteY0" fmla="*/ 4210651 h 4231916"/>
                  <a:gd name="connsiteX1" fmla="*/ 425302 w 7761768"/>
                  <a:gd name="connsiteY1" fmla="*/ 4104326 h 4231916"/>
                  <a:gd name="connsiteX2" fmla="*/ 843516 w 7761768"/>
                  <a:gd name="connsiteY2" fmla="*/ 3806614 h 4231916"/>
                  <a:gd name="connsiteX3" fmla="*/ 1212112 w 7761768"/>
                  <a:gd name="connsiteY3" fmla="*/ 3133219 h 4231916"/>
                  <a:gd name="connsiteX4" fmla="*/ 2062716 w 7761768"/>
                  <a:gd name="connsiteY4" fmla="*/ 616847 h 4231916"/>
                  <a:gd name="connsiteX5" fmla="*/ 2509284 w 7761768"/>
                  <a:gd name="connsiteY5" fmla="*/ 158 h 4231916"/>
                  <a:gd name="connsiteX6" fmla="*/ 2899144 w 7761768"/>
                  <a:gd name="connsiteY6" fmla="*/ 432549 h 4231916"/>
                  <a:gd name="connsiteX7" fmla="*/ 3402418 w 7761768"/>
                  <a:gd name="connsiteY7" fmla="*/ 1942373 h 4231916"/>
                  <a:gd name="connsiteX8" fmla="*/ 3806455 w 7761768"/>
                  <a:gd name="connsiteY8" fmla="*/ 3076512 h 4231916"/>
                  <a:gd name="connsiteX9" fmla="*/ 4245935 w 7761768"/>
                  <a:gd name="connsiteY9" fmla="*/ 3764083 h 4231916"/>
                  <a:gd name="connsiteX10" fmla="*/ 5046921 w 7761768"/>
                  <a:gd name="connsiteY10" fmla="*/ 4111415 h 4231916"/>
                  <a:gd name="connsiteX11" fmla="*/ 7761768 w 7761768"/>
                  <a:gd name="connsiteY11" fmla="*/ 4231916 h 4231916"/>
                  <a:gd name="connsiteX0" fmla="*/ 0 w 7761768"/>
                  <a:gd name="connsiteY0" fmla="*/ 4210651 h 4231916"/>
                  <a:gd name="connsiteX1" fmla="*/ 425302 w 7761768"/>
                  <a:gd name="connsiteY1" fmla="*/ 4104326 h 4231916"/>
                  <a:gd name="connsiteX2" fmla="*/ 843516 w 7761768"/>
                  <a:gd name="connsiteY2" fmla="*/ 3806614 h 4231916"/>
                  <a:gd name="connsiteX3" fmla="*/ 1212112 w 7761768"/>
                  <a:gd name="connsiteY3" fmla="*/ 3133219 h 4231916"/>
                  <a:gd name="connsiteX4" fmla="*/ 2062716 w 7761768"/>
                  <a:gd name="connsiteY4" fmla="*/ 616847 h 4231916"/>
                  <a:gd name="connsiteX5" fmla="*/ 2509284 w 7761768"/>
                  <a:gd name="connsiteY5" fmla="*/ 158 h 4231916"/>
                  <a:gd name="connsiteX6" fmla="*/ 2899144 w 7761768"/>
                  <a:gd name="connsiteY6" fmla="*/ 432549 h 4231916"/>
                  <a:gd name="connsiteX7" fmla="*/ 3402418 w 7761768"/>
                  <a:gd name="connsiteY7" fmla="*/ 1942373 h 4231916"/>
                  <a:gd name="connsiteX8" fmla="*/ 3806455 w 7761768"/>
                  <a:gd name="connsiteY8" fmla="*/ 3076512 h 4231916"/>
                  <a:gd name="connsiteX9" fmla="*/ 4245935 w 7761768"/>
                  <a:gd name="connsiteY9" fmla="*/ 3764083 h 4231916"/>
                  <a:gd name="connsiteX10" fmla="*/ 5025656 w 7761768"/>
                  <a:gd name="connsiteY10" fmla="*/ 4175210 h 4231916"/>
                  <a:gd name="connsiteX11" fmla="*/ 7761768 w 7761768"/>
                  <a:gd name="connsiteY11" fmla="*/ 4231916 h 4231916"/>
                  <a:gd name="connsiteX0" fmla="*/ 0 w 7761768"/>
                  <a:gd name="connsiteY0" fmla="*/ 4210651 h 4231916"/>
                  <a:gd name="connsiteX1" fmla="*/ 425302 w 7761768"/>
                  <a:gd name="connsiteY1" fmla="*/ 4104326 h 4231916"/>
                  <a:gd name="connsiteX2" fmla="*/ 843516 w 7761768"/>
                  <a:gd name="connsiteY2" fmla="*/ 3806614 h 4231916"/>
                  <a:gd name="connsiteX3" fmla="*/ 1212112 w 7761768"/>
                  <a:gd name="connsiteY3" fmla="*/ 3133219 h 4231916"/>
                  <a:gd name="connsiteX4" fmla="*/ 2062716 w 7761768"/>
                  <a:gd name="connsiteY4" fmla="*/ 616847 h 4231916"/>
                  <a:gd name="connsiteX5" fmla="*/ 2509284 w 7761768"/>
                  <a:gd name="connsiteY5" fmla="*/ 158 h 4231916"/>
                  <a:gd name="connsiteX6" fmla="*/ 2899144 w 7761768"/>
                  <a:gd name="connsiteY6" fmla="*/ 432549 h 4231916"/>
                  <a:gd name="connsiteX7" fmla="*/ 3402418 w 7761768"/>
                  <a:gd name="connsiteY7" fmla="*/ 1942373 h 4231916"/>
                  <a:gd name="connsiteX8" fmla="*/ 3806455 w 7761768"/>
                  <a:gd name="connsiteY8" fmla="*/ 3076512 h 4231916"/>
                  <a:gd name="connsiteX9" fmla="*/ 4210493 w 7761768"/>
                  <a:gd name="connsiteY9" fmla="*/ 3806613 h 4231916"/>
                  <a:gd name="connsiteX10" fmla="*/ 5025656 w 7761768"/>
                  <a:gd name="connsiteY10" fmla="*/ 4175210 h 4231916"/>
                  <a:gd name="connsiteX11" fmla="*/ 7761768 w 7761768"/>
                  <a:gd name="connsiteY11" fmla="*/ 4231916 h 4231916"/>
                  <a:gd name="connsiteX0" fmla="*/ 0 w 7761768"/>
                  <a:gd name="connsiteY0" fmla="*/ 4210651 h 4231916"/>
                  <a:gd name="connsiteX1" fmla="*/ 425302 w 7761768"/>
                  <a:gd name="connsiteY1" fmla="*/ 4104326 h 4231916"/>
                  <a:gd name="connsiteX2" fmla="*/ 843516 w 7761768"/>
                  <a:gd name="connsiteY2" fmla="*/ 3806614 h 4231916"/>
                  <a:gd name="connsiteX3" fmla="*/ 1212112 w 7761768"/>
                  <a:gd name="connsiteY3" fmla="*/ 3133219 h 4231916"/>
                  <a:gd name="connsiteX4" fmla="*/ 2062716 w 7761768"/>
                  <a:gd name="connsiteY4" fmla="*/ 616847 h 4231916"/>
                  <a:gd name="connsiteX5" fmla="*/ 2509284 w 7761768"/>
                  <a:gd name="connsiteY5" fmla="*/ 158 h 4231916"/>
                  <a:gd name="connsiteX6" fmla="*/ 2899144 w 7761768"/>
                  <a:gd name="connsiteY6" fmla="*/ 432549 h 4231916"/>
                  <a:gd name="connsiteX7" fmla="*/ 3402418 w 7761768"/>
                  <a:gd name="connsiteY7" fmla="*/ 1942373 h 4231916"/>
                  <a:gd name="connsiteX8" fmla="*/ 3806455 w 7761768"/>
                  <a:gd name="connsiteY8" fmla="*/ 3076512 h 4231916"/>
                  <a:gd name="connsiteX9" fmla="*/ 4210493 w 7761768"/>
                  <a:gd name="connsiteY9" fmla="*/ 3806613 h 4231916"/>
                  <a:gd name="connsiteX10" fmla="*/ 5025656 w 7761768"/>
                  <a:gd name="connsiteY10" fmla="*/ 4175210 h 4231916"/>
                  <a:gd name="connsiteX11" fmla="*/ 7761768 w 7761768"/>
                  <a:gd name="connsiteY11" fmla="*/ 4231916 h 4231916"/>
                  <a:gd name="connsiteX0" fmla="*/ 0 w 7761768"/>
                  <a:gd name="connsiteY0" fmla="*/ 4210651 h 4231916"/>
                  <a:gd name="connsiteX1" fmla="*/ 425302 w 7761768"/>
                  <a:gd name="connsiteY1" fmla="*/ 4104326 h 4231916"/>
                  <a:gd name="connsiteX2" fmla="*/ 843516 w 7761768"/>
                  <a:gd name="connsiteY2" fmla="*/ 3806614 h 4231916"/>
                  <a:gd name="connsiteX3" fmla="*/ 1212112 w 7761768"/>
                  <a:gd name="connsiteY3" fmla="*/ 3133219 h 4231916"/>
                  <a:gd name="connsiteX4" fmla="*/ 2062716 w 7761768"/>
                  <a:gd name="connsiteY4" fmla="*/ 616847 h 4231916"/>
                  <a:gd name="connsiteX5" fmla="*/ 2509284 w 7761768"/>
                  <a:gd name="connsiteY5" fmla="*/ 158 h 4231916"/>
                  <a:gd name="connsiteX6" fmla="*/ 2899144 w 7761768"/>
                  <a:gd name="connsiteY6" fmla="*/ 432549 h 4231916"/>
                  <a:gd name="connsiteX7" fmla="*/ 3402418 w 7761768"/>
                  <a:gd name="connsiteY7" fmla="*/ 1942373 h 4231916"/>
                  <a:gd name="connsiteX8" fmla="*/ 4210493 w 7761768"/>
                  <a:gd name="connsiteY8" fmla="*/ 3806613 h 4231916"/>
                  <a:gd name="connsiteX9" fmla="*/ 5025656 w 7761768"/>
                  <a:gd name="connsiteY9" fmla="*/ 4175210 h 4231916"/>
                  <a:gd name="connsiteX10" fmla="*/ 7761768 w 7761768"/>
                  <a:gd name="connsiteY10" fmla="*/ 4231916 h 4231916"/>
                  <a:gd name="connsiteX0" fmla="*/ 0 w 7761768"/>
                  <a:gd name="connsiteY0" fmla="*/ 4210651 h 4231916"/>
                  <a:gd name="connsiteX1" fmla="*/ 425302 w 7761768"/>
                  <a:gd name="connsiteY1" fmla="*/ 4104326 h 4231916"/>
                  <a:gd name="connsiteX2" fmla="*/ 843516 w 7761768"/>
                  <a:gd name="connsiteY2" fmla="*/ 3806614 h 4231916"/>
                  <a:gd name="connsiteX3" fmla="*/ 1212112 w 7761768"/>
                  <a:gd name="connsiteY3" fmla="*/ 3133219 h 4231916"/>
                  <a:gd name="connsiteX4" fmla="*/ 2062716 w 7761768"/>
                  <a:gd name="connsiteY4" fmla="*/ 616847 h 4231916"/>
                  <a:gd name="connsiteX5" fmla="*/ 2509284 w 7761768"/>
                  <a:gd name="connsiteY5" fmla="*/ 158 h 4231916"/>
                  <a:gd name="connsiteX6" fmla="*/ 2899144 w 7761768"/>
                  <a:gd name="connsiteY6" fmla="*/ 432549 h 4231916"/>
                  <a:gd name="connsiteX7" fmla="*/ 3402418 w 7761768"/>
                  <a:gd name="connsiteY7" fmla="*/ 1942373 h 4231916"/>
                  <a:gd name="connsiteX8" fmla="*/ 4132521 w 7761768"/>
                  <a:gd name="connsiteY8" fmla="*/ 3671934 h 4231916"/>
                  <a:gd name="connsiteX9" fmla="*/ 5025656 w 7761768"/>
                  <a:gd name="connsiteY9" fmla="*/ 4175210 h 4231916"/>
                  <a:gd name="connsiteX10" fmla="*/ 7761768 w 7761768"/>
                  <a:gd name="connsiteY10" fmla="*/ 4231916 h 42319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7761768" h="4231916">
                    <a:moveTo>
                      <a:pt x="0" y="4210651"/>
                    </a:moveTo>
                    <a:cubicBezTo>
                      <a:pt x="142358" y="4191158"/>
                      <a:pt x="284716" y="4171665"/>
                      <a:pt x="425302" y="4104326"/>
                    </a:cubicBezTo>
                    <a:cubicBezTo>
                      <a:pt x="565888" y="4036987"/>
                      <a:pt x="712381" y="3968465"/>
                      <a:pt x="843516" y="3806614"/>
                    </a:cubicBezTo>
                    <a:cubicBezTo>
                      <a:pt x="974651" y="3644763"/>
                      <a:pt x="1008912" y="3664847"/>
                      <a:pt x="1212112" y="3133219"/>
                    </a:cubicBezTo>
                    <a:cubicBezTo>
                      <a:pt x="1415312" y="2601591"/>
                      <a:pt x="1846521" y="1139024"/>
                      <a:pt x="2062716" y="616847"/>
                    </a:cubicBezTo>
                    <a:cubicBezTo>
                      <a:pt x="2278911" y="94670"/>
                      <a:pt x="2369879" y="-4568"/>
                      <a:pt x="2509284" y="158"/>
                    </a:cubicBezTo>
                    <a:cubicBezTo>
                      <a:pt x="2648689" y="4884"/>
                      <a:pt x="2750288" y="108847"/>
                      <a:pt x="2899144" y="432549"/>
                    </a:cubicBezTo>
                    <a:cubicBezTo>
                      <a:pt x="3048000" y="756251"/>
                      <a:pt x="3196855" y="1402475"/>
                      <a:pt x="3402418" y="1942373"/>
                    </a:cubicBezTo>
                    <a:cubicBezTo>
                      <a:pt x="3607981" y="2482271"/>
                      <a:pt x="3861981" y="3299795"/>
                      <a:pt x="4132521" y="3671934"/>
                    </a:cubicBezTo>
                    <a:cubicBezTo>
                      <a:pt x="4321544" y="3876315"/>
                      <a:pt x="4420782" y="4081880"/>
                      <a:pt x="5025656" y="4175210"/>
                    </a:cubicBezTo>
                    <a:cubicBezTo>
                      <a:pt x="5630531" y="4268540"/>
                      <a:pt x="7196175" y="4206812"/>
                      <a:pt x="7761768" y="4231916"/>
                    </a:cubicBezTo>
                  </a:path>
                </a:pathLst>
              </a:custGeom>
              <a:noFill/>
              <a:ln w="19050" cap="flat" cmpd="sng" algn="ctr">
                <a:solidFill>
                  <a:srgbClr val="1FC2A7"/>
                </a:solidFill>
                <a:prstDash val="sysDot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2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Calibri" panose="020F0502020204030204"/>
                </a:endParaRPr>
              </a:p>
            </p:txBody>
          </p:sp>
        </p:grpSp>
        <p:sp>
          <p:nvSpPr>
            <p:cNvPr id="45" name="Right Brace 44">
              <a:extLst>
                <a:ext uri="{FF2B5EF4-FFF2-40B4-BE49-F238E27FC236}">
                  <a16:creationId xmlns:a16="http://schemas.microsoft.com/office/drawing/2014/main" id="{09BAC786-7592-B75E-4CAB-316077930D96}"/>
                </a:ext>
              </a:extLst>
            </p:cNvPr>
            <p:cNvSpPr/>
            <p:nvPr/>
          </p:nvSpPr>
          <p:spPr>
            <a:xfrm>
              <a:off x="3310608" y="3986598"/>
              <a:ext cx="254465" cy="1563141"/>
            </a:xfrm>
            <a:prstGeom prst="rightBrace">
              <a:avLst/>
            </a:prstGeom>
            <a:noFill/>
            <a:ln w="38100" cap="flat" cmpd="sng" algn="ctr">
              <a:solidFill>
                <a:srgbClr val="2D3E5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59595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6" name="Right Brace 45">
              <a:extLst>
                <a:ext uri="{FF2B5EF4-FFF2-40B4-BE49-F238E27FC236}">
                  <a16:creationId xmlns:a16="http://schemas.microsoft.com/office/drawing/2014/main" id="{9067AF5A-CCD2-D4F7-86CA-1E0801CB7FE4}"/>
                </a:ext>
              </a:extLst>
            </p:cNvPr>
            <p:cNvSpPr/>
            <p:nvPr/>
          </p:nvSpPr>
          <p:spPr>
            <a:xfrm>
              <a:off x="3317821" y="5843565"/>
              <a:ext cx="238832" cy="707920"/>
            </a:xfrm>
            <a:prstGeom prst="rightBrace">
              <a:avLst/>
            </a:prstGeom>
            <a:noFill/>
            <a:ln w="38100" cap="flat" cmpd="sng" algn="ctr">
              <a:solidFill>
                <a:srgbClr val="2D3E5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59595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7" name="Right Brace 46">
              <a:extLst>
                <a:ext uri="{FF2B5EF4-FFF2-40B4-BE49-F238E27FC236}">
                  <a16:creationId xmlns:a16="http://schemas.microsoft.com/office/drawing/2014/main" id="{3B87651D-2EAA-8933-986E-14BF4A72B6DC}"/>
                </a:ext>
              </a:extLst>
            </p:cNvPr>
            <p:cNvSpPr/>
            <p:nvPr/>
          </p:nvSpPr>
          <p:spPr>
            <a:xfrm>
              <a:off x="3359984" y="2711437"/>
              <a:ext cx="238832" cy="707920"/>
            </a:xfrm>
            <a:prstGeom prst="rightBrace">
              <a:avLst/>
            </a:prstGeom>
            <a:noFill/>
            <a:ln w="38100" cap="flat" cmpd="sng" algn="ctr">
              <a:solidFill>
                <a:srgbClr val="2D3E5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59595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8" name="Right Brace 47">
              <a:extLst>
                <a:ext uri="{FF2B5EF4-FFF2-40B4-BE49-F238E27FC236}">
                  <a16:creationId xmlns:a16="http://schemas.microsoft.com/office/drawing/2014/main" id="{C50BBADD-4DC3-A435-9EA3-7B7C51E6E273}"/>
                </a:ext>
              </a:extLst>
            </p:cNvPr>
            <p:cNvSpPr/>
            <p:nvPr/>
          </p:nvSpPr>
          <p:spPr>
            <a:xfrm>
              <a:off x="3350429" y="1484800"/>
              <a:ext cx="238832" cy="707920"/>
            </a:xfrm>
            <a:prstGeom prst="rightBrace">
              <a:avLst/>
            </a:prstGeom>
            <a:noFill/>
            <a:ln w="38100" cap="flat" cmpd="sng" algn="ctr">
              <a:solidFill>
                <a:srgbClr val="2D3E5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srgbClr val="595959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2718138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2F43A8-3C9D-2C9A-B281-4805E4C0A5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How should our TurboID ARC look like?</a:t>
            </a:r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A674E01-BF82-9A07-DD6A-1E9EF6E82F20}"/>
              </a:ext>
            </a:extLst>
          </p:cNvPr>
          <p:cNvSpPr txBox="1"/>
          <p:nvPr/>
        </p:nvSpPr>
        <p:spPr>
          <a:xfrm>
            <a:off x="2323777" y="3553847"/>
            <a:ext cx="542570" cy="2574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3A3838"/>
                </a:solidFill>
                <a:effectLst/>
                <a:uLnTx/>
                <a:uFillTx/>
                <a:latin typeface="Calibri" panose="020F0502020204030204"/>
              </a:rPr>
              <a:t>assays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092AB89E-78DA-9235-E73A-1E144A989466}"/>
              </a:ext>
            </a:extLst>
          </p:cNvPr>
          <p:cNvGrpSpPr/>
          <p:nvPr/>
        </p:nvGrpSpPr>
        <p:grpSpPr>
          <a:xfrm>
            <a:off x="2467506" y="1765357"/>
            <a:ext cx="286601" cy="237165"/>
            <a:chOff x="5085481" y="2862781"/>
            <a:chExt cx="1227461" cy="1168495"/>
          </a:xfrm>
        </p:grpSpPr>
        <p:sp>
          <p:nvSpPr>
            <p:cNvPr id="307" name="Freeform: Shape 306">
              <a:extLst>
                <a:ext uri="{FF2B5EF4-FFF2-40B4-BE49-F238E27FC236}">
                  <a16:creationId xmlns:a16="http://schemas.microsoft.com/office/drawing/2014/main" id="{3978F878-47B3-7BE5-776F-812B1E2328C3}"/>
                </a:ext>
              </a:extLst>
            </p:cNvPr>
            <p:cNvSpPr/>
            <p:nvPr/>
          </p:nvSpPr>
          <p:spPr>
            <a:xfrm>
              <a:off x="5185521" y="2862781"/>
              <a:ext cx="1127421" cy="1018228"/>
            </a:xfrm>
            <a:custGeom>
              <a:avLst/>
              <a:gdLst>
                <a:gd name="connsiteX0" fmla="*/ 68184 w 2589719"/>
                <a:gd name="connsiteY0" fmla="*/ 1745002 h 2136997"/>
                <a:gd name="connsiteX1" fmla="*/ 2870 w 2589719"/>
                <a:gd name="connsiteY1" fmla="*/ 1745002 h 2136997"/>
                <a:gd name="connsiteX2" fmla="*/ 161490 w 2589719"/>
                <a:gd name="connsiteY2" fmla="*/ 905247 h 2136997"/>
                <a:gd name="connsiteX3" fmla="*/ 609359 w 2589719"/>
                <a:gd name="connsiteY3" fmla="*/ 364072 h 2136997"/>
                <a:gd name="connsiteX4" fmla="*/ 1299825 w 2589719"/>
                <a:gd name="connsiteY4" fmla="*/ 205451 h 2136997"/>
                <a:gd name="connsiteX5" fmla="*/ 1999621 w 2589719"/>
                <a:gd name="connsiteY5" fmla="*/ 186790 h 2136997"/>
                <a:gd name="connsiteX6" fmla="*/ 2522135 w 2589719"/>
                <a:gd name="connsiteY6" fmla="*/ 178 h 2136997"/>
                <a:gd name="connsiteX7" fmla="*/ 2578119 w 2589719"/>
                <a:gd name="connsiteY7" fmla="*/ 224112 h 2136997"/>
                <a:gd name="connsiteX8" fmla="*/ 2475482 w 2589719"/>
                <a:gd name="connsiteY8" fmla="*/ 765288 h 2136997"/>
                <a:gd name="connsiteX9" fmla="*/ 2074265 w 2589719"/>
                <a:gd name="connsiteY9" fmla="*/ 1605043 h 2136997"/>
                <a:gd name="connsiteX10" fmla="*/ 1579743 w 2589719"/>
                <a:gd name="connsiteY10" fmla="*/ 1987598 h 2136997"/>
                <a:gd name="connsiteX11" fmla="*/ 870616 w 2589719"/>
                <a:gd name="connsiteY11" fmla="*/ 2136888 h 2136997"/>
                <a:gd name="connsiteX12" fmla="*/ 180151 w 2589719"/>
                <a:gd name="connsiteY12" fmla="*/ 1968937 h 2136997"/>
                <a:gd name="connsiteX13" fmla="*/ 68184 w 2589719"/>
                <a:gd name="connsiteY13" fmla="*/ 1745002 h 2136997"/>
                <a:gd name="connsiteX0" fmla="*/ 12856 w 2534391"/>
                <a:gd name="connsiteY0" fmla="*/ 1745002 h 2136997"/>
                <a:gd name="connsiteX1" fmla="*/ 12856 w 2534391"/>
                <a:gd name="connsiteY1" fmla="*/ 1418431 h 2136997"/>
                <a:gd name="connsiteX2" fmla="*/ 106162 w 2534391"/>
                <a:gd name="connsiteY2" fmla="*/ 905247 h 2136997"/>
                <a:gd name="connsiteX3" fmla="*/ 554031 w 2534391"/>
                <a:gd name="connsiteY3" fmla="*/ 364072 h 2136997"/>
                <a:gd name="connsiteX4" fmla="*/ 1244497 w 2534391"/>
                <a:gd name="connsiteY4" fmla="*/ 205451 h 2136997"/>
                <a:gd name="connsiteX5" fmla="*/ 1944293 w 2534391"/>
                <a:gd name="connsiteY5" fmla="*/ 186790 h 2136997"/>
                <a:gd name="connsiteX6" fmla="*/ 2466807 w 2534391"/>
                <a:gd name="connsiteY6" fmla="*/ 178 h 2136997"/>
                <a:gd name="connsiteX7" fmla="*/ 2522791 w 2534391"/>
                <a:gd name="connsiteY7" fmla="*/ 224112 h 2136997"/>
                <a:gd name="connsiteX8" fmla="*/ 2420154 w 2534391"/>
                <a:gd name="connsiteY8" fmla="*/ 765288 h 2136997"/>
                <a:gd name="connsiteX9" fmla="*/ 2018937 w 2534391"/>
                <a:gd name="connsiteY9" fmla="*/ 1605043 h 2136997"/>
                <a:gd name="connsiteX10" fmla="*/ 1524415 w 2534391"/>
                <a:gd name="connsiteY10" fmla="*/ 1987598 h 2136997"/>
                <a:gd name="connsiteX11" fmla="*/ 815288 w 2534391"/>
                <a:gd name="connsiteY11" fmla="*/ 2136888 h 2136997"/>
                <a:gd name="connsiteX12" fmla="*/ 124823 w 2534391"/>
                <a:gd name="connsiteY12" fmla="*/ 1968937 h 2136997"/>
                <a:gd name="connsiteX13" fmla="*/ 12856 w 2534391"/>
                <a:gd name="connsiteY13" fmla="*/ 1745002 h 2136997"/>
                <a:gd name="connsiteX0" fmla="*/ 12856 w 2534391"/>
                <a:gd name="connsiteY0" fmla="*/ 1745002 h 2136997"/>
                <a:gd name="connsiteX1" fmla="*/ 12856 w 2534391"/>
                <a:gd name="connsiteY1" fmla="*/ 1418431 h 2136997"/>
                <a:gd name="connsiteX2" fmla="*/ 106162 w 2534391"/>
                <a:gd name="connsiteY2" fmla="*/ 905247 h 2136997"/>
                <a:gd name="connsiteX3" fmla="*/ 554031 w 2534391"/>
                <a:gd name="connsiteY3" fmla="*/ 364072 h 2136997"/>
                <a:gd name="connsiteX4" fmla="*/ 1244497 w 2534391"/>
                <a:gd name="connsiteY4" fmla="*/ 205451 h 2136997"/>
                <a:gd name="connsiteX5" fmla="*/ 1944293 w 2534391"/>
                <a:gd name="connsiteY5" fmla="*/ 186790 h 2136997"/>
                <a:gd name="connsiteX6" fmla="*/ 2466807 w 2534391"/>
                <a:gd name="connsiteY6" fmla="*/ 178 h 2136997"/>
                <a:gd name="connsiteX7" fmla="*/ 2522791 w 2534391"/>
                <a:gd name="connsiteY7" fmla="*/ 224112 h 2136997"/>
                <a:gd name="connsiteX8" fmla="*/ 2420154 w 2534391"/>
                <a:gd name="connsiteY8" fmla="*/ 765288 h 2136997"/>
                <a:gd name="connsiteX9" fmla="*/ 2018937 w 2534391"/>
                <a:gd name="connsiteY9" fmla="*/ 1605043 h 2136997"/>
                <a:gd name="connsiteX10" fmla="*/ 1524415 w 2534391"/>
                <a:gd name="connsiteY10" fmla="*/ 1987598 h 2136997"/>
                <a:gd name="connsiteX11" fmla="*/ 815288 w 2534391"/>
                <a:gd name="connsiteY11" fmla="*/ 2136888 h 2136997"/>
                <a:gd name="connsiteX12" fmla="*/ 124823 w 2534391"/>
                <a:gd name="connsiteY12" fmla="*/ 1968937 h 2136997"/>
                <a:gd name="connsiteX13" fmla="*/ 12856 w 2534391"/>
                <a:gd name="connsiteY13" fmla="*/ 1745002 h 2136997"/>
                <a:gd name="connsiteX0" fmla="*/ 7329 w 2528864"/>
                <a:gd name="connsiteY0" fmla="*/ 1745002 h 2136997"/>
                <a:gd name="connsiteX1" fmla="*/ 7329 w 2528864"/>
                <a:gd name="connsiteY1" fmla="*/ 1418431 h 2136997"/>
                <a:gd name="connsiteX2" fmla="*/ 100635 w 2528864"/>
                <a:gd name="connsiteY2" fmla="*/ 905247 h 2136997"/>
                <a:gd name="connsiteX3" fmla="*/ 548504 w 2528864"/>
                <a:gd name="connsiteY3" fmla="*/ 364072 h 2136997"/>
                <a:gd name="connsiteX4" fmla="*/ 1238970 w 2528864"/>
                <a:gd name="connsiteY4" fmla="*/ 205451 h 2136997"/>
                <a:gd name="connsiteX5" fmla="*/ 1938766 w 2528864"/>
                <a:gd name="connsiteY5" fmla="*/ 186790 h 2136997"/>
                <a:gd name="connsiteX6" fmla="*/ 2461280 w 2528864"/>
                <a:gd name="connsiteY6" fmla="*/ 178 h 2136997"/>
                <a:gd name="connsiteX7" fmla="*/ 2517264 w 2528864"/>
                <a:gd name="connsiteY7" fmla="*/ 224112 h 2136997"/>
                <a:gd name="connsiteX8" fmla="*/ 2414627 w 2528864"/>
                <a:gd name="connsiteY8" fmla="*/ 765288 h 2136997"/>
                <a:gd name="connsiteX9" fmla="*/ 2013410 w 2528864"/>
                <a:gd name="connsiteY9" fmla="*/ 1605043 h 2136997"/>
                <a:gd name="connsiteX10" fmla="*/ 1518888 w 2528864"/>
                <a:gd name="connsiteY10" fmla="*/ 1987598 h 2136997"/>
                <a:gd name="connsiteX11" fmla="*/ 809761 w 2528864"/>
                <a:gd name="connsiteY11" fmla="*/ 2136888 h 2136997"/>
                <a:gd name="connsiteX12" fmla="*/ 119296 w 2528864"/>
                <a:gd name="connsiteY12" fmla="*/ 1968937 h 2136997"/>
                <a:gd name="connsiteX13" fmla="*/ 18098 w 2528864"/>
                <a:gd name="connsiteY13" fmla="*/ 1776899 h 2136997"/>
                <a:gd name="connsiteX14" fmla="*/ 7329 w 2528864"/>
                <a:gd name="connsiteY14" fmla="*/ 1745002 h 2136997"/>
                <a:gd name="connsiteX0" fmla="*/ 77730 w 2599265"/>
                <a:gd name="connsiteY0" fmla="*/ 1745002 h 2136997"/>
                <a:gd name="connsiteX1" fmla="*/ 77730 w 2599265"/>
                <a:gd name="connsiteY1" fmla="*/ 1418431 h 2136997"/>
                <a:gd name="connsiteX2" fmla="*/ 171036 w 2599265"/>
                <a:gd name="connsiteY2" fmla="*/ 905247 h 2136997"/>
                <a:gd name="connsiteX3" fmla="*/ 618905 w 2599265"/>
                <a:gd name="connsiteY3" fmla="*/ 364072 h 2136997"/>
                <a:gd name="connsiteX4" fmla="*/ 1309371 w 2599265"/>
                <a:gd name="connsiteY4" fmla="*/ 205451 h 2136997"/>
                <a:gd name="connsiteX5" fmla="*/ 2009167 w 2599265"/>
                <a:gd name="connsiteY5" fmla="*/ 186790 h 2136997"/>
                <a:gd name="connsiteX6" fmla="*/ 2531681 w 2599265"/>
                <a:gd name="connsiteY6" fmla="*/ 178 h 2136997"/>
                <a:gd name="connsiteX7" fmla="*/ 2587665 w 2599265"/>
                <a:gd name="connsiteY7" fmla="*/ 224112 h 2136997"/>
                <a:gd name="connsiteX8" fmla="*/ 2485028 w 2599265"/>
                <a:gd name="connsiteY8" fmla="*/ 765288 h 2136997"/>
                <a:gd name="connsiteX9" fmla="*/ 2083811 w 2599265"/>
                <a:gd name="connsiteY9" fmla="*/ 1605043 h 2136997"/>
                <a:gd name="connsiteX10" fmla="*/ 1589289 w 2599265"/>
                <a:gd name="connsiteY10" fmla="*/ 1987598 h 2136997"/>
                <a:gd name="connsiteX11" fmla="*/ 880162 w 2599265"/>
                <a:gd name="connsiteY11" fmla="*/ 2136888 h 2136997"/>
                <a:gd name="connsiteX12" fmla="*/ 189697 w 2599265"/>
                <a:gd name="connsiteY12" fmla="*/ 1968937 h 2136997"/>
                <a:gd name="connsiteX13" fmla="*/ 2774 w 2599265"/>
                <a:gd name="connsiteY13" fmla="*/ 1905487 h 2136997"/>
                <a:gd name="connsiteX14" fmla="*/ 77730 w 2599265"/>
                <a:gd name="connsiteY14" fmla="*/ 1745002 h 2136997"/>
                <a:gd name="connsiteX0" fmla="*/ 12856 w 2534391"/>
                <a:gd name="connsiteY0" fmla="*/ 1745002 h 2136997"/>
                <a:gd name="connsiteX1" fmla="*/ 12856 w 2534391"/>
                <a:gd name="connsiteY1" fmla="*/ 1418431 h 2136997"/>
                <a:gd name="connsiteX2" fmla="*/ 106162 w 2534391"/>
                <a:gd name="connsiteY2" fmla="*/ 905247 h 2136997"/>
                <a:gd name="connsiteX3" fmla="*/ 554031 w 2534391"/>
                <a:gd name="connsiteY3" fmla="*/ 364072 h 2136997"/>
                <a:gd name="connsiteX4" fmla="*/ 1244497 w 2534391"/>
                <a:gd name="connsiteY4" fmla="*/ 205451 h 2136997"/>
                <a:gd name="connsiteX5" fmla="*/ 1944293 w 2534391"/>
                <a:gd name="connsiteY5" fmla="*/ 186790 h 2136997"/>
                <a:gd name="connsiteX6" fmla="*/ 2466807 w 2534391"/>
                <a:gd name="connsiteY6" fmla="*/ 178 h 2136997"/>
                <a:gd name="connsiteX7" fmla="*/ 2522791 w 2534391"/>
                <a:gd name="connsiteY7" fmla="*/ 224112 h 2136997"/>
                <a:gd name="connsiteX8" fmla="*/ 2420154 w 2534391"/>
                <a:gd name="connsiteY8" fmla="*/ 765288 h 2136997"/>
                <a:gd name="connsiteX9" fmla="*/ 2018937 w 2534391"/>
                <a:gd name="connsiteY9" fmla="*/ 1605043 h 2136997"/>
                <a:gd name="connsiteX10" fmla="*/ 1524415 w 2534391"/>
                <a:gd name="connsiteY10" fmla="*/ 1987598 h 2136997"/>
                <a:gd name="connsiteX11" fmla="*/ 815288 w 2534391"/>
                <a:gd name="connsiteY11" fmla="*/ 2136888 h 2136997"/>
                <a:gd name="connsiteX12" fmla="*/ 124823 w 2534391"/>
                <a:gd name="connsiteY12" fmla="*/ 1968937 h 2136997"/>
                <a:gd name="connsiteX13" fmla="*/ 12856 w 2534391"/>
                <a:gd name="connsiteY13" fmla="*/ 1745002 h 2136997"/>
                <a:gd name="connsiteX0" fmla="*/ 7990 w 2529525"/>
                <a:gd name="connsiteY0" fmla="*/ 1745002 h 2136997"/>
                <a:gd name="connsiteX1" fmla="*/ 7990 w 2529525"/>
                <a:gd name="connsiteY1" fmla="*/ 1418431 h 2136997"/>
                <a:gd name="connsiteX2" fmla="*/ 101296 w 2529525"/>
                <a:gd name="connsiteY2" fmla="*/ 905247 h 2136997"/>
                <a:gd name="connsiteX3" fmla="*/ 549165 w 2529525"/>
                <a:gd name="connsiteY3" fmla="*/ 364072 h 2136997"/>
                <a:gd name="connsiteX4" fmla="*/ 1239631 w 2529525"/>
                <a:gd name="connsiteY4" fmla="*/ 205451 h 2136997"/>
                <a:gd name="connsiteX5" fmla="*/ 1939427 w 2529525"/>
                <a:gd name="connsiteY5" fmla="*/ 186790 h 2136997"/>
                <a:gd name="connsiteX6" fmla="*/ 2461941 w 2529525"/>
                <a:gd name="connsiteY6" fmla="*/ 178 h 2136997"/>
                <a:gd name="connsiteX7" fmla="*/ 2517925 w 2529525"/>
                <a:gd name="connsiteY7" fmla="*/ 224112 h 2136997"/>
                <a:gd name="connsiteX8" fmla="*/ 2415288 w 2529525"/>
                <a:gd name="connsiteY8" fmla="*/ 765288 h 2136997"/>
                <a:gd name="connsiteX9" fmla="*/ 2014071 w 2529525"/>
                <a:gd name="connsiteY9" fmla="*/ 1605043 h 2136997"/>
                <a:gd name="connsiteX10" fmla="*/ 1519549 w 2529525"/>
                <a:gd name="connsiteY10" fmla="*/ 1987598 h 2136997"/>
                <a:gd name="connsiteX11" fmla="*/ 810422 w 2529525"/>
                <a:gd name="connsiteY11" fmla="*/ 2136888 h 2136997"/>
                <a:gd name="connsiteX12" fmla="*/ 119957 w 2529525"/>
                <a:gd name="connsiteY12" fmla="*/ 1968937 h 2136997"/>
                <a:gd name="connsiteX13" fmla="*/ 7990 w 2529525"/>
                <a:gd name="connsiteY13" fmla="*/ 1745002 h 2136997"/>
                <a:gd name="connsiteX0" fmla="*/ 7990 w 2529525"/>
                <a:gd name="connsiteY0" fmla="*/ 1745002 h 2136997"/>
                <a:gd name="connsiteX1" fmla="*/ 7990 w 2529525"/>
                <a:gd name="connsiteY1" fmla="*/ 1418431 h 2136997"/>
                <a:gd name="connsiteX2" fmla="*/ 101296 w 2529525"/>
                <a:gd name="connsiteY2" fmla="*/ 905247 h 2136997"/>
                <a:gd name="connsiteX3" fmla="*/ 549165 w 2529525"/>
                <a:gd name="connsiteY3" fmla="*/ 364072 h 2136997"/>
                <a:gd name="connsiteX4" fmla="*/ 1239631 w 2529525"/>
                <a:gd name="connsiteY4" fmla="*/ 205451 h 2136997"/>
                <a:gd name="connsiteX5" fmla="*/ 1939427 w 2529525"/>
                <a:gd name="connsiteY5" fmla="*/ 186790 h 2136997"/>
                <a:gd name="connsiteX6" fmla="*/ 2461941 w 2529525"/>
                <a:gd name="connsiteY6" fmla="*/ 178 h 2136997"/>
                <a:gd name="connsiteX7" fmla="*/ 2517925 w 2529525"/>
                <a:gd name="connsiteY7" fmla="*/ 224112 h 2136997"/>
                <a:gd name="connsiteX8" fmla="*/ 2415288 w 2529525"/>
                <a:gd name="connsiteY8" fmla="*/ 765288 h 2136997"/>
                <a:gd name="connsiteX9" fmla="*/ 2014071 w 2529525"/>
                <a:gd name="connsiteY9" fmla="*/ 1605043 h 2136997"/>
                <a:gd name="connsiteX10" fmla="*/ 1519549 w 2529525"/>
                <a:gd name="connsiteY10" fmla="*/ 1987598 h 2136997"/>
                <a:gd name="connsiteX11" fmla="*/ 810422 w 2529525"/>
                <a:gd name="connsiteY11" fmla="*/ 2136888 h 2136997"/>
                <a:gd name="connsiteX12" fmla="*/ 119957 w 2529525"/>
                <a:gd name="connsiteY12" fmla="*/ 1968937 h 2136997"/>
                <a:gd name="connsiteX13" fmla="*/ 7990 w 2529525"/>
                <a:gd name="connsiteY13" fmla="*/ 1745002 h 2136997"/>
                <a:gd name="connsiteX0" fmla="*/ 17396 w 2538931"/>
                <a:gd name="connsiteY0" fmla="*/ 1745002 h 2136997"/>
                <a:gd name="connsiteX1" fmla="*/ 17396 w 2538931"/>
                <a:gd name="connsiteY1" fmla="*/ 1418431 h 2136997"/>
                <a:gd name="connsiteX2" fmla="*/ 110702 w 2538931"/>
                <a:gd name="connsiteY2" fmla="*/ 905247 h 2136997"/>
                <a:gd name="connsiteX3" fmla="*/ 558571 w 2538931"/>
                <a:gd name="connsiteY3" fmla="*/ 364072 h 2136997"/>
                <a:gd name="connsiteX4" fmla="*/ 1249037 w 2538931"/>
                <a:gd name="connsiteY4" fmla="*/ 205451 h 2136997"/>
                <a:gd name="connsiteX5" fmla="*/ 1948833 w 2538931"/>
                <a:gd name="connsiteY5" fmla="*/ 186790 h 2136997"/>
                <a:gd name="connsiteX6" fmla="*/ 2471347 w 2538931"/>
                <a:gd name="connsiteY6" fmla="*/ 178 h 2136997"/>
                <a:gd name="connsiteX7" fmla="*/ 2527331 w 2538931"/>
                <a:gd name="connsiteY7" fmla="*/ 224112 h 2136997"/>
                <a:gd name="connsiteX8" fmla="*/ 2424694 w 2538931"/>
                <a:gd name="connsiteY8" fmla="*/ 765288 h 2136997"/>
                <a:gd name="connsiteX9" fmla="*/ 2023477 w 2538931"/>
                <a:gd name="connsiteY9" fmla="*/ 1605043 h 2136997"/>
                <a:gd name="connsiteX10" fmla="*/ 1528955 w 2538931"/>
                <a:gd name="connsiteY10" fmla="*/ 1987598 h 2136997"/>
                <a:gd name="connsiteX11" fmla="*/ 819828 w 2538931"/>
                <a:gd name="connsiteY11" fmla="*/ 2136888 h 2136997"/>
                <a:gd name="connsiteX12" fmla="*/ 196038 w 2538931"/>
                <a:gd name="connsiteY12" fmla="*/ 2026087 h 2136997"/>
                <a:gd name="connsiteX13" fmla="*/ 17396 w 2538931"/>
                <a:gd name="connsiteY13" fmla="*/ 1745002 h 2136997"/>
                <a:gd name="connsiteX0" fmla="*/ 63048 w 2584583"/>
                <a:gd name="connsiteY0" fmla="*/ 1745002 h 2136997"/>
                <a:gd name="connsiteX1" fmla="*/ 63048 w 2584583"/>
                <a:gd name="connsiteY1" fmla="*/ 1418431 h 2136997"/>
                <a:gd name="connsiteX2" fmla="*/ 156354 w 2584583"/>
                <a:gd name="connsiteY2" fmla="*/ 905247 h 2136997"/>
                <a:gd name="connsiteX3" fmla="*/ 604223 w 2584583"/>
                <a:gd name="connsiteY3" fmla="*/ 364072 h 2136997"/>
                <a:gd name="connsiteX4" fmla="*/ 1294689 w 2584583"/>
                <a:gd name="connsiteY4" fmla="*/ 205451 h 2136997"/>
                <a:gd name="connsiteX5" fmla="*/ 1994485 w 2584583"/>
                <a:gd name="connsiteY5" fmla="*/ 186790 h 2136997"/>
                <a:gd name="connsiteX6" fmla="*/ 2516999 w 2584583"/>
                <a:gd name="connsiteY6" fmla="*/ 178 h 2136997"/>
                <a:gd name="connsiteX7" fmla="*/ 2572983 w 2584583"/>
                <a:gd name="connsiteY7" fmla="*/ 224112 h 2136997"/>
                <a:gd name="connsiteX8" fmla="*/ 2470346 w 2584583"/>
                <a:gd name="connsiteY8" fmla="*/ 765288 h 2136997"/>
                <a:gd name="connsiteX9" fmla="*/ 2069129 w 2584583"/>
                <a:gd name="connsiteY9" fmla="*/ 1605043 h 2136997"/>
                <a:gd name="connsiteX10" fmla="*/ 1574607 w 2584583"/>
                <a:gd name="connsiteY10" fmla="*/ 1987598 h 2136997"/>
                <a:gd name="connsiteX11" fmla="*/ 865480 w 2584583"/>
                <a:gd name="connsiteY11" fmla="*/ 2136888 h 2136997"/>
                <a:gd name="connsiteX12" fmla="*/ 63048 w 2584583"/>
                <a:gd name="connsiteY12" fmla="*/ 1745002 h 2136997"/>
                <a:gd name="connsiteX0" fmla="*/ 81105 w 2545490"/>
                <a:gd name="connsiteY0" fmla="*/ 1854540 h 2136997"/>
                <a:gd name="connsiteX1" fmla="*/ 23955 w 2545490"/>
                <a:gd name="connsiteY1" fmla="*/ 1418431 h 2136997"/>
                <a:gd name="connsiteX2" fmla="*/ 117261 w 2545490"/>
                <a:gd name="connsiteY2" fmla="*/ 905247 h 2136997"/>
                <a:gd name="connsiteX3" fmla="*/ 565130 w 2545490"/>
                <a:gd name="connsiteY3" fmla="*/ 364072 h 2136997"/>
                <a:gd name="connsiteX4" fmla="*/ 1255596 w 2545490"/>
                <a:gd name="connsiteY4" fmla="*/ 205451 h 2136997"/>
                <a:gd name="connsiteX5" fmla="*/ 1955392 w 2545490"/>
                <a:gd name="connsiteY5" fmla="*/ 186790 h 2136997"/>
                <a:gd name="connsiteX6" fmla="*/ 2477906 w 2545490"/>
                <a:gd name="connsiteY6" fmla="*/ 178 h 2136997"/>
                <a:gd name="connsiteX7" fmla="*/ 2533890 w 2545490"/>
                <a:gd name="connsiteY7" fmla="*/ 224112 h 2136997"/>
                <a:gd name="connsiteX8" fmla="*/ 2431253 w 2545490"/>
                <a:gd name="connsiteY8" fmla="*/ 765288 h 2136997"/>
                <a:gd name="connsiteX9" fmla="*/ 2030036 w 2545490"/>
                <a:gd name="connsiteY9" fmla="*/ 1605043 h 2136997"/>
                <a:gd name="connsiteX10" fmla="*/ 1535514 w 2545490"/>
                <a:gd name="connsiteY10" fmla="*/ 1987598 h 2136997"/>
                <a:gd name="connsiteX11" fmla="*/ 826387 w 2545490"/>
                <a:gd name="connsiteY11" fmla="*/ 2136888 h 2136997"/>
                <a:gd name="connsiteX12" fmla="*/ 81105 w 2545490"/>
                <a:gd name="connsiteY12" fmla="*/ 1854540 h 2136997"/>
                <a:gd name="connsiteX0" fmla="*/ 81414 w 2545799"/>
                <a:gd name="connsiteY0" fmla="*/ 1854540 h 2080094"/>
                <a:gd name="connsiteX1" fmla="*/ 24264 w 2545799"/>
                <a:gd name="connsiteY1" fmla="*/ 1418431 h 2080094"/>
                <a:gd name="connsiteX2" fmla="*/ 117570 w 2545799"/>
                <a:gd name="connsiteY2" fmla="*/ 905247 h 2080094"/>
                <a:gd name="connsiteX3" fmla="*/ 565439 w 2545799"/>
                <a:gd name="connsiteY3" fmla="*/ 364072 h 2080094"/>
                <a:gd name="connsiteX4" fmla="*/ 1255905 w 2545799"/>
                <a:gd name="connsiteY4" fmla="*/ 205451 h 2080094"/>
                <a:gd name="connsiteX5" fmla="*/ 1955701 w 2545799"/>
                <a:gd name="connsiteY5" fmla="*/ 186790 h 2080094"/>
                <a:gd name="connsiteX6" fmla="*/ 2478215 w 2545799"/>
                <a:gd name="connsiteY6" fmla="*/ 178 h 2080094"/>
                <a:gd name="connsiteX7" fmla="*/ 2534199 w 2545799"/>
                <a:gd name="connsiteY7" fmla="*/ 224112 h 2080094"/>
                <a:gd name="connsiteX8" fmla="*/ 2431562 w 2545799"/>
                <a:gd name="connsiteY8" fmla="*/ 765288 h 2080094"/>
                <a:gd name="connsiteX9" fmla="*/ 2030345 w 2545799"/>
                <a:gd name="connsiteY9" fmla="*/ 1605043 h 2080094"/>
                <a:gd name="connsiteX10" fmla="*/ 1535823 w 2545799"/>
                <a:gd name="connsiteY10" fmla="*/ 1987598 h 2080094"/>
                <a:gd name="connsiteX11" fmla="*/ 831459 w 2545799"/>
                <a:gd name="connsiteY11" fmla="*/ 2079738 h 2080094"/>
                <a:gd name="connsiteX12" fmla="*/ 81414 w 2545799"/>
                <a:gd name="connsiteY12" fmla="*/ 1854540 h 2080094"/>
                <a:gd name="connsiteX0" fmla="*/ 81414 w 2545799"/>
                <a:gd name="connsiteY0" fmla="*/ 1854540 h 2092149"/>
                <a:gd name="connsiteX1" fmla="*/ 24264 w 2545799"/>
                <a:gd name="connsiteY1" fmla="*/ 1418431 h 2092149"/>
                <a:gd name="connsiteX2" fmla="*/ 117570 w 2545799"/>
                <a:gd name="connsiteY2" fmla="*/ 905247 h 2092149"/>
                <a:gd name="connsiteX3" fmla="*/ 565439 w 2545799"/>
                <a:gd name="connsiteY3" fmla="*/ 364072 h 2092149"/>
                <a:gd name="connsiteX4" fmla="*/ 1255905 w 2545799"/>
                <a:gd name="connsiteY4" fmla="*/ 205451 h 2092149"/>
                <a:gd name="connsiteX5" fmla="*/ 1955701 w 2545799"/>
                <a:gd name="connsiteY5" fmla="*/ 186790 h 2092149"/>
                <a:gd name="connsiteX6" fmla="*/ 2478215 w 2545799"/>
                <a:gd name="connsiteY6" fmla="*/ 178 h 2092149"/>
                <a:gd name="connsiteX7" fmla="*/ 2534199 w 2545799"/>
                <a:gd name="connsiteY7" fmla="*/ 224112 h 2092149"/>
                <a:gd name="connsiteX8" fmla="*/ 2431562 w 2545799"/>
                <a:gd name="connsiteY8" fmla="*/ 765288 h 2092149"/>
                <a:gd name="connsiteX9" fmla="*/ 2030345 w 2545799"/>
                <a:gd name="connsiteY9" fmla="*/ 1605043 h 2092149"/>
                <a:gd name="connsiteX10" fmla="*/ 1535823 w 2545799"/>
                <a:gd name="connsiteY10" fmla="*/ 1987598 h 2092149"/>
                <a:gd name="connsiteX11" fmla="*/ 831459 w 2545799"/>
                <a:gd name="connsiteY11" fmla="*/ 2079738 h 2092149"/>
                <a:gd name="connsiteX12" fmla="*/ 81414 w 2545799"/>
                <a:gd name="connsiteY12" fmla="*/ 1854540 h 2092149"/>
                <a:gd name="connsiteX0" fmla="*/ 81414 w 2545799"/>
                <a:gd name="connsiteY0" fmla="*/ 1854540 h 2079929"/>
                <a:gd name="connsiteX1" fmla="*/ 24264 w 2545799"/>
                <a:gd name="connsiteY1" fmla="*/ 1418431 h 2079929"/>
                <a:gd name="connsiteX2" fmla="*/ 117570 w 2545799"/>
                <a:gd name="connsiteY2" fmla="*/ 905247 h 2079929"/>
                <a:gd name="connsiteX3" fmla="*/ 565439 w 2545799"/>
                <a:gd name="connsiteY3" fmla="*/ 364072 h 2079929"/>
                <a:gd name="connsiteX4" fmla="*/ 1255905 w 2545799"/>
                <a:gd name="connsiteY4" fmla="*/ 205451 h 2079929"/>
                <a:gd name="connsiteX5" fmla="*/ 1955701 w 2545799"/>
                <a:gd name="connsiteY5" fmla="*/ 186790 h 2079929"/>
                <a:gd name="connsiteX6" fmla="*/ 2478215 w 2545799"/>
                <a:gd name="connsiteY6" fmla="*/ 178 h 2079929"/>
                <a:gd name="connsiteX7" fmla="*/ 2534199 w 2545799"/>
                <a:gd name="connsiteY7" fmla="*/ 224112 h 2079929"/>
                <a:gd name="connsiteX8" fmla="*/ 2431562 w 2545799"/>
                <a:gd name="connsiteY8" fmla="*/ 765288 h 2079929"/>
                <a:gd name="connsiteX9" fmla="*/ 2030345 w 2545799"/>
                <a:gd name="connsiteY9" fmla="*/ 1605043 h 2079929"/>
                <a:gd name="connsiteX10" fmla="*/ 1535823 w 2545799"/>
                <a:gd name="connsiteY10" fmla="*/ 1987598 h 2079929"/>
                <a:gd name="connsiteX11" fmla="*/ 831459 w 2545799"/>
                <a:gd name="connsiteY11" fmla="*/ 2079738 h 2079929"/>
                <a:gd name="connsiteX12" fmla="*/ 81414 w 2545799"/>
                <a:gd name="connsiteY12" fmla="*/ 1854540 h 2079929"/>
                <a:gd name="connsiteX0" fmla="*/ 69120 w 2533505"/>
                <a:gd name="connsiteY0" fmla="*/ 1854540 h 2079929"/>
                <a:gd name="connsiteX1" fmla="*/ 11970 w 2533505"/>
                <a:gd name="connsiteY1" fmla="*/ 1418431 h 2079929"/>
                <a:gd name="connsiteX2" fmla="*/ 105276 w 2533505"/>
                <a:gd name="connsiteY2" fmla="*/ 905247 h 2079929"/>
                <a:gd name="connsiteX3" fmla="*/ 553145 w 2533505"/>
                <a:gd name="connsiteY3" fmla="*/ 364072 h 2079929"/>
                <a:gd name="connsiteX4" fmla="*/ 1243611 w 2533505"/>
                <a:gd name="connsiteY4" fmla="*/ 205451 h 2079929"/>
                <a:gd name="connsiteX5" fmla="*/ 1943407 w 2533505"/>
                <a:gd name="connsiteY5" fmla="*/ 186790 h 2079929"/>
                <a:gd name="connsiteX6" fmla="*/ 2465921 w 2533505"/>
                <a:gd name="connsiteY6" fmla="*/ 178 h 2079929"/>
                <a:gd name="connsiteX7" fmla="*/ 2521905 w 2533505"/>
                <a:gd name="connsiteY7" fmla="*/ 224112 h 2079929"/>
                <a:gd name="connsiteX8" fmla="*/ 2419268 w 2533505"/>
                <a:gd name="connsiteY8" fmla="*/ 765288 h 2079929"/>
                <a:gd name="connsiteX9" fmla="*/ 2018051 w 2533505"/>
                <a:gd name="connsiteY9" fmla="*/ 1605043 h 2079929"/>
                <a:gd name="connsiteX10" fmla="*/ 1523529 w 2533505"/>
                <a:gd name="connsiteY10" fmla="*/ 1987598 h 2079929"/>
                <a:gd name="connsiteX11" fmla="*/ 819165 w 2533505"/>
                <a:gd name="connsiteY11" fmla="*/ 2079738 h 2079929"/>
                <a:gd name="connsiteX12" fmla="*/ 69120 w 2533505"/>
                <a:gd name="connsiteY12" fmla="*/ 1854540 h 2079929"/>
                <a:gd name="connsiteX0" fmla="*/ 62118 w 2526503"/>
                <a:gd name="connsiteY0" fmla="*/ 1854540 h 2079929"/>
                <a:gd name="connsiteX1" fmla="*/ 98274 w 2526503"/>
                <a:gd name="connsiteY1" fmla="*/ 905247 h 2079929"/>
                <a:gd name="connsiteX2" fmla="*/ 546143 w 2526503"/>
                <a:gd name="connsiteY2" fmla="*/ 364072 h 2079929"/>
                <a:gd name="connsiteX3" fmla="*/ 1236609 w 2526503"/>
                <a:gd name="connsiteY3" fmla="*/ 205451 h 2079929"/>
                <a:gd name="connsiteX4" fmla="*/ 1936405 w 2526503"/>
                <a:gd name="connsiteY4" fmla="*/ 186790 h 2079929"/>
                <a:gd name="connsiteX5" fmla="*/ 2458919 w 2526503"/>
                <a:gd name="connsiteY5" fmla="*/ 178 h 2079929"/>
                <a:gd name="connsiteX6" fmla="*/ 2514903 w 2526503"/>
                <a:gd name="connsiteY6" fmla="*/ 224112 h 2079929"/>
                <a:gd name="connsiteX7" fmla="*/ 2412266 w 2526503"/>
                <a:gd name="connsiteY7" fmla="*/ 765288 h 2079929"/>
                <a:gd name="connsiteX8" fmla="*/ 2011049 w 2526503"/>
                <a:gd name="connsiteY8" fmla="*/ 1605043 h 2079929"/>
                <a:gd name="connsiteX9" fmla="*/ 1516527 w 2526503"/>
                <a:gd name="connsiteY9" fmla="*/ 1987598 h 2079929"/>
                <a:gd name="connsiteX10" fmla="*/ 812163 w 2526503"/>
                <a:gd name="connsiteY10" fmla="*/ 2079738 h 2079929"/>
                <a:gd name="connsiteX11" fmla="*/ 62118 w 2526503"/>
                <a:gd name="connsiteY11" fmla="*/ 1854540 h 2079929"/>
                <a:gd name="connsiteX0" fmla="*/ 74620 w 2539005"/>
                <a:gd name="connsiteY0" fmla="*/ 1854540 h 2079929"/>
                <a:gd name="connsiteX1" fmla="*/ 110776 w 2539005"/>
                <a:gd name="connsiteY1" fmla="*/ 905247 h 2079929"/>
                <a:gd name="connsiteX2" fmla="*/ 558645 w 2539005"/>
                <a:gd name="connsiteY2" fmla="*/ 364072 h 2079929"/>
                <a:gd name="connsiteX3" fmla="*/ 1249111 w 2539005"/>
                <a:gd name="connsiteY3" fmla="*/ 205451 h 2079929"/>
                <a:gd name="connsiteX4" fmla="*/ 1948907 w 2539005"/>
                <a:gd name="connsiteY4" fmla="*/ 186790 h 2079929"/>
                <a:gd name="connsiteX5" fmla="*/ 2471421 w 2539005"/>
                <a:gd name="connsiteY5" fmla="*/ 178 h 2079929"/>
                <a:gd name="connsiteX6" fmla="*/ 2527405 w 2539005"/>
                <a:gd name="connsiteY6" fmla="*/ 224112 h 2079929"/>
                <a:gd name="connsiteX7" fmla="*/ 2424768 w 2539005"/>
                <a:gd name="connsiteY7" fmla="*/ 765288 h 2079929"/>
                <a:gd name="connsiteX8" fmla="*/ 2023551 w 2539005"/>
                <a:gd name="connsiteY8" fmla="*/ 1605043 h 2079929"/>
                <a:gd name="connsiteX9" fmla="*/ 1529029 w 2539005"/>
                <a:gd name="connsiteY9" fmla="*/ 1987598 h 2079929"/>
                <a:gd name="connsiteX10" fmla="*/ 824665 w 2539005"/>
                <a:gd name="connsiteY10" fmla="*/ 2079738 h 2079929"/>
                <a:gd name="connsiteX11" fmla="*/ 74620 w 2539005"/>
                <a:gd name="connsiteY11" fmla="*/ 1854540 h 2079929"/>
                <a:gd name="connsiteX0" fmla="*/ 74620 w 2539005"/>
                <a:gd name="connsiteY0" fmla="*/ 1854540 h 2079929"/>
                <a:gd name="connsiteX1" fmla="*/ 110776 w 2539005"/>
                <a:gd name="connsiteY1" fmla="*/ 905247 h 2079929"/>
                <a:gd name="connsiteX2" fmla="*/ 558645 w 2539005"/>
                <a:gd name="connsiteY2" fmla="*/ 364072 h 2079929"/>
                <a:gd name="connsiteX3" fmla="*/ 1249111 w 2539005"/>
                <a:gd name="connsiteY3" fmla="*/ 205451 h 2079929"/>
                <a:gd name="connsiteX4" fmla="*/ 1948907 w 2539005"/>
                <a:gd name="connsiteY4" fmla="*/ 186790 h 2079929"/>
                <a:gd name="connsiteX5" fmla="*/ 2471421 w 2539005"/>
                <a:gd name="connsiteY5" fmla="*/ 178 h 2079929"/>
                <a:gd name="connsiteX6" fmla="*/ 2527405 w 2539005"/>
                <a:gd name="connsiteY6" fmla="*/ 224112 h 2079929"/>
                <a:gd name="connsiteX7" fmla="*/ 2424768 w 2539005"/>
                <a:gd name="connsiteY7" fmla="*/ 765288 h 2079929"/>
                <a:gd name="connsiteX8" fmla="*/ 2023551 w 2539005"/>
                <a:gd name="connsiteY8" fmla="*/ 1605043 h 2079929"/>
                <a:gd name="connsiteX9" fmla="*/ 1529029 w 2539005"/>
                <a:gd name="connsiteY9" fmla="*/ 1987598 h 2079929"/>
                <a:gd name="connsiteX10" fmla="*/ 824665 w 2539005"/>
                <a:gd name="connsiteY10" fmla="*/ 2079738 h 2079929"/>
                <a:gd name="connsiteX11" fmla="*/ 74620 w 2539005"/>
                <a:gd name="connsiteY11" fmla="*/ 1854540 h 2079929"/>
                <a:gd name="connsiteX0" fmla="*/ 99951 w 2564336"/>
                <a:gd name="connsiteY0" fmla="*/ 1854540 h 2079929"/>
                <a:gd name="connsiteX1" fmla="*/ 136107 w 2564336"/>
                <a:gd name="connsiteY1" fmla="*/ 905247 h 2079929"/>
                <a:gd name="connsiteX2" fmla="*/ 1274442 w 2564336"/>
                <a:gd name="connsiteY2" fmla="*/ 205451 h 2079929"/>
                <a:gd name="connsiteX3" fmla="*/ 1974238 w 2564336"/>
                <a:gd name="connsiteY3" fmla="*/ 186790 h 2079929"/>
                <a:gd name="connsiteX4" fmla="*/ 2496752 w 2564336"/>
                <a:gd name="connsiteY4" fmla="*/ 178 h 2079929"/>
                <a:gd name="connsiteX5" fmla="*/ 2552736 w 2564336"/>
                <a:gd name="connsiteY5" fmla="*/ 224112 h 2079929"/>
                <a:gd name="connsiteX6" fmla="*/ 2450099 w 2564336"/>
                <a:gd name="connsiteY6" fmla="*/ 765288 h 2079929"/>
                <a:gd name="connsiteX7" fmla="*/ 2048882 w 2564336"/>
                <a:gd name="connsiteY7" fmla="*/ 1605043 h 2079929"/>
                <a:gd name="connsiteX8" fmla="*/ 1554360 w 2564336"/>
                <a:gd name="connsiteY8" fmla="*/ 1987598 h 2079929"/>
                <a:gd name="connsiteX9" fmla="*/ 849996 w 2564336"/>
                <a:gd name="connsiteY9" fmla="*/ 2079738 h 2079929"/>
                <a:gd name="connsiteX10" fmla="*/ 99951 w 2564336"/>
                <a:gd name="connsiteY10" fmla="*/ 1854540 h 2079929"/>
                <a:gd name="connsiteX0" fmla="*/ 99951 w 2564336"/>
                <a:gd name="connsiteY0" fmla="*/ 1854540 h 2079929"/>
                <a:gd name="connsiteX1" fmla="*/ 136107 w 2564336"/>
                <a:gd name="connsiteY1" fmla="*/ 905247 h 2079929"/>
                <a:gd name="connsiteX2" fmla="*/ 1274442 w 2564336"/>
                <a:gd name="connsiteY2" fmla="*/ 205451 h 2079929"/>
                <a:gd name="connsiteX3" fmla="*/ 1974238 w 2564336"/>
                <a:gd name="connsiteY3" fmla="*/ 186790 h 2079929"/>
                <a:gd name="connsiteX4" fmla="*/ 2496752 w 2564336"/>
                <a:gd name="connsiteY4" fmla="*/ 178 h 2079929"/>
                <a:gd name="connsiteX5" fmla="*/ 2552736 w 2564336"/>
                <a:gd name="connsiteY5" fmla="*/ 224112 h 2079929"/>
                <a:gd name="connsiteX6" fmla="*/ 2450099 w 2564336"/>
                <a:gd name="connsiteY6" fmla="*/ 765288 h 2079929"/>
                <a:gd name="connsiteX7" fmla="*/ 2048882 w 2564336"/>
                <a:gd name="connsiteY7" fmla="*/ 1605043 h 2079929"/>
                <a:gd name="connsiteX8" fmla="*/ 1554360 w 2564336"/>
                <a:gd name="connsiteY8" fmla="*/ 1987598 h 2079929"/>
                <a:gd name="connsiteX9" fmla="*/ 849996 w 2564336"/>
                <a:gd name="connsiteY9" fmla="*/ 2079738 h 2079929"/>
                <a:gd name="connsiteX10" fmla="*/ 99951 w 2564336"/>
                <a:gd name="connsiteY10" fmla="*/ 1854540 h 2079929"/>
                <a:gd name="connsiteX0" fmla="*/ 99951 w 2564336"/>
                <a:gd name="connsiteY0" fmla="*/ 1854540 h 2079929"/>
                <a:gd name="connsiteX1" fmla="*/ 136107 w 2564336"/>
                <a:gd name="connsiteY1" fmla="*/ 905247 h 2079929"/>
                <a:gd name="connsiteX2" fmla="*/ 1274442 w 2564336"/>
                <a:gd name="connsiteY2" fmla="*/ 205451 h 2079929"/>
                <a:gd name="connsiteX3" fmla="*/ 1974238 w 2564336"/>
                <a:gd name="connsiteY3" fmla="*/ 186790 h 2079929"/>
                <a:gd name="connsiteX4" fmla="*/ 2496752 w 2564336"/>
                <a:gd name="connsiteY4" fmla="*/ 178 h 2079929"/>
                <a:gd name="connsiteX5" fmla="*/ 2552736 w 2564336"/>
                <a:gd name="connsiteY5" fmla="*/ 224112 h 2079929"/>
                <a:gd name="connsiteX6" fmla="*/ 2450099 w 2564336"/>
                <a:gd name="connsiteY6" fmla="*/ 765288 h 2079929"/>
                <a:gd name="connsiteX7" fmla="*/ 2048882 w 2564336"/>
                <a:gd name="connsiteY7" fmla="*/ 1605043 h 2079929"/>
                <a:gd name="connsiteX8" fmla="*/ 1554360 w 2564336"/>
                <a:gd name="connsiteY8" fmla="*/ 1987598 h 2079929"/>
                <a:gd name="connsiteX9" fmla="*/ 849996 w 2564336"/>
                <a:gd name="connsiteY9" fmla="*/ 2079738 h 2079929"/>
                <a:gd name="connsiteX10" fmla="*/ 99951 w 2564336"/>
                <a:gd name="connsiteY10" fmla="*/ 1854540 h 2079929"/>
                <a:gd name="connsiteX0" fmla="*/ 99951 w 2564336"/>
                <a:gd name="connsiteY0" fmla="*/ 1854540 h 2079929"/>
                <a:gd name="connsiteX1" fmla="*/ 136107 w 2564336"/>
                <a:gd name="connsiteY1" fmla="*/ 905247 h 2079929"/>
                <a:gd name="connsiteX2" fmla="*/ 1274442 w 2564336"/>
                <a:gd name="connsiteY2" fmla="*/ 205451 h 2079929"/>
                <a:gd name="connsiteX3" fmla="*/ 1974238 w 2564336"/>
                <a:gd name="connsiteY3" fmla="*/ 186790 h 2079929"/>
                <a:gd name="connsiteX4" fmla="*/ 2496752 w 2564336"/>
                <a:gd name="connsiteY4" fmla="*/ 178 h 2079929"/>
                <a:gd name="connsiteX5" fmla="*/ 2552736 w 2564336"/>
                <a:gd name="connsiteY5" fmla="*/ 224112 h 2079929"/>
                <a:gd name="connsiteX6" fmla="*/ 2450099 w 2564336"/>
                <a:gd name="connsiteY6" fmla="*/ 765288 h 2079929"/>
                <a:gd name="connsiteX7" fmla="*/ 2048882 w 2564336"/>
                <a:gd name="connsiteY7" fmla="*/ 1605043 h 2079929"/>
                <a:gd name="connsiteX8" fmla="*/ 1554360 w 2564336"/>
                <a:gd name="connsiteY8" fmla="*/ 1987598 h 2079929"/>
                <a:gd name="connsiteX9" fmla="*/ 849996 w 2564336"/>
                <a:gd name="connsiteY9" fmla="*/ 2079738 h 2079929"/>
                <a:gd name="connsiteX10" fmla="*/ 99951 w 2564336"/>
                <a:gd name="connsiteY10" fmla="*/ 1854540 h 2079929"/>
                <a:gd name="connsiteX0" fmla="*/ 95793 w 2560178"/>
                <a:gd name="connsiteY0" fmla="*/ 1854543 h 2079932"/>
                <a:gd name="connsiteX1" fmla="*/ 131949 w 2560178"/>
                <a:gd name="connsiteY1" fmla="*/ 905250 h 2079932"/>
                <a:gd name="connsiteX2" fmla="*/ 1203609 w 2560178"/>
                <a:gd name="connsiteY2" fmla="*/ 224504 h 2079932"/>
                <a:gd name="connsiteX3" fmla="*/ 1970080 w 2560178"/>
                <a:gd name="connsiteY3" fmla="*/ 186793 h 2079932"/>
                <a:gd name="connsiteX4" fmla="*/ 2492594 w 2560178"/>
                <a:gd name="connsiteY4" fmla="*/ 181 h 2079932"/>
                <a:gd name="connsiteX5" fmla="*/ 2548578 w 2560178"/>
                <a:gd name="connsiteY5" fmla="*/ 224115 h 2079932"/>
                <a:gd name="connsiteX6" fmla="*/ 2445941 w 2560178"/>
                <a:gd name="connsiteY6" fmla="*/ 765291 h 2079932"/>
                <a:gd name="connsiteX7" fmla="*/ 2044724 w 2560178"/>
                <a:gd name="connsiteY7" fmla="*/ 1605046 h 2079932"/>
                <a:gd name="connsiteX8" fmla="*/ 1550202 w 2560178"/>
                <a:gd name="connsiteY8" fmla="*/ 1987601 h 2079932"/>
                <a:gd name="connsiteX9" fmla="*/ 845838 w 2560178"/>
                <a:gd name="connsiteY9" fmla="*/ 2079741 h 2079932"/>
                <a:gd name="connsiteX10" fmla="*/ 95793 w 2560178"/>
                <a:gd name="connsiteY10" fmla="*/ 1854543 h 2079932"/>
                <a:gd name="connsiteX0" fmla="*/ 90564 w 2554949"/>
                <a:gd name="connsiteY0" fmla="*/ 1854543 h 2079932"/>
                <a:gd name="connsiteX1" fmla="*/ 126720 w 2554949"/>
                <a:gd name="connsiteY1" fmla="*/ 905250 h 2079932"/>
                <a:gd name="connsiteX2" fmla="*/ 1198380 w 2554949"/>
                <a:gd name="connsiteY2" fmla="*/ 224504 h 2079932"/>
                <a:gd name="connsiteX3" fmla="*/ 1964851 w 2554949"/>
                <a:gd name="connsiteY3" fmla="*/ 186793 h 2079932"/>
                <a:gd name="connsiteX4" fmla="*/ 2487365 w 2554949"/>
                <a:gd name="connsiteY4" fmla="*/ 181 h 2079932"/>
                <a:gd name="connsiteX5" fmla="*/ 2543349 w 2554949"/>
                <a:gd name="connsiteY5" fmla="*/ 224115 h 2079932"/>
                <a:gd name="connsiteX6" fmla="*/ 2440712 w 2554949"/>
                <a:gd name="connsiteY6" fmla="*/ 765291 h 2079932"/>
                <a:gd name="connsiteX7" fmla="*/ 2039495 w 2554949"/>
                <a:gd name="connsiteY7" fmla="*/ 1605046 h 2079932"/>
                <a:gd name="connsiteX8" fmla="*/ 1544973 w 2554949"/>
                <a:gd name="connsiteY8" fmla="*/ 1987601 h 2079932"/>
                <a:gd name="connsiteX9" fmla="*/ 840609 w 2554949"/>
                <a:gd name="connsiteY9" fmla="*/ 2079741 h 2079932"/>
                <a:gd name="connsiteX10" fmla="*/ 90564 w 2554949"/>
                <a:gd name="connsiteY10" fmla="*/ 1854543 h 2079932"/>
                <a:gd name="connsiteX0" fmla="*/ 94033 w 2558418"/>
                <a:gd name="connsiteY0" fmla="*/ 1854557 h 2079946"/>
                <a:gd name="connsiteX1" fmla="*/ 130189 w 2558418"/>
                <a:gd name="connsiteY1" fmla="*/ 905264 h 2079946"/>
                <a:gd name="connsiteX2" fmla="*/ 1173274 w 2558418"/>
                <a:gd name="connsiteY2" fmla="*/ 295956 h 2079946"/>
                <a:gd name="connsiteX3" fmla="*/ 1968320 w 2558418"/>
                <a:gd name="connsiteY3" fmla="*/ 186807 h 2079946"/>
                <a:gd name="connsiteX4" fmla="*/ 2490834 w 2558418"/>
                <a:gd name="connsiteY4" fmla="*/ 195 h 2079946"/>
                <a:gd name="connsiteX5" fmla="*/ 2546818 w 2558418"/>
                <a:gd name="connsiteY5" fmla="*/ 224129 h 2079946"/>
                <a:gd name="connsiteX6" fmla="*/ 2444181 w 2558418"/>
                <a:gd name="connsiteY6" fmla="*/ 765305 h 2079946"/>
                <a:gd name="connsiteX7" fmla="*/ 2042964 w 2558418"/>
                <a:gd name="connsiteY7" fmla="*/ 1605060 h 2079946"/>
                <a:gd name="connsiteX8" fmla="*/ 1548442 w 2558418"/>
                <a:gd name="connsiteY8" fmla="*/ 1987615 h 2079946"/>
                <a:gd name="connsiteX9" fmla="*/ 844078 w 2558418"/>
                <a:gd name="connsiteY9" fmla="*/ 2079755 h 2079946"/>
                <a:gd name="connsiteX10" fmla="*/ 94033 w 2558418"/>
                <a:gd name="connsiteY10" fmla="*/ 1854557 h 2079946"/>
                <a:gd name="connsiteX0" fmla="*/ 94033 w 2558418"/>
                <a:gd name="connsiteY0" fmla="*/ 1854556 h 2079945"/>
                <a:gd name="connsiteX1" fmla="*/ 130189 w 2558418"/>
                <a:gd name="connsiteY1" fmla="*/ 905263 h 2079945"/>
                <a:gd name="connsiteX2" fmla="*/ 1173274 w 2558418"/>
                <a:gd name="connsiteY2" fmla="*/ 286430 h 2079945"/>
                <a:gd name="connsiteX3" fmla="*/ 1968320 w 2558418"/>
                <a:gd name="connsiteY3" fmla="*/ 186806 h 2079945"/>
                <a:gd name="connsiteX4" fmla="*/ 2490834 w 2558418"/>
                <a:gd name="connsiteY4" fmla="*/ 194 h 2079945"/>
                <a:gd name="connsiteX5" fmla="*/ 2546818 w 2558418"/>
                <a:gd name="connsiteY5" fmla="*/ 224128 h 2079945"/>
                <a:gd name="connsiteX6" fmla="*/ 2444181 w 2558418"/>
                <a:gd name="connsiteY6" fmla="*/ 765304 h 2079945"/>
                <a:gd name="connsiteX7" fmla="*/ 2042964 w 2558418"/>
                <a:gd name="connsiteY7" fmla="*/ 1605059 h 2079945"/>
                <a:gd name="connsiteX8" fmla="*/ 1548442 w 2558418"/>
                <a:gd name="connsiteY8" fmla="*/ 1987614 h 2079945"/>
                <a:gd name="connsiteX9" fmla="*/ 844078 w 2558418"/>
                <a:gd name="connsiteY9" fmla="*/ 2079754 h 2079945"/>
                <a:gd name="connsiteX10" fmla="*/ 94033 w 2558418"/>
                <a:gd name="connsiteY10" fmla="*/ 1854556 h 2079945"/>
                <a:gd name="connsiteX0" fmla="*/ 73773 w 2538158"/>
                <a:gd name="connsiteY0" fmla="*/ 1854556 h 2079945"/>
                <a:gd name="connsiteX1" fmla="*/ 109929 w 2538158"/>
                <a:gd name="connsiteY1" fmla="*/ 905263 h 2079945"/>
                <a:gd name="connsiteX2" fmla="*/ 1153014 w 2538158"/>
                <a:gd name="connsiteY2" fmla="*/ 286430 h 2079945"/>
                <a:gd name="connsiteX3" fmla="*/ 1948060 w 2538158"/>
                <a:gd name="connsiteY3" fmla="*/ 186806 h 2079945"/>
                <a:gd name="connsiteX4" fmla="*/ 2470574 w 2538158"/>
                <a:gd name="connsiteY4" fmla="*/ 194 h 2079945"/>
                <a:gd name="connsiteX5" fmla="*/ 2526558 w 2538158"/>
                <a:gd name="connsiteY5" fmla="*/ 224128 h 2079945"/>
                <a:gd name="connsiteX6" fmla="*/ 2423921 w 2538158"/>
                <a:gd name="connsiteY6" fmla="*/ 765304 h 2079945"/>
                <a:gd name="connsiteX7" fmla="*/ 2022704 w 2538158"/>
                <a:gd name="connsiteY7" fmla="*/ 1605059 h 2079945"/>
                <a:gd name="connsiteX8" fmla="*/ 1528182 w 2538158"/>
                <a:gd name="connsiteY8" fmla="*/ 1987614 h 2079945"/>
                <a:gd name="connsiteX9" fmla="*/ 823818 w 2538158"/>
                <a:gd name="connsiteY9" fmla="*/ 2079754 h 2079945"/>
                <a:gd name="connsiteX10" fmla="*/ 73773 w 2538158"/>
                <a:gd name="connsiteY10" fmla="*/ 1854556 h 2079945"/>
                <a:gd name="connsiteX0" fmla="*/ 108852 w 2511325"/>
                <a:gd name="connsiteY0" fmla="*/ 1849794 h 2086587"/>
                <a:gd name="connsiteX1" fmla="*/ 83096 w 2511325"/>
                <a:gd name="connsiteY1" fmla="*/ 905263 h 2086587"/>
                <a:gd name="connsiteX2" fmla="*/ 1126181 w 2511325"/>
                <a:gd name="connsiteY2" fmla="*/ 286430 h 2086587"/>
                <a:gd name="connsiteX3" fmla="*/ 1921227 w 2511325"/>
                <a:gd name="connsiteY3" fmla="*/ 186806 h 2086587"/>
                <a:gd name="connsiteX4" fmla="*/ 2443741 w 2511325"/>
                <a:gd name="connsiteY4" fmla="*/ 194 h 2086587"/>
                <a:gd name="connsiteX5" fmla="*/ 2499725 w 2511325"/>
                <a:gd name="connsiteY5" fmla="*/ 224128 h 2086587"/>
                <a:gd name="connsiteX6" fmla="*/ 2397088 w 2511325"/>
                <a:gd name="connsiteY6" fmla="*/ 765304 h 2086587"/>
                <a:gd name="connsiteX7" fmla="*/ 1995871 w 2511325"/>
                <a:gd name="connsiteY7" fmla="*/ 1605059 h 2086587"/>
                <a:gd name="connsiteX8" fmla="*/ 1501349 w 2511325"/>
                <a:gd name="connsiteY8" fmla="*/ 1987614 h 2086587"/>
                <a:gd name="connsiteX9" fmla="*/ 796985 w 2511325"/>
                <a:gd name="connsiteY9" fmla="*/ 2079754 h 2086587"/>
                <a:gd name="connsiteX10" fmla="*/ 108852 w 2511325"/>
                <a:gd name="connsiteY10" fmla="*/ 1849794 h 2086587"/>
                <a:gd name="connsiteX0" fmla="*/ 88946 w 2524756"/>
                <a:gd name="connsiteY0" fmla="*/ 1811694 h 2089074"/>
                <a:gd name="connsiteX1" fmla="*/ 96527 w 2524756"/>
                <a:gd name="connsiteY1" fmla="*/ 905263 h 2089074"/>
                <a:gd name="connsiteX2" fmla="*/ 1139612 w 2524756"/>
                <a:gd name="connsiteY2" fmla="*/ 286430 h 2089074"/>
                <a:gd name="connsiteX3" fmla="*/ 1934658 w 2524756"/>
                <a:gd name="connsiteY3" fmla="*/ 186806 h 2089074"/>
                <a:gd name="connsiteX4" fmla="*/ 2457172 w 2524756"/>
                <a:gd name="connsiteY4" fmla="*/ 194 h 2089074"/>
                <a:gd name="connsiteX5" fmla="*/ 2513156 w 2524756"/>
                <a:gd name="connsiteY5" fmla="*/ 224128 h 2089074"/>
                <a:gd name="connsiteX6" fmla="*/ 2410519 w 2524756"/>
                <a:gd name="connsiteY6" fmla="*/ 765304 h 2089074"/>
                <a:gd name="connsiteX7" fmla="*/ 2009302 w 2524756"/>
                <a:gd name="connsiteY7" fmla="*/ 1605059 h 2089074"/>
                <a:gd name="connsiteX8" fmla="*/ 1514780 w 2524756"/>
                <a:gd name="connsiteY8" fmla="*/ 1987614 h 2089074"/>
                <a:gd name="connsiteX9" fmla="*/ 810416 w 2524756"/>
                <a:gd name="connsiteY9" fmla="*/ 2079754 h 2089074"/>
                <a:gd name="connsiteX10" fmla="*/ 88946 w 2524756"/>
                <a:gd name="connsiteY10" fmla="*/ 1811694 h 2089074"/>
                <a:gd name="connsiteX0" fmla="*/ 68826 w 2504636"/>
                <a:gd name="connsiteY0" fmla="*/ 1811694 h 2089074"/>
                <a:gd name="connsiteX1" fmla="*/ 76407 w 2504636"/>
                <a:gd name="connsiteY1" fmla="*/ 905263 h 2089074"/>
                <a:gd name="connsiteX2" fmla="*/ 1119492 w 2504636"/>
                <a:gd name="connsiteY2" fmla="*/ 286430 h 2089074"/>
                <a:gd name="connsiteX3" fmla="*/ 1914538 w 2504636"/>
                <a:gd name="connsiteY3" fmla="*/ 186806 h 2089074"/>
                <a:gd name="connsiteX4" fmla="*/ 2437052 w 2504636"/>
                <a:gd name="connsiteY4" fmla="*/ 194 h 2089074"/>
                <a:gd name="connsiteX5" fmla="*/ 2493036 w 2504636"/>
                <a:gd name="connsiteY5" fmla="*/ 224128 h 2089074"/>
                <a:gd name="connsiteX6" fmla="*/ 2390399 w 2504636"/>
                <a:gd name="connsiteY6" fmla="*/ 765304 h 2089074"/>
                <a:gd name="connsiteX7" fmla="*/ 1989182 w 2504636"/>
                <a:gd name="connsiteY7" fmla="*/ 1605059 h 2089074"/>
                <a:gd name="connsiteX8" fmla="*/ 1494660 w 2504636"/>
                <a:gd name="connsiteY8" fmla="*/ 1987614 h 2089074"/>
                <a:gd name="connsiteX9" fmla="*/ 790296 w 2504636"/>
                <a:gd name="connsiteY9" fmla="*/ 2079754 h 2089074"/>
                <a:gd name="connsiteX10" fmla="*/ 68826 w 2504636"/>
                <a:gd name="connsiteY10" fmla="*/ 1811694 h 2089074"/>
                <a:gd name="connsiteX0" fmla="*/ 88946 w 2524756"/>
                <a:gd name="connsiteY0" fmla="*/ 1773594 h 2091634"/>
                <a:gd name="connsiteX1" fmla="*/ 96527 w 2524756"/>
                <a:gd name="connsiteY1" fmla="*/ 905263 h 2091634"/>
                <a:gd name="connsiteX2" fmla="*/ 1139612 w 2524756"/>
                <a:gd name="connsiteY2" fmla="*/ 286430 h 2091634"/>
                <a:gd name="connsiteX3" fmla="*/ 1934658 w 2524756"/>
                <a:gd name="connsiteY3" fmla="*/ 186806 h 2091634"/>
                <a:gd name="connsiteX4" fmla="*/ 2457172 w 2524756"/>
                <a:gd name="connsiteY4" fmla="*/ 194 h 2091634"/>
                <a:gd name="connsiteX5" fmla="*/ 2513156 w 2524756"/>
                <a:gd name="connsiteY5" fmla="*/ 224128 h 2091634"/>
                <a:gd name="connsiteX6" fmla="*/ 2410519 w 2524756"/>
                <a:gd name="connsiteY6" fmla="*/ 765304 h 2091634"/>
                <a:gd name="connsiteX7" fmla="*/ 2009302 w 2524756"/>
                <a:gd name="connsiteY7" fmla="*/ 1605059 h 2091634"/>
                <a:gd name="connsiteX8" fmla="*/ 1514780 w 2524756"/>
                <a:gd name="connsiteY8" fmla="*/ 1987614 h 2091634"/>
                <a:gd name="connsiteX9" fmla="*/ 810416 w 2524756"/>
                <a:gd name="connsiteY9" fmla="*/ 2079754 h 2091634"/>
                <a:gd name="connsiteX10" fmla="*/ 88946 w 2524756"/>
                <a:gd name="connsiteY10" fmla="*/ 1773594 h 2091634"/>
                <a:gd name="connsiteX0" fmla="*/ 88946 w 2524756"/>
                <a:gd name="connsiteY0" fmla="*/ 1773594 h 2091634"/>
                <a:gd name="connsiteX1" fmla="*/ 96527 w 2524756"/>
                <a:gd name="connsiteY1" fmla="*/ 905263 h 2091634"/>
                <a:gd name="connsiteX2" fmla="*/ 1139612 w 2524756"/>
                <a:gd name="connsiteY2" fmla="*/ 286430 h 2091634"/>
                <a:gd name="connsiteX3" fmla="*/ 1934658 w 2524756"/>
                <a:gd name="connsiteY3" fmla="*/ 186806 h 2091634"/>
                <a:gd name="connsiteX4" fmla="*/ 2457172 w 2524756"/>
                <a:gd name="connsiteY4" fmla="*/ 194 h 2091634"/>
                <a:gd name="connsiteX5" fmla="*/ 2513156 w 2524756"/>
                <a:gd name="connsiteY5" fmla="*/ 224128 h 2091634"/>
                <a:gd name="connsiteX6" fmla="*/ 2410519 w 2524756"/>
                <a:gd name="connsiteY6" fmla="*/ 765304 h 2091634"/>
                <a:gd name="connsiteX7" fmla="*/ 2009302 w 2524756"/>
                <a:gd name="connsiteY7" fmla="*/ 1605059 h 2091634"/>
                <a:gd name="connsiteX8" fmla="*/ 1514780 w 2524756"/>
                <a:gd name="connsiteY8" fmla="*/ 1987614 h 2091634"/>
                <a:gd name="connsiteX9" fmla="*/ 810416 w 2524756"/>
                <a:gd name="connsiteY9" fmla="*/ 2079754 h 2091634"/>
                <a:gd name="connsiteX10" fmla="*/ 88946 w 2524756"/>
                <a:gd name="connsiteY10" fmla="*/ 1773594 h 2091634"/>
                <a:gd name="connsiteX0" fmla="*/ 107853 w 2543663"/>
                <a:gd name="connsiteY0" fmla="*/ 1773594 h 2067233"/>
                <a:gd name="connsiteX1" fmla="*/ 115434 w 2543663"/>
                <a:gd name="connsiteY1" fmla="*/ 905263 h 2067233"/>
                <a:gd name="connsiteX2" fmla="*/ 1158519 w 2543663"/>
                <a:gd name="connsiteY2" fmla="*/ 286430 h 2067233"/>
                <a:gd name="connsiteX3" fmla="*/ 1953565 w 2543663"/>
                <a:gd name="connsiteY3" fmla="*/ 186806 h 2067233"/>
                <a:gd name="connsiteX4" fmla="*/ 2476079 w 2543663"/>
                <a:gd name="connsiteY4" fmla="*/ 194 h 2067233"/>
                <a:gd name="connsiteX5" fmla="*/ 2532063 w 2543663"/>
                <a:gd name="connsiteY5" fmla="*/ 224128 h 2067233"/>
                <a:gd name="connsiteX6" fmla="*/ 2429426 w 2543663"/>
                <a:gd name="connsiteY6" fmla="*/ 765304 h 2067233"/>
                <a:gd name="connsiteX7" fmla="*/ 2028209 w 2543663"/>
                <a:gd name="connsiteY7" fmla="*/ 1605059 h 2067233"/>
                <a:gd name="connsiteX8" fmla="*/ 1533687 w 2543663"/>
                <a:gd name="connsiteY8" fmla="*/ 1987614 h 2067233"/>
                <a:gd name="connsiteX9" fmla="*/ 843610 w 2543663"/>
                <a:gd name="connsiteY9" fmla="*/ 2051179 h 2067233"/>
                <a:gd name="connsiteX10" fmla="*/ 107853 w 2543663"/>
                <a:gd name="connsiteY10" fmla="*/ 1773594 h 2067233"/>
                <a:gd name="connsiteX0" fmla="*/ 107853 w 2543663"/>
                <a:gd name="connsiteY0" fmla="*/ 1773594 h 2054713"/>
                <a:gd name="connsiteX1" fmla="*/ 115434 w 2543663"/>
                <a:gd name="connsiteY1" fmla="*/ 905263 h 2054713"/>
                <a:gd name="connsiteX2" fmla="*/ 1158519 w 2543663"/>
                <a:gd name="connsiteY2" fmla="*/ 286430 h 2054713"/>
                <a:gd name="connsiteX3" fmla="*/ 1953565 w 2543663"/>
                <a:gd name="connsiteY3" fmla="*/ 186806 h 2054713"/>
                <a:gd name="connsiteX4" fmla="*/ 2476079 w 2543663"/>
                <a:gd name="connsiteY4" fmla="*/ 194 h 2054713"/>
                <a:gd name="connsiteX5" fmla="*/ 2532063 w 2543663"/>
                <a:gd name="connsiteY5" fmla="*/ 224128 h 2054713"/>
                <a:gd name="connsiteX6" fmla="*/ 2429426 w 2543663"/>
                <a:gd name="connsiteY6" fmla="*/ 765304 h 2054713"/>
                <a:gd name="connsiteX7" fmla="*/ 2028209 w 2543663"/>
                <a:gd name="connsiteY7" fmla="*/ 1605059 h 2054713"/>
                <a:gd name="connsiteX8" fmla="*/ 1533687 w 2543663"/>
                <a:gd name="connsiteY8" fmla="*/ 1987614 h 2054713"/>
                <a:gd name="connsiteX9" fmla="*/ 843610 w 2543663"/>
                <a:gd name="connsiteY9" fmla="*/ 2051179 h 2054713"/>
                <a:gd name="connsiteX10" fmla="*/ 107853 w 2543663"/>
                <a:gd name="connsiteY10" fmla="*/ 1773594 h 2054713"/>
                <a:gd name="connsiteX0" fmla="*/ 107853 w 2543663"/>
                <a:gd name="connsiteY0" fmla="*/ 1773594 h 2059058"/>
                <a:gd name="connsiteX1" fmla="*/ 115434 w 2543663"/>
                <a:gd name="connsiteY1" fmla="*/ 905263 h 2059058"/>
                <a:gd name="connsiteX2" fmla="*/ 1158519 w 2543663"/>
                <a:gd name="connsiteY2" fmla="*/ 286430 h 2059058"/>
                <a:gd name="connsiteX3" fmla="*/ 1953565 w 2543663"/>
                <a:gd name="connsiteY3" fmla="*/ 186806 h 2059058"/>
                <a:gd name="connsiteX4" fmla="*/ 2476079 w 2543663"/>
                <a:gd name="connsiteY4" fmla="*/ 194 h 2059058"/>
                <a:gd name="connsiteX5" fmla="*/ 2532063 w 2543663"/>
                <a:gd name="connsiteY5" fmla="*/ 224128 h 2059058"/>
                <a:gd name="connsiteX6" fmla="*/ 2429426 w 2543663"/>
                <a:gd name="connsiteY6" fmla="*/ 765304 h 2059058"/>
                <a:gd name="connsiteX7" fmla="*/ 2028209 w 2543663"/>
                <a:gd name="connsiteY7" fmla="*/ 1605059 h 2059058"/>
                <a:gd name="connsiteX8" fmla="*/ 1533687 w 2543663"/>
                <a:gd name="connsiteY8" fmla="*/ 1949514 h 2059058"/>
                <a:gd name="connsiteX9" fmla="*/ 843610 w 2543663"/>
                <a:gd name="connsiteY9" fmla="*/ 2051179 h 2059058"/>
                <a:gd name="connsiteX10" fmla="*/ 107853 w 2543663"/>
                <a:gd name="connsiteY10" fmla="*/ 1773594 h 2059058"/>
                <a:gd name="connsiteX0" fmla="*/ 107853 w 2543663"/>
                <a:gd name="connsiteY0" fmla="*/ 1773594 h 2060238"/>
                <a:gd name="connsiteX1" fmla="*/ 115434 w 2543663"/>
                <a:gd name="connsiteY1" fmla="*/ 905263 h 2060238"/>
                <a:gd name="connsiteX2" fmla="*/ 1158519 w 2543663"/>
                <a:gd name="connsiteY2" fmla="*/ 286430 h 2060238"/>
                <a:gd name="connsiteX3" fmla="*/ 1953565 w 2543663"/>
                <a:gd name="connsiteY3" fmla="*/ 186806 h 2060238"/>
                <a:gd name="connsiteX4" fmla="*/ 2476079 w 2543663"/>
                <a:gd name="connsiteY4" fmla="*/ 194 h 2060238"/>
                <a:gd name="connsiteX5" fmla="*/ 2532063 w 2543663"/>
                <a:gd name="connsiteY5" fmla="*/ 224128 h 2060238"/>
                <a:gd name="connsiteX6" fmla="*/ 2429426 w 2543663"/>
                <a:gd name="connsiteY6" fmla="*/ 765304 h 2060238"/>
                <a:gd name="connsiteX7" fmla="*/ 1985346 w 2543663"/>
                <a:gd name="connsiteY7" fmla="*/ 1528859 h 2060238"/>
                <a:gd name="connsiteX8" fmla="*/ 1533687 w 2543663"/>
                <a:gd name="connsiteY8" fmla="*/ 1949514 h 2060238"/>
                <a:gd name="connsiteX9" fmla="*/ 843610 w 2543663"/>
                <a:gd name="connsiteY9" fmla="*/ 2051179 h 2060238"/>
                <a:gd name="connsiteX10" fmla="*/ 107853 w 2543663"/>
                <a:gd name="connsiteY10" fmla="*/ 1773594 h 2060238"/>
                <a:gd name="connsiteX0" fmla="*/ 107853 w 2546818"/>
                <a:gd name="connsiteY0" fmla="*/ 1773449 h 2060093"/>
                <a:gd name="connsiteX1" fmla="*/ 115434 w 2546818"/>
                <a:gd name="connsiteY1" fmla="*/ 905118 h 2060093"/>
                <a:gd name="connsiteX2" fmla="*/ 1158519 w 2546818"/>
                <a:gd name="connsiteY2" fmla="*/ 286285 h 2060093"/>
                <a:gd name="connsiteX3" fmla="*/ 1953565 w 2546818"/>
                <a:gd name="connsiteY3" fmla="*/ 186661 h 2060093"/>
                <a:gd name="connsiteX4" fmla="*/ 2476079 w 2546818"/>
                <a:gd name="connsiteY4" fmla="*/ 49 h 2060093"/>
                <a:gd name="connsiteX5" fmla="*/ 2536826 w 2546818"/>
                <a:gd name="connsiteY5" fmla="*/ 204933 h 2060093"/>
                <a:gd name="connsiteX6" fmla="*/ 2429426 w 2546818"/>
                <a:gd name="connsiteY6" fmla="*/ 765159 h 2060093"/>
                <a:gd name="connsiteX7" fmla="*/ 1985346 w 2546818"/>
                <a:gd name="connsiteY7" fmla="*/ 1528714 h 2060093"/>
                <a:gd name="connsiteX8" fmla="*/ 1533687 w 2546818"/>
                <a:gd name="connsiteY8" fmla="*/ 1949369 h 2060093"/>
                <a:gd name="connsiteX9" fmla="*/ 843610 w 2546818"/>
                <a:gd name="connsiteY9" fmla="*/ 2051034 h 2060093"/>
                <a:gd name="connsiteX10" fmla="*/ 107853 w 2546818"/>
                <a:gd name="connsiteY10" fmla="*/ 1773449 h 2060093"/>
                <a:gd name="connsiteX0" fmla="*/ 107853 w 2546818"/>
                <a:gd name="connsiteY0" fmla="*/ 1773449 h 2060093"/>
                <a:gd name="connsiteX1" fmla="*/ 115434 w 2546818"/>
                <a:gd name="connsiteY1" fmla="*/ 905118 h 2060093"/>
                <a:gd name="connsiteX2" fmla="*/ 1158519 w 2546818"/>
                <a:gd name="connsiteY2" fmla="*/ 286285 h 2060093"/>
                <a:gd name="connsiteX3" fmla="*/ 1953565 w 2546818"/>
                <a:gd name="connsiteY3" fmla="*/ 186661 h 2060093"/>
                <a:gd name="connsiteX4" fmla="*/ 2476079 w 2546818"/>
                <a:gd name="connsiteY4" fmla="*/ 49 h 2060093"/>
                <a:gd name="connsiteX5" fmla="*/ 2536826 w 2546818"/>
                <a:gd name="connsiteY5" fmla="*/ 204933 h 2060093"/>
                <a:gd name="connsiteX6" fmla="*/ 2429426 w 2546818"/>
                <a:gd name="connsiteY6" fmla="*/ 765159 h 2060093"/>
                <a:gd name="connsiteX7" fmla="*/ 1985346 w 2546818"/>
                <a:gd name="connsiteY7" fmla="*/ 1528714 h 2060093"/>
                <a:gd name="connsiteX8" fmla="*/ 1533687 w 2546818"/>
                <a:gd name="connsiteY8" fmla="*/ 1949369 h 2060093"/>
                <a:gd name="connsiteX9" fmla="*/ 843610 w 2546818"/>
                <a:gd name="connsiteY9" fmla="*/ 2051034 h 2060093"/>
                <a:gd name="connsiteX10" fmla="*/ 107853 w 2546818"/>
                <a:gd name="connsiteY10" fmla="*/ 1773449 h 2060093"/>
                <a:gd name="connsiteX0" fmla="*/ 107853 w 2548859"/>
                <a:gd name="connsiteY0" fmla="*/ 1773449 h 2060093"/>
                <a:gd name="connsiteX1" fmla="*/ 115434 w 2548859"/>
                <a:gd name="connsiteY1" fmla="*/ 905118 h 2060093"/>
                <a:gd name="connsiteX2" fmla="*/ 1158519 w 2548859"/>
                <a:gd name="connsiteY2" fmla="*/ 286285 h 2060093"/>
                <a:gd name="connsiteX3" fmla="*/ 1953565 w 2548859"/>
                <a:gd name="connsiteY3" fmla="*/ 186661 h 2060093"/>
                <a:gd name="connsiteX4" fmla="*/ 2476079 w 2548859"/>
                <a:gd name="connsiteY4" fmla="*/ 49 h 2060093"/>
                <a:gd name="connsiteX5" fmla="*/ 2536826 w 2548859"/>
                <a:gd name="connsiteY5" fmla="*/ 204933 h 2060093"/>
                <a:gd name="connsiteX6" fmla="*/ 2400851 w 2548859"/>
                <a:gd name="connsiteY6" fmla="*/ 750871 h 2060093"/>
                <a:gd name="connsiteX7" fmla="*/ 1985346 w 2548859"/>
                <a:gd name="connsiteY7" fmla="*/ 1528714 h 2060093"/>
                <a:gd name="connsiteX8" fmla="*/ 1533687 w 2548859"/>
                <a:gd name="connsiteY8" fmla="*/ 1949369 h 2060093"/>
                <a:gd name="connsiteX9" fmla="*/ 843610 w 2548859"/>
                <a:gd name="connsiteY9" fmla="*/ 2051034 h 2060093"/>
                <a:gd name="connsiteX10" fmla="*/ 107853 w 2548859"/>
                <a:gd name="connsiteY10" fmla="*/ 1773449 h 2060093"/>
                <a:gd name="connsiteX0" fmla="*/ 107853 w 2550227"/>
                <a:gd name="connsiteY0" fmla="*/ 1773449 h 2060093"/>
                <a:gd name="connsiteX1" fmla="*/ 115434 w 2550227"/>
                <a:gd name="connsiteY1" fmla="*/ 905118 h 2060093"/>
                <a:gd name="connsiteX2" fmla="*/ 1158519 w 2550227"/>
                <a:gd name="connsiteY2" fmla="*/ 286285 h 2060093"/>
                <a:gd name="connsiteX3" fmla="*/ 1953565 w 2550227"/>
                <a:gd name="connsiteY3" fmla="*/ 186661 h 2060093"/>
                <a:gd name="connsiteX4" fmla="*/ 2476079 w 2550227"/>
                <a:gd name="connsiteY4" fmla="*/ 49 h 2060093"/>
                <a:gd name="connsiteX5" fmla="*/ 2536826 w 2550227"/>
                <a:gd name="connsiteY5" fmla="*/ 204933 h 2060093"/>
                <a:gd name="connsiteX6" fmla="*/ 2381801 w 2550227"/>
                <a:gd name="connsiteY6" fmla="*/ 722296 h 2060093"/>
                <a:gd name="connsiteX7" fmla="*/ 1985346 w 2550227"/>
                <a:gd name="connsiteY7" fmla="*/ 1528714 h 2060093"/>
                <a:gd name="connsiteX8" fmla="*/ 1533687 w 2550227"/>
                <a:gd name="connsiteY8" fmla="*/ 1949369 h 2060093"/>
                <a:gd name="connsiteX9" fmla="*/ 843610 w 2550227"/>
                <a:gd name="connsiteY9" fmla="*/ 2051034 h 2060093"/>
                <a:gd name="connsiteX10" fmla="*/ 107853 w 2550227"/>
                <a:gd name="connsiteY10" fmla="*/ 1773449 h 2060093"/>
                <a:gd name="connsiteX0" fmla="*/ 90468 w 2532842"/>
                <a:gd name="connsiteY0" fmla="*/ 1773449 h 2060093"/>
                <a:gd name="connsiteX1" fmla="*/ 98049 w 2532842"/>
                <a:gd name="connsiteY1" fmla="*/ 905118 h 2060093"/>
                <a:gd name="connsiteX2" fmla="*/ 1141134 w 2532842"/>
                <a:gd name="connsiteY2" fmla="*/ 286285 h 2060093"/>
                <a:gd name="connsiteX3" fmla="*/ 1936180 w 2532842"/>
                <a:gd name="connsiteY3" fmla="*/ 186661 h 2060093"/>
                <a:gd name="connsiteX4" fmla="*/ 2458694 w 2532842"/>
                <a:gd name="connsiteY4" fmla="*/ 49 h 2060093"/>
                <a:gd name="connsiteX5" fmla="*/ 2519441 w 2532842"/>
                <a:gd name="connsiteY5" fmla="*/ 204933 h 2060093"/>
                <a:gd name="connsiteX6" fmla="*/ 2364416 w 2532842"/>
                <a:gd name="connsiteY6" fmla="*/ 722296 h 2060093"/>
                <a:gd name="connsiteX7" fmla="*/ 1967961 w 2532842"/>
                <a:gd name="connsiteY7" fmla="*/ 1528714 h 2060093"/>
                <a:gd name="connsiteX8" fmla="*/ 1516302 w 2532842"/>
                <a:gd name="connsiteY8" fmla="*/ 1949369 h 2060093"/>
                <a:gd name="connsiteX9" fmla="*/ 826225 w 2532842"/>
                <a:gd name="connsiteY9" fmla="*/ 2051034 h 2060093"/>
                <a:gd name="connsiteX10" fmla="*/ 90468 w 2532842"/>
                <a:gd name="connsiteY10" fmla="*/ 1773449 h 20600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532842" h="2060093">
                  <a:moveTo>
                    <a:pt x="90468" y="1773449"/>
                  </a:moveTo>
                  <a:cubicBezTo>
                    <a:pt x="-30895" y="1582463"/>
                    <a:pt x="-31897" y="1158624"/>
                    <a:pt x="98049" y="905118"/>
                  </a:cubicBezTo>
                  <a:cubicBezTo>
                    <a:pt x="227995" y="651612"/>
                    <a:pt x="469426" y="295053"/>
                    <a:pt x="1141134" y="286285"/>
                  </a:cubicBezTo>
                  <a:cubicBezTo>
                    <a:pt x="1374462" y="283239"/>
                    <a:pt x="1716587" y="234367"/>
                    <a:pt x="1936180" y="186661"/>
                  </a:cubicBezTo>
                  <a:cubicBezTo>
                    <a:pt x="2155773" y="138955"/>
                    <a:pt x="2361484" y="-2996"/>
                    <a:pt x="2458694" y="49"/>
                  </a:cubicBezTo>
                  <a:cubicBezTo>
                    <a:pt x="2555904" y="3094"/>
                    <a:pt x="2535154" y="84559"/>
                    <a:pt x="2519441" y="204933"/>
                  </a:cubicBezTo>
                  <a:cubicBezTo>
                    <a:pt x="2503728" y="325307"/>
                    <a:pt x="2432516" y="568341"/>
                    <a:pt x="2364416" y="722296"/>
                  </a:cubicBezTo>
                  <a:cubicBezTo>
                    <a:pt x="2296316" y="876251"/>
                    <a:pt x="2109313" y="1324202"/>
                    <a:pt x="1967961" y="1528714"/>
                  </a:cubicBezTo>
                  <a:cubicBezTo>
                    <a:pt x="1826609" y="1733226"/>
                    <a:pt x="1706591" y="1862316"/>
                    <a:pt x="1516302" y="1949369"/>
                  </a:cubicBezTo>
                  <a:cubicBezTo>
                    <a:pt x="1326013" y="2036422"/>
                    <a:pt x="1063864" y="2080354"/>
                    <a:pt x="826225" y="2051034"/>
                  </a:cubicBezTo>
                  <a:cubicBezTo>
                    <a:pt x="588586" y="2021714"/>
                    <a:pt x="211831" y="1964435"/>
                    <a:pt x="90468" y="1773449"/>
                  </a:cubicBezTo>
                  <a:close/>
                </a:path>
              </a:pathLst>
            </a:custGeom>
            <a:noFill/>
            <a:ln w="28575" cap="rnd" cmpd="sng" algn="ctr">
              <a:solidFill>
                <a:srgbClr val="B4CE82"/>
              </a:solidFill>
              <a:prstDash val="solid"/>
              <a:headEnd type="none" w="med" len="med"/>
              <a:tailEnd type="none" w="med" len="me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rgbClr val="3A3838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sp>
          <p:nvSpPr>
            <p:cNvPr id="308" name="Freeform: Shape 307">
              <a:extLst>
                <a:ext uri="{FF2B5EF4-FFF2-40B4-BE49-F238E27FC236}">
                  <a16:creationId xmlns:a16="http://schemas.microsoft.com/office/drawing/2014/main" id="{B54BAA25-F923-B7F8-7C6C-B1B86834733B}"/>
                </a:ext>
              </a:extLst>
            </p:cNvPr>
            <p:cNvSpPr/>
            <p:nvPr/>
          </p:nvSpPr>
          <p:spPr>
            <a:xfrm>
              <a:off x="5085481" y="3449385"/>
              <a:ext cx="549475" cy="581891"/>
            </a:xfrm>
            <a:custGeom>
              <a:avLst/>
              <a:gdLst>
                <a:gd name="connsiteX0" fmla="*/ 0 w 1234440"/>
                <a:gd name="connsiteY0" fmla="*/ 1177290 h 1177290"/>
                <a:gd name="connsiteX1" fmla="*/ 1234440 w 1234440"/>
                <a:gd name="connsiteY1" fmla="*/ 0 h 1177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234440" h="1177290">
                  <a:moveTo>
                    <a:pt x="0" y="1177290"/>
                  </a:moveTo>
                  <a:cubicBezTo>
                    <a:pt x="114300" y="734377"/>
                    <a:pt x="228600" y="291465"/>
                    <a:pt x="1234440" y="0"/>
                  </a:cubicBezTo>
                </a:path>
              </a:pathLst>
            </a:custGeom>
            <a:noFill/>
            <a:ln w="28575" cap="rnd" cmpd="sng" algn="ctr">
              <a:solidFill>
                <a:srgbClr val="B4CE82"/>
              </a:solidFill>
              <a:prstDash val="solid"/>
              <a:headEnd type="none" w="med" len="med"/>
              <a:tailEnd type="none" w="med" len="me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rgbClr val="3A3838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</p:grpSp>
      <p:pic>
        <p:nvPicPr>
          <p:cNvPr id="8" name="Graphic 7" descr="Folder">
            <a:extLst>
              <a:ext uri="{FF2B5EF4-FFF2-40B4-BE49-F238E27FC236}">
                <a16:creationId xmlns:a16="http://schemas.microsoft.com/office/drawing/2014/main" id="{2F45115A-22D8-03C0-8593-5B23697A8D4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212846" y="4243870"/>
            <a:ext cx="813221" cy="706906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A2FF46DA-CC55-DAFE-8EF1-949B41B40ACA}"/>
              </a:ext>
            </a:extLst>
          </p:cNvPr>
          <p:cNvSpPr txBox="1"/>
          <p:nvPr/>
        </p:nvSpPr>
        <p:spPr>
          <a:xfrm>
            <a:off x="2231074" y="4788812"/>
            <a:ext cx="77457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3A3838"/>
                </a:solidFill>
                <a:effectLst/>
                <a:uLnTx/>
                <a:uFillTx/>
                <a:latin typeface="Calibri" panose="020F0502020204030204"/>
              </a:rPr>
              <a:t>workflow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F0F1BE9F-7518-EC4C-F218-314E8CC1E768}"/>
              </a:ext>
            </a:extLst>
          </p:cNvPr>
          <p:cNvGrpSpPr/>
          <p:nvPr/>
        </p:nvGrpSpPr>
        <p:grpSpPr>
          <a:xfrm>
            <a:off x="2457959" y="4495179"/>
            <a:ext cx="329287" cy="250681"/>
            <a:chOff x="5857974" y="3824529"/>
            <a:chExt cx="1442884" cy="1263650"/>
          </a:xfrm>
        </p:grpSpPr>
        <p:sp>
          <p:nvSpPr>
            <p:cNvPr id="290" name="Rectangle 289">
              <a:extLst>
                <a:ext uri="{FF2B5EF4-FFF2-40B4-BE49-F238E27FC236}">
                  <a16:creationId xmlns:a16="http://schemas.microsoft.com/office/drawing/2014/main" id="{37C8C267-59B4-6119-2981-F373CC8F7329}"/>
                </a:ext>
              </a:extLst>
            </p:cNvPr>
            <p:cNvSpPr/>
            <p:nvPr/>
          </p:nvSpPr>
          <p:spPr>
            <a:xfrm>
              <a:off x="5857974" y="4256754"/>
              <a:ext cx="403385" cy="831425"/>
            </a:xfrm>
            <a:prstGeom prst="rect">
              <a:avLst/>
            </a:prstGeom>
            <a:solidFill>
              <a:srgbClr val="5B9BD5"/>
            </a:solidFill>
            <a:ln w="19050" cap="rnd" cmpd="sng" algn="ctr">
              <a:solidFill>
                <a:srgbClr val="5B9BD5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sp>
          <p:nvSpPr>
            <p:cNvPr id="291" name="Rectangle 290">
              <a:extLst>
                <a:ext uri="{FF2B5EF4-FFF2-40B4-BE49-F238E27FC236}">
                  <a16:creationId xmlns:a16="http://schemas.microsoft.com/office/drawing/2014/main" id="{3ACCC955-5EA6-A716-DF89-CF05780E0DDA}"/>
                </a:ext>
              </a:extLst>
            </p:cNvPr>
            <p:cNvSpPr/>
            <p:nvPr/>
          </p:nvSpPr>
          <p:spPr>
            <a:xfrm>
              <a:off x="6386583" y="4040852"/>
              <a:ext cx="403388" cy="1047327"/>
            </a:xfrm>
            <a:prstGeom prst="rect">
              <a:avLst/>
            </a:prstGeom>
            <a:solidFill>
              <a:srgbClr val="5B9BD5"/>
            </a:solidFill>
            <a:ln w="19050" cap="rnd" cmpd="sng" algn="ctr">
              <a:solidFill>
                <a:srgbClr val="5B9BD5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sp>
          <p:nvSpPr>
            <p:cNvPr id="292" name="Rectangle 291">
              <a:extLst>
                <a:ext uri="{FF2B5EF4-FFF2-40B4-BE49-F238E27FC236}">
                  <a16:creationId xmlns:a16="http://schemas.microsoft.com/office/drawing/2014/main" id="{EC2DDA42-428B-3715-C250-9D9CC3558EBE}"/>
                </a:ext>
              </a:extLst>
            </p:cNvPr>
            <p:cNvSpPr/>
            <p:nvPr/>
          </p:nvSpPr>
          <p:spPr>
            <a:xfrm>
              <a:off x="6897472" y="3824529"/>
              <a:ext cx="403386" cy="1263650"/>
            </a:xfrm>
            <a:prstGeom prst="rect">
              <a:avLst/>
            </a:prstGeom>
            <a:solidFill>
              <a:srgbClr val="5B9BD5"/>
            </a:solidFill>
            <a:ln w="19050" cap="rnd" cmpd="sng" algn="ctr">
              <a:solidFill>
                <a:srgbClr val="5B9BD5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</p:grp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E93A60F4-CA48-047A-C785-6A5DE5E3629E}"/>
              </a:ext>
            </a:extLst>
          </p:cNvPr>
          <p:cNvCxnSpPr/>
          <p:nvPr/>
        </p:nvCxnSpPr>
        <p:spPr>
          <a:xfrm>
            <a:off x="2092839" y="1349892"/>
            <a:ext cx="424926" cy="0"/>
          </a:xfrm>
          <a:prstGeom prst="line">
            <a:avLst/>
          </a:prstGeom>
          <a:noFill/>
          <a:ln w="38100" cap="rnd" cmpd="sng" algn="ctr">
            <a:solidFill>
              <a:srgbClr val="5B9BD5"/>
            </a:solidFill>
            <a:prstDash val="solid"/>
          </a:ln>
          <a:effectLst/>
        </p:spPr>
      </p:cxnSp>
      <p:pic>
        <p:nvPicPr>
          <p:cNvPr id="12" name="Graphic 11" descr="Folder">
            <a:extLst>
              <a:ext uri="{FF2B5EF4-FFF2-40B4-BE49-F238E27FC236}">
                <a16:creationId xmlns:a16="http://schemas.microsoft.com/office/drawing/2014/main" id="{91D5A493-F220-6E73-651F-CF5D93FE18B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211070" y="1505253"/>
            <a:ext cx="813221" cy="706906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EAD0C7BA-37C1-8DEB-6AA6-00B80FC6909D}"/>
              </a:ext>
            </a:extLst>
          </p:cNvPr>
          <p:cNvSpPr txBox="1"/>
          <p:nvPr/>
        </p:nvSpPr>
        <p:spPr>
          <a:xfrm>
            <a:off x="2360532" y="2036623"/>
            <a:ext cx="52610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3A3838"/>
                </a:solidFill>
                <a:effectLst/>
                <a:uLnTx/>
                <a:uFillTx/>
                <a:latin typeface="Calibri" panose="020F0502020204030204"/>
              </a:rPr>
              <a:t>study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5836A04D-BFBD-E22C-785B-339B5AAC042C}"/>
              </a:ext>
            </a:extLst>
          </p:cNvPr>
          <p:cNvCxnSpPr>
            <a:cxnSpLocks/>
          </p:cNvCxnSpPr>
          <p:nvPr/>
        </p:nvCxnSpPr>
        <p:spPr>
          <a:xfrm flipV="1">
            <a:off x="2631907" y="1375957"/>
            <a:ext cx="0" cy="231784"/>
          </a:xfrm>
          <a:prstGeom prst="line">
            <a:avLst/>
          </a:prstGeom>
          <a:noFill/>
          <a:ln w="38100" cap="rnd" cmpd="sng" algn="ctr">
            <a:solidFill>
              <a:srgbClr val="5B9BD5"/>
            </a:solidFill>
            <a:prstDash val="solid"/>
          </a:ln>
          <a:effectLst/>
        </p:spPr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5DA20A01-719F-3367-CDD5-3739B3885724}"/>
              </a:ext>
            </a:extLst>
          </p:cNvPr>
          <p:cNvCxnSpPr>
            <a:cxnSpLocks/>
          </p:cNvCxnSpPr>
          <p:nvPr/>
        </p:nvCxnSpPr>
        <p:spPr>
          <a:xfrm flipV="1">
            <a:off x="2611789" y="5048047"/>
            <a:ext cx="0" cy="231784"/>
          </a:xfrm>
          <a:prstGeom prst="line">
            <a:avLst/>
          </a:prstGeom>
          <a:noFill/>
          <a:ln w="38100" cap="rnd" cmpd="sng" algn="ctr">
            <a:solidFill>
              <a:srgbClr val="5B9BD5"/>
            </a:solidFill>
            <a:prstDash val="solid"/>
          </a:ln>
          <a:effectLst/>
        </p:spPr>
      </p:cxnSp>
      <p:pic>
        <p:nvPicPr>
          <p:cNvPr id="16" name="Graphic 15" descr="Folder">
            <a:extLst>
              <a:ext uri="{FF2B5EF4-FFF2-40B4-BE49-F238E27FC236}">
                <a16:creationId xmlns:a16="http://schemas.microsoft.com/office/drawing/2014/main" id="{9672EC6D-869F-607F-8CB7-B79EDE1FEBA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210584" y="5230001"/>
            <a:ext cx="813221" cy="706906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FE3420FC-C7C4-1BC7-D65B-A1E36252D7C3}"/>
              </a:ext>
            </a:extLst>
          </p:cNvPr>
          <p:cNvSpPr txBox="1"/>
          <p:nvPr/>
        </p:nvSpPr>
        <p:spPr>
          <a:xfrm>
            <a:off x="2402912" y="5774943"/>
            <a:ext cx="426369" cy="2574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3A3838"/>
                </a:solidFill>
                <a:effectLst/>
                <a:uLnTx/>
                <a:uFillTx/>
                <a:latin typeface="Calibri" panose="020F0502020204030204"/>
              </a:rPr>
              <a:t>runs</a:t>
            </a:r>
          </a:p>
        </p:txBody>
      </p:sp>
      <p:grpSp>
        <p:nvGrpSpPr>
          <p:cNvPr id="18" name="Graphic 11" descr="Gears">
            <a:extLst>
              <a:ext uri="{FF2B5EF4-FFF2-40B4-BE49-F238E27FC236}">
                <a16:creationId xmlns:a16="http://schemas.microsoft.com/office/drawing/2014/main" id="{32539CF7-43B6-82AC-B216-5AE11F7B23FF}"/>
              </a:ext>
            </a:extLst>
          </p:cNvPr>
          <p:cNvGrpSpPr/>
          <p:nvPr/>
        </p:nvGrpSpPr>
        <p:grpSpPr>
          <a:xfrm rot="20446813" flipH="1">
            <a:off x="2484749" y="5463629"/>
            <a:ext cx="241731" cy="292525"/>
            <a:chOff x="5986457" y="5441275"/>
            <a:chExt cx="621029" cy="751522"/>
          </a:xfrm>
          <a:solidFill>
            <a:srgbClr val="A5A5A5"/>
          </a:solidFill>
        </p:grpSpPr>
        <p:sp>
          <p:nvSpPr>
            <p:cNvPr id="288" name="Freeform: Shape 287">
              <a:extLst>
                <a:ext uri="{FF2B5EF4-FFF2-40B4-BE49-F238E27FC236}">
                  <a16:creationId xmlns:a16="http://schemas.microsoft.com/office/drawing/2014/main" id="{EE388B79-92B4-38A2-2D1D-14BD32A6D59A}"/>
                </a:ext>
              </a:extLst>
            </p:cNvPr>
            <p:cNvSpPr/>
            <p:nvPr/>
          </p:nvSpPr>
          <p:spPr>
            <a:xfrm>
              <a:off x="6201723" y="5441275"/>
              <a:ext cx="405764" cy="404812"/>
            </a:xfrm>
            <a:custGeom>
              <a:avLst/>
              <a:gdLst>
                <a:gd name="connsiteX0" fmla="*/ 202883 w 405764"/>
                <a:gd name="connsiteY0" fmla="*/ 274320 h 404812"/>
                <a:gd name="connsiteX1" fmla="*/ 131445 w 405764"/>
                <a:gd name="connsiteY1" fmla="*/ 202883 h 404812"/>
                <a:gd name="connsiteX2" fmla="*/ 202883 w 405764"/>
                <a:gd name="connsiteY2" fmla="*/ 131445 h 404812"/>
                <a:gd name="connsiteX3" fmla="*/ 274320 w 405764"/>
                <a:gd name="connsiteY3" fmla="*/ 202883 h 404812"/>
                <a:gd name="connsiteX4" fmla="*/ 202883 w 405764"/>
                <a:gd name="connsiteY4" fmla="*/ 274320 h 404812"/>
                <a:gd name="connsiteX5" fmla="*/ 363855 w 405764"/>
                <a:gd name="connsiteY5" fmla="*/ 158115 h 404812"/>
                <a:gd name="connsiteX6" fmla="*/ 348615 w 405764"/>
                <a:gd name="connsiteY6" fmla="*/ 120968 h 404812"/>
                <a:gd name="connsiteX7" fmla="*/ 363855 w 405764"/>
                <a:gd name="connsiteY7" fmla="*/ 76200 h 404812"/>
                <a:gd name="connsiteX8" fmla="*/ 329565 w 405764"/>
                <a:gd name="connsiteY8" fmla="*/ 41910 h 404812"/>
                <a:gd name="connsiteX9" fmla="*/ 284798 w 405764"/>
                <a:gd name="connsiteY9" fmla="*/ 57150 h 404812"/>
                <a:gd name="connsiteX10" fmla="*/ 247650 w 405764"/>
                <a:gd name="connsiteY10" fmla="*/ 41910 h 404812"/>
                <a:gd name="connsiteX11" fmla="*/ 226695 w 405764"/>
                <a:gd name="connsiteY11" fmla="*/ 0 h 404812"/>
                <a:gd name="connsiteX12" fmla="*/ 179070 w 405764"/>
                <a:gd name="connsiteY12" fmla="*/ 0 h 404812"/>
                <a:gd name="connsiteX13" fmla="*/ 158115 w 405764"/>
                <a:gd name="connsiteY13" fmla="*/ 41910 h 404812"/>
                <a:gd name="connsiteX14" fmla="*/ 120968 w 405764"/>
                <a:gd name="connsiteY14" fmla="*/ 57150 h 404812"/>
                <a:gd name="connsiteX15" fmla="*/ 76200 w 405764"/>
                <a:gd name="connsiteY15" fmla="*/ 41910 h 404812"/>
                <a:gd name="connsiteX16" fmla="*/ 41910 w 405764"/>
                <a:gd name="connsiteY16" fmla="*/ 76200 h 404812"/>
                <a:gd name="connsiteX17" fmla="*/ 57150 w 405764"/>
                <a:gd name="connsiteY17" fmla="*/ 120968 h 404812"/>
                <a:gd name="connsiteX18" fmla="*/ 41910 w 405764"/>
                <a:gd name="connsiteY18" fmla="*/ 158115 h 404812"/>
                <a:gd name="connsiteX19" fmla="*/ 0 w 405764"/>
                <a:gd name="connsiteY19" fmla="*/ 179070 h 404812"/>
                <a:gd name="connsiteX20" fmla="*/ 0 w 405764"/>
                <a:gd name="connsiteY20" fmla="*/ 226695 h 404812"/>
                <a:gd name="connsiteX21" fmla="*/ 41910 w 405764"/>
                <a:gd name="connsiteY21" fmla="*/ 247650 h 404812"/>
                <a:gd name="connsiteX22" fmla="*/ 57150 w 405764"/>
                <a:gd name="connsiteY22" fmla="*/ 284798 h 404812"/>
                <a:gd name="connsiteX23" fmla="*/ 41910 w 405764"/>
                <a:gd name="connsiteY23" fmla="*/ 329565 h 404812"/>
                <a:gd name="connsiteX24" fmla="*/ 75248 w 405764"/>
                <a:gd name="connsiteY24" fmla="*/ 362903 h 404812"/>
                <a:gd name="connsiteX25" fmla="*/ 120015 w 405764"/>
                <a:gd name="connsiteY25" fmla="*/ 347663 h 404812"/>
                <a:gd name="connsiteX26" fmla="*/ 157163 w 405764"/>
                <a:gd name="connsiteY26" fmla="*/ 362903 h 404812"/>
                <a:gd name="connsiteX27" fmla="*/ 178118 w 405764"/>
                <a:gd name="connsiteY27" fmla="*/ 404813 h 404812"/>
                <a:gd name="connsiteX28" fmla="*/ 225743 w 405764"/>
                <a:gd name="connsiteY28" fmla="*/ 404813 h 404812"/>
                <a:gd name="connsiteX29" fmla="*/ 246698 w 405764"/>
                <a:gd name="connsiteY29" fmla="*/ 362903 h 404812"/>
                <a:gd name="connsiteX30" fmla="*/ 283845 w 405764"/>
                <a:gd name="connsiteY30" fmla="*/ 347663 h 404812"/>
                <a:gd name="connsiteX31" fmla="*/ 328613 w 405764"/>
                <a:gd name="connsiteY31" fmla="*/ 362903 h 404812"/>
                <a:gd name="connsiteX32" fmla="*/ 362903 w 405764"/>
                <a:gd name="connsiteY32" fmla="*/ 329565 h 404812"/>
                <a:gd name="connsiteX33" fmla="*/ 347663 w 405764"/>
                <a:gd name="connsiteY33" fmla="*/ 284798 h 404812"/>
                <a:gd name="connsiteX34" fmla="*/ 363855 w 405764"/>
                <a:gd name="connsiteY34" fmla="*/ 247650 h 404812"/>
                <a:gd name="connsiteX35" fmla="*/ 405765 w 405764"/>
                <a:gd name="connsiteY35" fmla="*/ 226695 h 404812"/>
                <a:gd name="connsiteX36" fmla="*/ 405765 w 405764"/>
                <a:gd name="connsiteY36" fmla="*/ 179070 h 404812"/>
                <a:gd name="connsiteX37" fmla="*/ 363855 w 405764"/>
                <a:gd name="connsiteY37" fmla="*/ 158115 h 4048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405764" h="404812">
                  <a:moveTo>
                    <a:pt x="202883" y="274320"/>
                  </a:moveTo>
                  <a:cubicBezTo>
                    <a:pt x="162877" y="274320"/>
                    <a:pt x="131445" y="241935"/>
                    <a:pt x="131445" y="202883"/>
                  </a:cubicBezTo>
                  <a:cubicBezTo>
                    <a:pt x="131445" y="163830"/>
                    <a:pt x="163830" y="131445"/>
                    <a:pt x="202883" y="131445"/>
                  </a:cubicBezTo>
                  <a:cubicBezTo>
                    <a:pt x="242888" y="131445"/>
                    <a:pt x="274320" y="163830"/>
                    <a:pt x="274320" y="202883"/>
                  </a:cubicBezTo>
                  <a:cubicBezTo>
                    <a:pt x="274320" y="241935"/>
                    <a:pt x="241935" y="274320"/>
                    <a:pt x="202883" y="274320"/>
                  </a:cubicBezTo>
                  <a:close/>
                  <a:moveTo>
                    <a:pt x="363855" y="158115"/>
                  </a:moveTo>
                  <a:cubicBezTo>
                    <a:pt x="360045" y="144780"/>
                    <a:pt x="355283" y="132398"/>
                    <a:pt x="348615" y="120968"/>
                  </a:cubicBezTo>
                  <a:lnTo>
                    <a:pt x="363855" y="76200"/>
                  </a:lnTo>
                  <a:lnTo>
                    <a:pt x="329565" y="41910"/>
                  </a:lnTo>
                  <a:lnTo>
                    <a:pt x="284798" y="57150"/>
                  </a:lnTo>
                  <a:cubicBezTo>
                    <a:pt x="273367" y="50483"/>
                    <a:pt x="260985" y="45720"/>
                    <a:pt x="247650" y="41910"/>
                  </a:cubicBezTo>
                  <a:lnTo>
                    <a:pt x="226695" y="0"/>
                  </a:lnTo>
                  <a:lnTo>
                    <a:pt x="179070" y="0"/>
                  </a:lnTo>
                  <a:lnTo>
                    <a:pt x="158115" y="41910"/>
                  </a:lnTo>
                  <a:cubicBezTo>
                    <a:pt x="144780" y="45720"/>
                    <a:pt x="132398" y="50483"/>
                    <a:pt x="120968" y="57150"/>
                  </a:cubicBezTo>
                  <a:lnTo>
                    <a:pt x="76200" y="41910"/>
                  </a:lnTo>
                  <a:lnTo>
                    <a:pt x="41910" y="76200"/>
                  </a:lnTo>
                  <a:lnTo>
                    <a:pt x="57150" y="120968"/>
                  </a:lnTo>
                  <a:cubicBezTo>
                    <a:pt x="50482" y="132398"/>
                    <a:pt x="45720" y="144780"/>
                    <a:pt x="41910" y="158115"/>
                  </a:cubicBezTo>
                  <a:lnTo>
                    <a:pt x="0" y="179070"/>
                  </a:lnTo>
                  <a:lnTo>
                    <a:pt x="0" y="226695"/>
                  </a:lnTo>
                  <a:lnTo>
                    <a:pt x="41910" y="247650"/>
                  </a:lnTo>
                  <a:cubicBezTo>
                    <a:pt x="45720" y="260985"/>
                    <a:pt x="50482" y="273368"/>
                    <a:pt x="57150" y="284798"/>
                  </a:cubicBezTo>
                  <a:lnTo>
                    <a:pt x="41910" y="329565"/>
                  </a:lnTo>
                  <a:lnTo>
                    <a:pt x="75248" y="362903"/>
                  </a:lnTo>
                  <a:lnTo>
                    <a:pt x="120015" y="347663"/>
                  </a:lnTo>
                  <a:cubicBezTo>
                    <a:pt x="131445" y="354330"/>
                    <a:pt x="143827" y="359093"/>
                    <a:pt x="157163" y="362903"/>
                  </a:cubicBezTo>
                  <a:lnTo>
                    <a:pt x="178118" y="404813"/>
                  </a:lnTo>
                  <a:lnTo>
                    <a:pt x="225743" y="404813"/>
                  </a:lnTo>
                  <a:lnTo>
                    <a:pt x="246698" y="362903"/>
                  </a:lnTo>
                  <a:cubicBezTo>
                    <a:pt x="260033" y="359093"/>
                    <a:pt x="272415" y="354330"/>
                    <a:pt x="283845" y="347663"/>
                  </a:cubicBezTo>
                  <a:lnTo>
                    <a:pt x="328613" y="362903"/>
                  </a:lnTo>
                  <a:lnTo>
                    <a:pt x="362903" y="329565"/>
                  </a:lnTo>
                  <a:lnTo>
                    <a:pt x="347663" y="284798"/>
                  </a:lnTo>
                  <a:cubicBezTo>
                    <a:pt x="354330" y="273368"/>
                    <a:pt x="360045" y="260033"/>
                    <a:pt x="363855" y="247650"/>
                  </a:cubicBezTo>
                  <a:lnTo>
                    <a:pt x="405765" y="226695"/>
                  </a:lnTo>
                  <a:lnTo>
                    <a:pt x="405765" y="179070"/>
                  </a:lnTo>
                  <a:lnTo>
                    <a:pt x="363855" y="158115"/>
                  </a:lnTo>
                  <a:close/>
                </a:path>
              </a:pathLst>
            </a:custGeom>
            <a:solidFill>
              <a:srgbClr val="A5A5A5"/>
            </a:solidFill>
            <a:ln w="19050" cap="rnd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sp>
          <p:nvSpPr>
            <p:cNvPr id="289" name="Freeform: Shape 288">
              <a:extLst>
                <a:ext uri="{FF2B5EF4-FFF2-40B4-BE49-F238E27FC236}">
                  <a16:creationId xmlns:a16="http://schemas.microsoft.com/office/drawing/2014/main" id="{0999475E-6990-6176-C544-924F06A26D4B}"/>
                </a:ext>
              </a:extLst>
            </p:cNvPr>
            <p:cNvSpPr/>
            <p:nvPr/>
          </p:nvSpPr>
          <p:spPr>
            <a:xfrm>
              <a:off x="5986457" y="5787985"/>
              <a:ext cx="405765" cy="404812"/>
            </a:xfrm>
            <a:custGeom>
              <a:avLst/>
              <a:gdLst>
                <a:gd name="connsiteX0" fmla="*/ 202883 w 405765"/>
                <a:gd name="connsiteY0" fmla="*/ 274320 h 404812"/>
                <a:gd name="connsiteX1" fmla="*/ 131445 w 405765"/>
                <a:gd name="connsiteY1" fmla="*/ 202882 h 404812"/>
                <a:gd name="connsiteX2" fmla="*/ 202883 w 405765"/>
                <a:gd name="connsiteY2" fmla="*/ 131445 h 404812"/>
                <a:gd name="connsiteX3" fmla="*/ 274320 w 405765"/>
                <a:gd name="connsiteY3" fmla="*/ 202882 h 404812"/>
                <a:gd name="connsiteX4" fmla="*/ 202883 w 405765"/>
                <a:gd name="connsiteY4" fmla="*/ 274320 h 404812"/>
                <a:gd name="connsiteX5" fmla="*/ 202883 w 405765"/>
                <a:gd name="connsiteY5" fmla="*/ 274320 h 404812"/>
                <a:gd name="connsiteX6" fmla="*/ 348615 w 405765"/>
                <a:gd name="connsiteY6" fmla="*/ 120967 h 404812"/>
                <a:gd name="connsiteX7" fmla="*/ 363855 w 405765"/>
                <a:gd name="connsiteY7" fmla="*/ 76200 h 404812"/>
                <a:gd name="connsiteX8" fmla="*/ 329565 w 405765"/>
                <a:gd name="connsiteY8" fmla="*/ 41910 h 404812"/>
                <a:gd name="connsiteX9" fmla="*/ 284798 w 405765"/>
                <a:gd name="connsiteY9" fmla="*/ 57150 h 404812"/>
                <a:gd name="connsiteX10" fmla="*/ 247650 w 405765"/>
                <a:gd name="connsiteY10" fmla="*/ 41910 h 404812"/>
                <a:gd name="connsiteX11" fmla="*/ 226695 w 405765"/>
                <a:gd name="connsiteY11" fmla="*/ 0 h 404812"/>
                <a:gd name="connsiteX12" fmla="*/ 179070 w 405765"/>
                <a:gd name="connsiteY12" fmla="*/ 0 h 404812"/>
                <a:gd name="connsiteX13" fmla="*/ 158115 w 405765"/>
                <a:gd name="connsiteY13" fmla="*/ 41910 h 404812"/>
                <a:gd name="connsiteX14" fmla="*/ 120968 w 405765"/>
                <a:gd name="connsiteY14" fmla="*/ 57150 h 404812"/>
                <a:gd name="connsiteX15" fmla="*/ 76200 w 405765"/>
                <a:gd name="connsiteY15" fmla="*/ 41910 h 404812"/>
                <a:gd name="connsiteX16" fmla="*/ 42863 w 405765"/>
                <a:gd name="connsiteY16" fmla="*/ 75247 h 404812"/>
                <a:gd name="connsiteX17" fmla="*/ 57150 w 405765"/>
                <a:gd name="connsiteY17" fmla="*/ 120015 h 404812"/>
                <a:gd name="connsiteX18" fmla="*/ 41910 w 405765"/>
                <a:gd name="connsiteY18" fmla="*/ 157163 h 404812"/>
                <a:gd name="connsiteX19" fmla="*/ 0 w 405765"/>
                <a:gd name="connsiteY19" fmla="*/ 178117 h 404812"/>
                <a:gd name="connsiteX20" fmla="*/ 0 w 405765"/>
                <a:gd name="connsiteY20" fmla="*/ 225742 h 404812"/>
                <a:gd name="connsiteX21" fmla="*/ 41910 w 405765"/>
                <a:gd name="connsiteY21" fmla="*/ 246698 h 404812"/>
                <a:gd name="connsiteX22" fmla="*/ 57150 w 405765"/>
                <a:gd name="connsiteY22" fmla="*/ 283845 h 404812"/>
                <a:gd name="connsiteX23" fmla="*/ 42863 w 405765"/>
                <a:gd name="connsiteY23" fmla="*/ 328613 h 404812"/>
                <a:gd name="connsiteX24" fmla="*/ 76200 w 405765"/>
                <a:gd name="connsiteY24" fmla="*/ 361950 h 404812"/>
                <a:gd name="connsiteX25" fmla="*/ 120968 w 405765"/>
                <a:gd name="connsiteY25" fmla="*/ 347663 h 404812"/>
                <a:gd name="connsiteX26" fmla="*/ 158115 w 405765"/>
                <a:gd name="connsiteY26" fmla="*/ 362903 h 404812"/>
                <a:gd name="connsiteX27" fmla="*/ 179070 w 405765"/>
                <a:gd name="connsiteY27" fmla="*/ 404813 h 404812"/>
                <a:gd name="connsiteX28" fmla="*/ 226695 w 405765"/>
                <a:gd name="connsiteY28" fmla="*/ 404813 h 404812"/>
                <a:gd name="connsiteX29" fmla="*/ 247650 w 405765"/>
                <a:gd name="connsiteY29" fmla="*/ 362903 h 404812"/>
                <a:gd name="connsiteX30" fmla="*/ 284798 w 405765"/>
                <a:gd name="connsiteY30" fmla="*/ 347663 h 404812"/>
                <a:gd name="connsiteX31" fmla="*/ 329565 w 405765"/>
                <a:gd name="connsiteY31" fmla="*/ 362903 h 404812"/>
                <a:gd name="connsiteX32" fmla="*/ 362903 w 405765"/>
                <a:gd name="connsiteY32" fmla="*/ 328613 h 404812"/>
                <a:gd name="connsiteX33" fmla="*/ 348615 w 405765"/>
                <a:gd name="connsiteY33" fmla="*/ 284798 h 404812"/>
                <a:gd name="connsiteX34" fmla="*/ 363855 w 405765"/>
                <a:gd name="connsiteY34" fmla="*/ 247650 h 404812"/>
                <a:gd name="connsiteX35" fmla="*/ 405765 w 405765"/>
                <a:gd name="connsiteY35" fmla="*/ 226695 h 404812"/>
                <a:gd name="connsiteX36" fmla="*/ 405765 w 405765"/>
                <a:gd name="connsiteY36" fmla="*/ 179070 h 404812"/>
                <a:gd name="connsiteX37" fmla="*/ 363855 w 405765"/>
                <a:gd name="connsiteY37" fmla="*/ 158115 h 404812"/>
                <a:gd name="connsiteX38" fmla="*/ 348615 w 405765"/>
                <a:gd name="connsiteY38" fmla="*/ 120967 h 4048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405765" h="404812">
                  <a:moveTo>
                    <a:pt x="202883" y="274320"/>
                  </a:moveTo>
                  <a:cubicBezTo>
                    <a:pt x="162878" y="274320"/>
                    <a:pt x="131445" y="241935"/>
                    <a:pt x="131445" y="202882"/>
                  </a:cubicBezTo>
                  <a:cubicBezTo>
                    <a:pt x="131445" y="162877"/>
                    <a:pt x="163830" y="131445"/>
                    <a:pt x="202883" y="131445"/>
                  </a:cubicBezTo>
                  <a:cubicBezTo>
                    <a:pt x="242888" y="131445"/>
                    <a:pt x="274320" y="163830"/>
                    <a:pt x="274320" y="202882"/>
                  </a:cubicBezTo>
                  <a:cubicBezTo>
                    <a:pt x="274320" y="241935"/>
                    <a:pt x="242888" y="274320"/>
                    <a:pt x="202883" y="274320"/>
                  </a:cubicBezTo>
                  <a:lnTo>
                    <a:pt x="202883" y="274320"/>
                  </a:lnTo>
                  <a:close/>
                  <a:moveTo>
                    <a:pt x="348615" y="120967"/>
                  </a:moveTo>
                  <a:lnTo>
                    <a:pt x="363855" y="76200"/>
                  </a:lnTo>
                  <a:lnTo>
                    <a:pt x="329565" y="41910"/>
                  </a:lnTo>
                  <a:lnTo>
                    <a:pt x="284798" y="57150"/>
                  </a:lnTo>
                  <a:cubicBezTo>
                    <a:pt x="273368" y="50482"/>
                    <a:pt x="260033" y="45720"/>
                    <a:pt x="247650" y="41910"/>
                  </a:cubicBezTo>
                  <a:lnTo>
                    <a:pt x="226695" y="0"/>
                  </a:lnTo>
                  <a:lnTo>
                    <a:pt x="179070" y="0"/>
                  </a:lnTo>
                  <a:lnTo>
                    <a:pt x="158115" y="41910"/>
                  </a:lnTo>
                  <a:cubicBezTo>
                    <a:pt x="144780" y="45720"/>
                    <a:pt x="132398" y="50482"/>
                    <a:pt x="120968" y="57150"/>
                  </a:cubicBezTo>
                  <a:lnTo>
                    <a:pt x="76200" y="41910"/>
                  </a:lnTo>
                  <a:lnTo>
                    <a:pt x="42863" y="75247"/>
                  </a:lnTo>
                  <a:lnTo>
                    <a:pt x="57150" y="120015"/>
                  </a:lnTo>
                  <a:cubicBezTo>
                    <a:pt x="50483" y="131445"/>
                    <a:pt x="45720" y="144780"/>
                    <a:pt x="41910" y="157163"/>
                  </a:cubicBezTo>
                  <a:lnTo>
                    <a:pt x="0" y="178117"/>
                  </a:lnTo>
                  <a:lnTo>
                    <a:pt x="0" y="225742"/>
                  </a:lnTo>
                  <a:lnTo>
                    <a:pt x="41910" y="246698"/>
                  </a:lnTo>
                  <a:cubicBezTo>
                    <a:pt x="45720" y="260032"/>
                    <a:pt x="50483" y="272415"/>
                    <a:pt x="57150" y="283845"/>
                  </a:cubicBezTo>
                  <a:lnTo>
                    <a:pt x="42863" y="328613"/>
                  </a:lnTo>
                  <a:lnTo>
                    <a:pt x="76200" y="361950"/>
                  </a:lnTo>
                  <a:lnTo>
                    <a:pt x="120968" y="347663"/>
                  </a:lnTo>
                  <a:cubicBezTo>
                    <a:pt x="132398" y="354330"/>
                    <a:pt x="144780" y="359092"/>
                    <a:pt x="158115" y="362903"/>
                  </a:cubicBezTo>
                  <a:lnTo>
                    <a:pt x="179070" y="404813"/>
                  </a:lnTo>
                  <a:lnTo>
                    <a:pt x="226695" y="404813"/>
                  </a:lnTo>
                  <a:lnTo>
                    <a:pt x="247650" y="362903"/>
                  </a:lnTo>
                  <a:cubicBezTo>
                    <a:pt x="260985" y="359092"/>
                    <a:pt x="273368" y="354330"/>
                    <a:pt x="284798" y="347663"/>
                  </a:cubicBezTo>
                  <a:lnTo>
                    <a:pt x="329565" y="362903"/>
                  </a:lnTo>
                  <a:lnTo>
                    <a:pt x="362903" y="328613"/>
                  </a:lnTo>
                  <a:lnTo>
                    <a:pt x="348615" y="284798"/>
                  </a:lnTo>
                  <a:cubicBezTo>
                    <a:pt x="355283" y="273367"/>
                    <a:pt x="360045" y="260985"/>
                    <a:pt x="363855" y="247650"/>
                  </a:cubicBezTo>
                  <a:lnTo>
                    <a:pt x="405765" y="226695"/>
                  </a:lnTo>
                  <a:lnTo>
                    <a:pt x="405765" y="179070"/>
                  </a:lnTo>
                  <a:lnTo>
                    <a:pt x="363855" y="158115"/>
                  </a:lnTo>
                  <a:cubicBezTo>
                    <a:pt x="360045" y="144780"/>
                    <a:pt x="355283" y="132397"/>
                    <a:pt x="348615" y="120967"/>
                  </a:cubicBezTo>
                  <a:close/>
                </a:path>
              </a:pathLst>
            </a:custGeom>
            <a:solidFill>
              <a:srgbClr val="A5A5A5"/>
            </a:solidFill>
            <a:ln w="19050" cap="rnd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</p:grpSp>
      <p:grpSp>
        <p:nvGrpSpPr>
          <p:cNvPr id="318" name="Group 317">
            <a:extLst>
              <a:ext uri="{FF2B5EF4-FFF2-40B4-BE49-F238E27FC236}">
                <a16:creationId xmlns:a16="http://schemas.microsoft.com/office/drawing/2014/main" id="{9C0D18E2-1708-0660-9CA2-FF176F2AC9C0}"/>
              </a:ext>
            </a:extLst>
          </p:cNvPr>
          <p:cNvGrpSpPr/>
          <p:nvPr/>
        </p:nvGrpSpPr>
        <p:grpSpPr>
          <a:xfrm>
            <a:off x="2203544" y="2701305"/>
            <a:ext cx="813221" cy="706905"/>
            <a:chOff x="2203544" y="2701305"/>
            <a:chExt cx="813221" cy="706905"/>
          </a:xfrm>
        </p:grpSpPr>
        <p:pic>
          <p:nvPicPr>
            <p:cNvPr id="19" name="Graphic 18" descr="Folder">
              <a:extLst>
                <a:ext uri="{FF2B5EF4-FFF2-40B4-BE49-F238E27FC236}">
                  <a16:creationId xmlns:a16="http://schemas.microsoft.com/office/drawing/2014/main" id="{67148E04-B87B-D1A8-70A9-0EC5389CB64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2203544" y="2701305"/>
              <a:ext cx="813221" cy="706905"/>
            </a:xfrm>
            <a:prstGeom prst="rect">
              <a:avLst/>
            </a:prstGeom>
          </p:spPr>
        </p:pic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3B6E2B0F-7343-884B-DBC6-58239D385890}"/>
                </a:ext>
              </a:extLst>
            </p:cNvPr>
            <p:cNvGrpSpPr/>
            <p:nvPr/>
          </p:nvGrpSpPr>
          <p:grpSpPr>
            <a:xfrm>
              <a:off x="2399750" y="2940251"/>
              <a:ext cx="408337" cy="257430"/>
              <a:chOff x="2846189" y="2844264"/>
              <a:chExt cx="616235" cy="388496"/>
            </a:xfrm>
          </p:grpSpPr>
          <p:sp>
            <p:nvSpPr>
              <p:cNvPr id="285" name="Freeform: Shape 284">
                <a:extLst>
                  <a:ext uri="{FF2B5EF4-FFF2-40B4-BE49-F238E27FC236}">
                    <a16:creationId xmlns:a16="http://schemas.microsoft.com/office/drawing/2014/main" id="{E9932127-D481-215A-71C2-A74BC77F1B40}"/>
                  </a:ext>
                </a:extLst>
              </p:cNvPr>
              <p:cNvSpPr/>
              <p:nvPr/>
            </p:nvSpPr>
            <p:spPr>
              <a:xfrm>
                <a:off x="2913171" y="2897850"/>
                <a:ext cx="227739" cy="133964"/>
              </a:xfrm>
              <a:custGeom>
                <a:avLst/>
                <a:gdLst>
                  <a:gd name="connsiteX0" fmla="*/ 113870 w 227739"/>
                  <a:gd name="connsiteY0" fmla="*/ 133964 h 133964"/>
                  <a:gd name="connsiteX1" fmla="*/ 227739 w 227739"/>
                  <a:gd name="connsiteY1" fmla="*/ 66982 h 133964"/>
                  <a:gd name="connsiteX2" fmla="*/ 113870 w 227739"/>
                  <a:gd name="connsiteY2" fmla="*/ 0 h 133964"/>
                  <a:gd name="connsiteX3" fmla="*/ 0 w 227739"/>
                  <a:gd name="connsiteY3" fmla="*/ 66982 h 133964"/>
                  <a:gd name="connsiteX4" fmla="*/ 113870 w 227739"/>
                  <a:gd name="connsiteY4" fmla="*/ 133964 h 133964"/>
                  <a:gd name="connsiteX5" fmla="*/ 113870 w 227739"/>
                  <a:gd name="connsiteY5" fmla="*/ 26793 h 133964"/>
                  <a:gd name="connsiteX6" fmla="*/ 200946 w 227739"/>
                  <a:gd name="connsiteY6" fmla="*/ 66982 h 133964"/>
                  <a:gd name="connsiteX7" fmla="*/ 113870 w 227739"/>
                  <a:gd name="connsiteY7" fmla="*/ 107171 h 133964"/>
                  <a:gd name="connsiteX8" fmla="*/ 26793 w 227739"/>
                  <a:gd name="connsiteY8" fmla="*/ 66982 h 133964"/>
                  <a:gd name="connsiteX9" fmla="*/ 113870 w 227739"/>
                  <a:gd name="connsiteY9" fmla="*/ 26793 h 1339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27739" h="133964">
                    <a:moveTo>
                      <a:pt x="113870" y="133964"/>
                    </a:moveTo>
                    <a:cubicBezTo>
                      <a:pt x="177717" y="133964"/>
                      <a:pt x="227739" y="104539"/>
                      <a:pt x="227739" y="66982"/>
                    </a:cubicBezTo>
                    <a:cubicBezTo>
                      <a:pt x="227739" y="29425"/>
                      <a:pt x="177717" y="0"/>
                      <a:pt x="113870" y="0"/>
                    </a:cubicBezTo>
                    <a:cubicBezTo>
                      <a:pt x="50022" y="0"/>
                      <a:pt x="0" y="29425"/>
                      <a:pt x="0" y="66982"/>
                    </a:cubicBezTo>
                    <a:cubicBezTo>
                      <a:pt x="0" y="104539"/>
                      <a:pt x="50022" y="133964"/>
                      <a:pt x="113870" y="133964"/>
                    </a:cubicBezTo>
                    <a:close/>
                    <a:moveTo>
                      <a:pt x="113870" y="26793"/>
                    </a:moveTo>
                    <a:cubicBezTo>
                      <a:pt x="165185" y="26793"/>
                      <a:pt x="200946" y="47973"/>
                      <a:pt x="200946" y="66982"/>
                    </a:cubicBezTo>
                    <a:cubicBezTo>
                      <a:pt x="200946" y="85992"/>
                      <a:pt x="165185" y="107171"/>
                      <a:pt x="113870" y="107171"/>
                    </a:cubicBezTo>
                    <a:cubicBezTo>
                      <a:pt x="62555" y="107171"/>
                      <a:pt x="26793" y="85992"/>
                      <a:pt x="26793" y="66982"/>
                    </a:cubicBezTo>
                    <a:cubicBezTo>
                      <a:pt x="26793" y="47973"/>
                      <a:pt x="62555" y="26793"/>
                      <a:pt x="113870" y="26793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rgbClr val="FFC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595959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86" name="Freeform: Shape 285">
                <a:extLst>
                  <a:ext uri="{FF2B5EF4-FFF2-40B4-BE49-F238E27FC236}">
                    <a16:creationId xmlns:a16="http://schemas.microsoft.com/office/drawing/2014/main" id="{A54B5E9E-C049-193F-40DA-23AE1877E344}"/>
                  </a:ext>
                </a:extLst>
              </p:cNvPr>
              <p:cNvSpPr/>
              <p:nvPr/>
            </p:nvSpPr>
            <p:spPr>
              <a:xfrm>
                <a:off x="2966757" y="2938039"/>
                <a:ext cx="120567" cy="53585"/>
              </a:xfrm>
              <a:custGeom>
                <a:avLst/>
                <a:gdLst>
                  <a:gd name="connsiteX0" fmla="*/ 120568 w 120567"/>
                  <a:gd name="connsiteY0" fmla="*/ 26793 h 53585"/>
                  <a:gd name="connsiteX1" fmla="*/ 60284 w 120567"/>
                  <a:gd name="connsiteY1" fmla="*/ 53586 h 53585"/>
                  <a:gd name="connsiteX2" fmla="*/ 0 w 120567"/>
                  <a:gd name="connsiteY2" fmla="*/ 26793 h 53585"/>
                  <a:gd name="connsiteX3" fmla="*/ 60284 w 120567"/>
                  <a:gd name="connsiteY3" fmla="*/ 0 h 53585"/>
                  <a:gd name="connsiteX4" fmla="*/ 120568 w 120567"/>
                  <a:gd name="connsiteY4" fmla="*/ 26793 h 535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0567" h="53585">
                    <a:moveTo>
                      <a:pt x="120568" y="26793"/>
                    </a:moveTo>
                    <a:cubicBezTo>
                      <a:pt x="120568" y="41590"/>
                      <a:pt x="93578" y="53586"/>
                      <a:pt x="60284" y="53586"/>
                    </a:cubicBezTo>
                    <a:cubicBezTo>
                      <a:pt x="26990" y="53586"/>
                      <a:pt x="0" y="41590"/>
                      <a:pt x="0" y="26793"/>
                    </a:cubicBezTo>
                    <a:cubicBezTo>
                      <a:pt x="0" y="11996"/>
                      <a:pt x="26990" y="0"/>
                      <a:pt x="60284" y="0"/>
                    </a:cubicBezTo>
                    <a:cubicBezTo>
                      <a:pt x="93578" y="0"/>
                      <a:pt x="120568" y="11996"/>
                      <a:pt x="120568" y="26793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rgbClr val="FFC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595959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87" name="Freeform: Shape 286">
                <a:extLst>
                  <a:ext uri="{FF2B5EF4-FFF2-40B4-BE49-F238E27FC236}">
                    <a16:creationId xmlns:a16="http://schemas.microsoft.com/office/drawing/2014/main" id="{4098EBA1-8D17-DF7A-D994-3D5ACF03FBB6}"/>
                  </a:ext>
                </a:extLst>
              </p:cNvPr>
              <p:cNvSpPr/>
              <p:nvPr/>
            </p:nvSpPr>
            <p:spPr>
              <a:xfrm>
                <a:off x="2846189" y="2844264"/>
                <a:ext cx="616235" cy="388496"/>
              </a:xfrm>
              <a:custGeom>
                <a:avLst/>
                <a:gdLst>
                  <a:gd name="connsiteX0" fmla="*/ 587178 w 616235"/>
                  <a:gd name="connsiteY0" fmla="*/ 139242 h 388496"/>
                  <a:gd name="connsiteX1" fmla="*/ 359366 w 616235"/>
                  <a:gd name="connsiteY1" fmla="*/ 140287 h 388496"/>
                  <a:gd name="connsiteX2" fmla="*/ 361703 w 616235"/>
                  <a:gd name="connsiteY2" fmla="*/ 120568 h 388496"/>
                  <a:gd name="connsiteX3" fmla="*/ 180852 w 616235"/>
                  <a:gd name="connsiteY3" fmla="*/ 0 h 388496"/>
                  <a:gd name="connsiteX4" fmla="*/ 0 w 616235"/>
                  <a:gd name="connsiteY4" fmla="*/ 120568 h 388496"/>
                  <a:gd name="connsiteX5" fmla="*/ 0 w 616235"/>
                  <a:gd name="connsiteY5" fmla="*/ 259180 h 388496"/>
                  <a:gd name="connsiteX6" fmla="*/ 188615 w 616235"/>
                  <a:gd name="connsiteY6" fmla="*/ 388496 h 388496"/>
                  <a:gd name="connsiteX7" fmla="*/ 353786 w 616235"/>
                  <a:gd name="connsiteY7" fmla="*/ 334837 h 388496"/>
                  <a:gd name="connsiteX8" fmla="*/ 570674 w 616235"/>
                  <a:gd name="connsiteY8" fmla="*/ 323242 h 388496"/>
                  <a:gd name="connsiteX9" fmla="*/ 616235 w 616235"/>
                  <a:gd name="connsiteY9" fmla="*/ 343772 h 388496"/>
                  <a:gd name="connsiteX10" fmla="*/ 616235 w 616235"/>
                  <a:gd name="connsiteY10" fmla="*/ 152331 h 388496"/>
                  <a:gd name="connsiteX11" fmla="*/ 395194 w 616235"/>
                  <a:gd name="connsiteY11" fmla="*/ 169224 h 388496"/>
                  <a:gd name="connsiteX12" fmla="*/ 421987 w 616235"/>
                  <a:gd name="connsiteY12" fmla="*/ 161333 h 388496"/>
                  <a:gd name="connsiteX13" fmla="*/ 421987 w 616235"/>
                  <a:gd name="connsiteY13" fmla="*/ 247834 h 388496"/>
                  <a:gd name="connsiteX14" fmla="*/ 395194 w 616235"/>
                  <a:gd name="connsiteY14" fmla="*/ 247834 h 388496"/>
                  <a:gd name="connsiteX15" fmla="*/ 60284 w 616235"/>
                  <a:gd name="connsiteY15" fmla="*/ 214343 h 388496"/>
                  <a:gd name="connsiteX16" fmla="*/ 65964 w 616235"/>
                  <a:gd name="connsiteY16" fmla="*/ 214343 h 388496"/>
                  <a:gd name="connsiteX17" fmla="*/ 87077 w 616235"/>
                  <a:gd name="connsiteY17" fmla="*/ 224176 h 388496"/>
                  <a:gd name="connsiteX18" fmla="*/ 87077 w 616235"/>
                  <a:gd name="connsiteY18" fmla="*/ 261230 h 388496"/>
                  <a:gd name="connsiteX19" fmla="*/ 60284 w 616235"/>
                  <a:gd name="connsiteY19" fmla="*/ 261230 h 388496"/>
                  <a:gd name="connsiteX20" fmla="*/ 194248 w 616235"/>
                  <a:gd name="connsiteY20" fmla="*/ 240787 h 388496"/>
                  <a:gd name="connsiteX21" fmla="*/ 221041 w 616235"/>
                  <a:gd name="connsiteY21" fmla="*/ 238235 h 388496"/>
                  <a:gd name="connsiteX22" fmla="*/ 221041 w 616235"/>
                  <a:gd name="connsiteY22" fmla="*/ 281325 h 388496"/>
                  <a:gd name="connsiteX23" fmla="*/ 194248 w 616235"/>
                  <a:gd name="connsiteY23" fmla="*/ 281325 h 388496"/>
                  <a:gd name="connsiteX24" fmla="*/ 261230 w 616235"/>
                  <a:gd name="connsiteY24" fmla="*/ 228978 h 388496"/>
                  <a:gd name="connsiteX25" fmla="*/ 288023 w 616235"/>
                  <a:gd name="connsiteY25" fmla="*/ 218261 h 388496"/>
                  <a:gd name="connsiteX26" fmla="*/ 288023 w 616235"/>
                  <a:gd name="connsiteY26" fmla="*/ 301419 h 388496"/>
                  <a:gd name="connsiteX27" fmla="*/ 261230 w 616235"/>
                  <a:gd name="connsiteY27" fmla="*/ 301419 h 388496"/>
                  <a:gd name="connsiteX28" fmla="*/ 328212 w 616235"/>
                  <a:gd name="connsiteY28" fmla="*/ 199801 h 388496"/>
                  <a:gd name="connsiteX29" fmla="*/ 353786 w 616235"/>
                  <a:gd name="connsiteY29" fmla="*/ 187476 h 388496"/>
                  <a:gd name="connsiteX30" fmla="*/ 355005 w 616235"/>
                  <a:gd name="connsiteY30" fmla="*/ 186867 h 388496"/>
                  <a:gd name="connsiteX31" fmla="*/ 355005 w 616235"/>
                  <a:gd name="connsiteY31" fmla="*/ 234437 h 388496"/>
                  <a:gd name="connsiteX32" fmla="*/ 328212 w 616235"/>
                  <a:gd name="connsiteY32" fmla="*/ 234437 h 388496"/>
                  <a:gd name="connsiteX33" fmla="*/ 154059 w 616235"/>
                  <a:gd name="connsiteY33" fmla="*/ 314816 h 388496"/>
                  <a:gd name="connsiteX34" fmla="*/ 127266 w 616235"/>
                  <a:gd name="connsiteY34" fmla="*/ 314816 h 388496"/>
                  <a:gd name="connsiteX35" fmla="*/ 127266 w 616235"/>
                  <a:gd name="connsiteY35" fmla="*/ 235944 h 388496"/>
                  <a:gd name="connsiteX36" fmla="*/ 154059 w 616235"/>
                  <a:gd name="connsiteY36" fmla="*/ 239863 h 388496"/>
                  <a:gd name="connsiteX37" fmla="*/ 462176 w 616235"/>
                  <a:gd name="connsiteY37" fmla="*/ 200946 h 388496"/>
                  <a:gd name="connsiteX38" fmla="*/ 462176 w 616235"/>
                  <a:gd name="connsiteY38" fmla="*/ 155345 h 388496"/>
                  <a:gd name="connsiteX39" fmla="*/ 488969 w 616235"/>
                  <a:gd name="connsiteY39" fmla="*/ 155345 h 388496"/>
                  <a:gd name="connsiteX40" fmla="*/ 488969 w 616235"/>
                  <a:gd name="connsiteY40" fmla="*/ 200946 h 388496"/>
                  <a:gd name="connsiteX41" fmla="*/ 180852 w 616235"/>
                  <a:gd name="connsiteY41" fmla="*/ 40189 h 388496"/>
                  <a:gd name="connsiteX42" fmla="*/ 321514 w 616235"/>
                  <a:gd name="connsiteY42" fmla="*/ 120568 h 388496"/>
                  <a:gd name="connsiteX43" fmla="*/ 180852 w 616235"/>
                  <a:gd name="connsiteY43" fmla="*/ 200946 h 388496"/>
                  <a:gd name="connsiteX44" fmla="*/ 40189 w 616235"/>
                  <a:gd name="connsiteY44" fmla="*/ 120568 h 388496"/>
                  <a:gd name="connsiteX45" fmla="*/ 180852 w 616235"/>
                  <a:gd name="connsiteY45" fmla="*/ 40189 h 388496"/>
                  <a:gd name="connsiteX46" fmla="*/ 576046 w 616235"/>
                  <a:gd name="connsiteY46" fmla="*/ 281847 h 388496"/>
                  <a:gd name="connsiteX47" fmla="*/ 534216 w 616235"/>
                  <a:gd name="connsiteY47" fmla="*/ 268658 h 388496"/>
                  <a:gd name="connsiteX48" fmla="*/ 522460 w 616235"/>
                  <a:gd name="connsiteY48" fmla="*/ 217390 h 388496"/>
                  <a:gd name="connsiteX49" fmla="*/ 538536 w 616235"/>
                  <a:gd name="connsiteY49" fmla="*/ 164066 h 388496"/>
                  <a:gd name="connsiteX50" fmla="*/ 570687 w 616235"/>
                  <a:gd name="connsiteY50" fmla="*/ 175882 h 388496"/>
                  <a:gd name="connsiteX51" fmla="*/ 576046 w 616235"/>
                  <a:gd name="connsiteY51" fmla="*/ 178300 h 3884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616235" h="388496">
                    <a:moveTo>
                      <a:pt x="587178" y="139242"/>
                    </a:moveTo>
                    <a:cubicBezTo>
                      <a:pt x="513210" y="105932"/>
                      <a:pt x="436683" y="106421"/>
                      <a:pt x="359366" y="140287"/>
                    </a:cubicBezTo>
                    <a:cubicBezTo>
                      <a:pt x="360908" y="133827"/>
                      <a:pt x="361693" y="127210"/>
                      <a:pt x="361703" y="120568"/>
                    </a:cubicBezTo>
                    <a:cubicBezTo>
                      <a:pt x="361703" y="52963"/>
                      <a:pt x="282269" y="0"/>
                      <a:pt x="180852" y="0"/>
                    </a:cubicBezTo>
                    <a:cubicBezTo>
                      <a:pt x="79434" y="0"/>
                      <a:pt x="0" y="52963"/>
                      <a:pt x="0" y="120568"/>
                    </a:cubicBezTo>
                    <a:lnTo>
                      <a:pt x="0" y="259180"/>
                    </a:lnTo>
                    <a:cubicBezTo>
                      <a:pt x="0" y="331695"/>
                      <a:pt x="82850" y="388496"/>
                      <a:pt x="188615" y="388496"/>
                    </a:cubicBezTo>
                    <a:cubicBezTo>
                      <a:pt x="252248" y="388496"/>
                      <a:pt x="318306" y="353592"/>
                      <a:pt x="353786" y="334837"/>
                    </a:cubicBezTo>
                    <a:cubicBezTo>
                      <a:pt x="427848" y="295692"/>
                      <a:pt x="500825" y="291787"/>
                      <a:pt x="570674" y="323242"/>
                    </a:cubicBezTo>
                    <a:lnTo>
                      <a:pt x="616235" y="343772"/>
                    </a:lnTo>
                    <a:lnTo>
                      <a:pt x="616235" y="152331"/>
                    </a:lnTo>
                    <a:close/>
                    <a:moveTo>
                      <a:pt x="395194" y="169224"/>
                    </a:moveTo>
                    <a:cubicBezTo>
                      <a:pt x="403979" y="166121"/>
                      <a:pt x="412922" y="163487"/>
                      <a:pt x="421987" y="161333"/>
                    </a:cubicBezTo>
                    <a:lnTo>
                      <a:pt x="421987" y="247834"/>
                    </a:lnTo>
                    <a:lnTo>
                      <a:pt x="395194" y="247834"/>
                    </a:lnTo>
                    <a:close/>
                    <a:moveTo>
                      <a:pt x="60284" y="214343"/>
                    </a:moveTo>
                    <a:lnTo>
                      <a:pt x="65964" y="214343"/>
                    </a:lnTo>
                    <a:cubicBezTo>
                      <a:pt x="72800" y="218036"/>
                      <a:pt x="79851" y="221320"/>
                      <a:pt x="87077" y="224176"/>
                    </a:cubicBezTo>
                    <a:lnTo>
                      <a:pt x="87077" y="261230"/>
                    </a:lnTo>
                    <a:lnTo>
                      <a:pt x="60284" y="261230"/>
                    </a:lnTo>
                    <a:close/>
                    <a:moveTo>
                      <a:pt x="194248" y="240787"/>
                    </a:moveTo>
                    <a:cubicBezTo>
                      <a:pt x="203402" y="240340"/>
                      <a:pt x="212333" y="239490"/>
                      <a:pt x="221041" y="238235"/>
                    </a:cubicBezTo>
                    <a:lnTo>
                      <a:pt x="221041" y="281325"/>
                    </a:lnTo>
                    <a:lnTo>
                      <a:pt x="194248" y="281325"/>
                    </a:lnTo>
                    <a:close/>
                    <a:moveTo>
                      <a:pt x="261230" y="228978"/>
                    </a:moveTo>
                    <a:cubicBezTo>
                      <a:pt x="270397" y="226025"/>
                      <a:pt x="279349" y="222444"/>
                      <a:pt x="288023" y="218261"/>
                    </a:cubicBezTo>
                    <a:lnTo>
                      <a:pt x="288023" y="301419"/>
                    </a:lnTo>
                    <a:lnTo>
                      <a:pt x="261230" y="301419"/>
                    </a:lnTo>
                    <a:close/>
                    <a:moveTo>
                      <a:pt x="328212" y="199801"/>
                    </a:moveTo>
                    <a:cubicBezTo>
                      <a:pt x="337824" y="195548"/>
                      <a:pt x="346485" y="191334"/>
                      <a:pt x="353786" y="187476"/>
                    </a:cubicBezTo>
                    <a:cubicBezTo>
                      <a:pt x="354195" y="187262"/>
                      <a:pt x="354596" y="187081"/>
                      <a:pt x="355005" y="186867"/>
                    </a:cubicBezTo>
                    <a:lnTo>
                      <a:pt x="355005" y="234437"/>
                    </a:lnTo>
                    <a:lnTo>
                      <a:pt x="328212" y="234437"/>
                    </a:lnTo>
                    <a:close/>
                    <a:moveTo>
                      <a:pt x="154059" y="314816"/>
                    </a:moveTo>
                    <a:lnTo>
                      <a:pt x="127266" y="314816"/>
                    </a:lnTo>
                    <a:lnTo>
                      <a:pt x="127266" y="235944"/>
                    </a:lnTo>
                    <a:cubicBezTo>
                      <a:pt x="136124" y="237705"/>
                      <a:pt x="145067" y="239012"/>
                      <a:pt x="154059" y="239863"/>
                    </a:cubicBezTo>
                    <a:close/>
                    <a:moveTo>
                      <a:pt x="462176" y="200946"/>
                    </a:moveTo>
                    <a:lnTo>
                      <a:pt x="462176" y="155345"/>
                    </a:lnTo>
                    <a:cubicBezTo>
                      <a:pt x="471099" y="154802"/>
                      <a:pt x="480047" y="154802"/>
                      <a:pt x="488969" y="155345"/>
                    </a:cubicBezTo>
                    <a:lnTo>
                      <a:pt x="488969" y="200946"/>
                    </a:lnTo>
                    <a:close/>
                    <a:moveTo>
                      <a:pt x="180852" y="40189"/>
                    </a:moveTo>
                    <a:cubicBezTo>
                      <a:pt x="257097" y="40189"/>
                      <a:pt x="321514" y="77029"/>
                      <a:pt x="321514" y="120568"/>
                    </a:cubicBezTo>
                    <a:cubicBezTo>
                      <a:pt x="321514" y="164106"/>
                      <a:pt x="257097" y="200946"/>
                      <a:pt x="180852" y="200946"/>
                    </a:cubicBezTo>
                    <a:cubicBezTo>
                      <a:pt x="104606" y="200946"/>
                      <a:pt x="40189" y="164140"/>
                      <a:pt x="40189" y="120568"/>
                    </a:cubicBezTo>
                    <a:cubicBezTo>
                      <a:pt x="40189" y="76996"/>
                      <a:pt x="104606" y="40189"/>
                      <a:pt x="180852" y="40189"/>
                    </a:cubicBezTo>
                    <a:close/>
                    <a:moveTo>
                      <a:pt x="576046" y="281847"/>
                    </a:moveTo>
                    <a:cubicBezTo>
                      <a:pt x="562467" y="276370"/>
                      <a:pt x="548481" y="271961"/>
                      <a:pt x="534216" y="268658"/>
                    </a:cubicBezTo>
                    <a:cubicBezTo>
                      <a:pt x="526890" y="252533"/>
                      <a:pt x="522892" y="235096"/>
                      <a:pt x="522460" y="217390"/>
                    </a:cubicBezTo>
                    <a:cubicBezTo>
                      <a:pt x="522723" y="198461"/>
                      <a:pt x="528292" y="179986"/>
                      <a:pt x="538536" y="164066"/>
                    </a:cubicBezTo>
                    <a:cubicBezTo>
                      <a:pt x="549513" y="167257"/>
                      <a:pt x="560256" y="171205"/>
                      <a:pt x="570687" y="175882"/>
                    </a:cubicBezTo>
                    <a:lnTo>
                      <a:pt x="576046" y="178300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rgbClr val="FFC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595959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</p:grp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9920C820-85D1-2092-0877-BFD418581EA3}"/>
              </a:ext>
            </a:extLst>
          </p:cNvPr>
          <p:cNvCxnSpPr>
            <a:cxnSpLocks/>
          </p:cNvCxnSpPr>
          <p:nvPr/>
        </p:nvCxnSpPr>
        <p:spPr>
          <a:xfrm flipV="1">
            <a:off x="2603397" y="3940037"/>
            <a:ext cx="0" cy="231784"/>
          </a:xfrm>
          <a:prstGeom prst="line">
            <a:avLst/>
          </a:prstGeom>
          <a:noFill/>
          <a:ln w="38100" cap="rnd" cmpd="sng" algn="ctr">
            <a:solidFill>
              <a:srgbClr val="5B9BD5"/>
            </a:solidFill>
            <a:prstDash val="solid"/>
          </a:ln>
          <a:effectLst/>
        </p:spPr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383193E8-3180-C554-BC17-9EA11792C9DC}"/>
              </a:ext>
            </a:extLst>
          </p:cNvPr>
          <p:cNvCxnSpPr>
            <a:cxnSpLocks/>
          </p:cNvCxnSpPr>
          <p:nvPr/>
        </p:nvCxnSpPr>
        <p:spPr>
          <a:xfrm flipV="1">
            <a:off x="2618359" y="2454645"/>
            <a:ext cx="0" cy="231784"/>
          </a:xfrm>
          <a:prstGeom prst="line">
            <a:avLst/>
          </a:prstGeom>
          <a:noFill/>
          <a:ln w="38100" cap="rnd" cmpd="sng" algn="ctr">
            <a:solidFill>
              <a:srgbClr val="5B9BD5"/>
            </a:solidFill>
            <a:prstDash val="solid"/>
          </a:ln>
          <a:effectLst/>
        </p:spPr>
      </p:cxnSp>
      <p:grpSp>
        <p:nvGrpSpPr>
          <p:cNvPr id="331" name="Group 330">
            <a:extLst>
              <a:ext uri="{FF2B5EF4-FFF2-40B4-BE49-F238E27FC236}">
                <a16:creationId xmlns:a16="http://schemas.microsoft.com/office/drawing/2014/main" id="{C486AE19-3E33-EB62-4A2C-A81BFE8F4570}"/>
              </a:ext>
            </a:extLst>
          </p:cNvPr>
          <p:cNvGrpSpPr/>
          <p:nvPr/>
        </p:nvGrpSpPr>
        <p:grpSpPr>
          <a:xfrm>
            <a:off x="2355944" y="2853705"/>
            <a:ext cx="813221" cy="706905"/>
            <a:chOff x="2203544" y="2701305"/>
            <a:chExt cx="813221" cy="706905"/>
          </a:xfrm>
        </p:grpSpPr>
        <p:pic>
          <p:nvPicPr>
            <p:cNvPr id="332" name="Graphic 331" descr="Folder">
              <a:extLst>
                <a:ext uri="{FF2B5EF4-FFF2-40B4-BE49-F238E27FC236}">
                  <a16:creationId xmlns:a16="http://schemas.microsoft.com/office/drawing/2014/main" id="{C5554CBF-9426-F800-9656-6979EC492B1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2203544" y="2701305"/>
              <a:ext cx="813221" cy="706905"/>
            </a:xfrm>
            <a:prstGeom prst="rect">
              <a:avLst/>
            </a:prstGeom>
          </p:spPr>
        </p:pic>
        <p:grpSp>
          <p:nvGrpSpPr>
            <p:cNvPr id="333" name="Group 332">
              <a:extLst>
                <a:ext uri="{FF2B5EF4-FFF2-40B4-BE49-F238E27FC236}">
                  <a16:creationId xmlns:a16="http://schemas.microsoft.com/office/drawing/2014/main" id="{928BB6B1-9130-C1B4-C717-27B67325562F}"/>
                </a:ext>
              </a:extLst>
            </p:cNvPr>
            <p:cNvGrpSpPr/>
            <p:nvPr/>
          </p:nvGrpSpPr>
          <p:grpSpPr>
            <a:xfrm>
              <a:off x="2399750" y="2940251"/>
              <a:ext cx="408337" cy="257430"/>
              <a:chOff x="2846189" y="2844264"/>
              <a:chExt cx="616235" cy="388496"/>
            </a:xfrm>
          </p:grpSpPr>
          <p:sp>
            <p:nvSpPr>
              <p:cNvPr id="334" name="Freeform: Shape 333">
                <a:extLst>
                  <a:ext uri="{FF2B5EF4-FFF2-40B4-BE49-F238E27FC236}">
                    <a16:creationId xmlns:a16="http://schemas.microsoft.com/office/drawing/2014/main" id="{37AE773E-9289-2C5E-6DFE-7DB63D87678C}"/>
                  </a:ext>
                </a:extLst>
              </p:cNvPr>
              <p:cNvSpPr/>
              <p:nvPr/>
            </p:nvSpPr>
            <p:spPr>
              <a:xfrm>
                <a:off x="2913171" y="2897850"/>
                <a:ext cx="227739" cy="133964"/>
              </a:xfrm>
              <a:custGeom>
                <a:avLst/>
                <a:gdLst>
                  <a:gd name="connsiteX0" fmla="*/ 113870 w 227739"/>
                  <a:gd name="connsiteY0" fmla="*/ 133964 h 133964"/>
                  <a:gd name="connsiteX1" fmla="*/ 227739 w 227739"/>
                  <a:gd name="connsiteY1" fmla="*/ 66982 h 133964"/>
                  <a:gd name="connsiteX2" fmla="*/ 113870 w 227739"/>
                  <a:gd name="connsiteY2" fmla="*/ 0 h 133964"/>
                  <a:gd name="connsiteX3" fmla="*/ 0 w 227739"/>
                  <a:gd name="connsiteY3" fmla="*/ 66982 h 133964"/>
                  <a:gd name="connsiteX4" fmla="*/ 113870 w 227739"/>
                  <a:gd name="connsiteY4" fmla="*/ 133964 h 133964"/>
                  <a:gd name="connsiteX5" fmla="*/ 113870 w 227739"/>
                  <a:gd name="connsiteY5" fmla="*/ 26793 h 133964"/>
                  <a:gd name="connsiteX6" fmla="*/ 200946 w 227739"/>
                  <a:gd name="connsiteY6" fmla="*/ 66982 h 133964"/>
                  <a:gd name="connsiteX7" fmla="*/ 113870 w 227739"/>
                  <a:gd name="connsiteY7" fmla="*/ 107171 h 133964"/>
                  <a:gd name="connsiteX8" fmla="*/ 26793 w 227739"/>
                  <a:gd name="connsiteY8" fmla="*/ 66982 h 133964"/>
                  <a:gd name="connsiteX9" fmla="*/ 113870 w 227739"/>
                  <a:gd name="connsiteY9" fmla="*/ 26793 h 1339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27739" h="133964">
                    <a:moveTo>
                      <a:pt x="113870" y="133964"/>
                    </a:moveTo>
                    <a:cubicBezTo>
                      <a:pt x="177717" y="133964"/>
                      <a:pt x="227739" y="104539"/>
                      <a:pt x="227739" y="66982"/>
                    </a:cubicBezTo>
                    <a:cubicBezTo>
                      <a:pt x="227739" y="29425"/>
                      <a:pt x="177717" y="0"/>
                      <a:pt x="113870" y="0"/>
                    </a:cubicBezTo>
                    <a:cubicBezTo>
                      <a:pt x="50022" y="0"/>
                      <a:pt x="0" y="29425"/>
                      <a:pt x="0" y="66982"/>
                    </a:cubicBezTo>
                    <a:cubicBezTo>
                      <a:pt x="0" y="104539"/>
                      <a:pt x="50022" y="133964"/>
                      <a:pt x="113870" y="133964"/>
                    </a:cubicBezTo>
                    <a:close/>
                    <a:moveTo>
                      <a:pt x="113870" y="26793"/>
                    </a:moveTo>
                    <a:cubicBezTo>
                      <a:pt x="165185" y="26793"/>
                      <a:pt x="200946" y="47973"/>
                      <a:pt x="200946" y="66982"/>
                    </a:cubicBezTo>
                    <a:cubicBezTo>
                      <a:pt x="200946" y="85992"/>
                      <a:pt x="165185" y="107171"/>
                      <a:pt x="113870" y="107171"/>
                    </a:cubicBezTo>
                    <a:cubicBezTo>
                      <a:pt x="62555" y="107171"/>
                      <a:pt x="26793" y="85992"/>
                      <a:pt x="26793" y="66982"/>
                    </a:cubicBezTo>
                    <a:cubicBezTo>
                      <a:pt x="26793" y="47973"/>
                      <a:pt x="62555" y="26793"/>
                      <a:pt x="113870" y="26793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rgbClr val="FFC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595959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35" name="Freeform: Shape 334">
                <a:extLst>
                  <a:ext uri="{FF2B5EF4-FFF2-40B4-BE49-F238E27FC236}">
                    <a16:creationId xmlns:a16="http://schemas.microsoft.com/office/drawing/2014/main" id="{48D3DD16-6EB0-CD17-13E1-2A9C781F5823}"/>
                  </a:ext>
                </a:extLst>
              </p:cNvPr>
              <p:cNvSpPr/>
              <p:nvPr/>
            </p:nvSpPr>
            <p:spPr>
              <a:xfrm>
                <a:off x="2966757" y="2938039"/>
                <a:ext cx="120567" cy="53585"/>
              </a:xfrm>
              <a:custGeom>
                <a:avLst/>
                <a:gdLst>
                  <a:gd name="connsiteX0" fmla="*/ 120568 w 120567"/>
                  <a:gd name="connsiteY0" fmla="*/ 26793 h 53585"/>
                  <a:gd name="connsiteX1" fmla="*/ 60284 w 120567"/>
                  <a:gd name="connsiteY1" fmla="*/ 53586 h 53585"/>
                  <a:gd name="connsiteX2" fmla="*/ 0 w 120567"/>
                  <a:gd name="connsiteY2" fmla="*/ 26793 h 53585"/>
                  <a:gd name="connsiteX3" fmla="*/ 60284 w 120567"/>
                  <a:gd name="connsiteY3" fmla="*/ 0 h 53585"/>
                  <a:gd name="connsiteX4" fmla="*/ 120568 w 120567"/>
                  <a:gd name="connsiteY4" fmla="*/ 26793 h 535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0567" h="53585">
                    <a:moveTo>
                      <a:pt x="120568" y="26793"/>
                    </a:moveTo>
                    <a:cubicBezTo>
                      <a:pt x="120568" y="41590"/>
                      <a:pt x="93578" y="53586"/>
                      <a:pt x="60284" y="53586"/>
                    </a:cubicBezTo>
                    <a:cubicBezTo>
                      <a:pt x="26990" y="53586"/>
                      <a:pt x="0" y="41590"/>
                      <a:pt x="0" y="26793"/>
                    </a:cubicBezTo>
                    <a:cubicBezTo>
                      <a:pt x="0" y="11996"/>
                      <a:pt x="26990" y="0"/>
                      <a:pt x="60284" y="0"/>
                    </a:cubicBezTo>
                    <a:cubicBezTo>
                      <a:pt x="93578" y="0"/>
                      <a:pt x="120568" y="11996"/>
                      <a:pt x="120568" y="26793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rgbClr val="FFC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595959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36" name="Freeform: Shape 335">
                <a:extLst>
                  <a:ext uri="{FF2B5EF4-FFF2-40B4-BE49-F238E27FC236}">
                    <a16:creationId xmlns:a16="http://schemas.microsoft.com/office/drawing/2014/main" id="{C5A95FBD-F835-3907-FC7A-392CE913752C}"/>
                  </a:ext>
                </a:extLst>
              </p:cNvPr>
              <p:cNvSpPr/>
              <p:nvPr/>
            </p:nvSpPr>
            <p:spPr>
              <a:xfrm>
                <a:off x="2846189" y="2844264"/>
                <a:ext cx="616235" cy="388496"/>
              </a:xfrm>
              <a:custGeom>
                <a:avLst/>
                <a:gdLst>
                  <a:gd name="connsiteX0" fmla="*/ 587178 w 616235"/>
                  <a:gd name="connsiteY0" fmla="*/ 139242 h 388496"/>
                  <a:gd name="connsiteX1" fmla="*/ 359366 w 616235"/>
                  <a:gd name="connsiteY1" fmla="*/ 140287 h 388496"/>
                  <a:gd name="connsiteX2" fmla="*/ 361703 w 616235"/>
                  <a:gd name="connsiteY2" fmla="*/ 120568 h 388496"/>
                  <a:gd name="connsiteX3" fmla="*/ 180852 w 616235"/>
                  <a:gd name="connsiteY3" fmla="*/ 0 h 388496"/>
                  <a:gd name="connsiteX4" fmla="*/ 0 w 616235"/>
                  <a:gd name="connsiteY4" fmla="*/ 120568 h 388496"/>
                  <a:gd name="connsiteX5" fmla="*/ 0 w 616235"/>
                  <a:gd name="connsiteY5" fmla="*/ 259180 h 388496"/>
                  <a:gd name="connsiteX6" fmla="*/ 188615 w 616235"/>
                  <a:gd name="connsiteY6" fmla="*/ 388496 h 388496"/>
                  <a:gd name="connsiteX7" fmla="*/ 353786 w 616235"/>
                  <a:gd name="connsiteY7" fmla="*/ 334837 h 388496"/>
                  <a:gd name="connsiteX8" fmla="*/ 570674 w 616235"/>
                  <a:gd name="connsiteY8" fmla="*/ 323242 h 388496"/>
                  <a:gd name="connsiteX9" fmla="*/ 616235 w 616235"/>
                  <a:gd name="connsiteY9" fmla="*/ 343772 h 388496"/>
                  <a:gd name="connsiteX10" fmla="*/ 616235 w 616235"/>
                  <a:gd name="connsiteY10" fmla="*/ 152331 h 388496"/>
                  <a:gd name="connsiteX11" fmla="*/ 395194 w 616235"/>
                  <a:gd name="connsiteY11" fmla="*/ 169224 h 388496"/>
                  <a:gd name="connsiteX12" fmla="*/ 421987 w 616235"/>
                  <a:gd name="connsiteY12" fmla="*/ 161333 h 388496"/>
                  <a:gd name="connsiteX13" fmla="*/ 421987 w 616235"/>
                  <a:gd name="connsiteY13" fmla="*/ 247834 h 388496"/>
                  <a:gd name="connsiteX14" fmla="*/ 395194 w 616235"/>
                  <a:gd name="connsiteY14" fmla="*/ 247834 h 388496"/>
                  <a:gd name="connsiteX15" fmla="*/ 60284 w 616235"/>
                  <a:gd name="connsiteY15" fmla="*/ 214343 h 388496"/>
                  <a:gd name="connsiteX16" fmla="*/ 65964 w 616235"/>
                  <a:gd name="connsiteY16" fmla="*/ 214343 h 388496"/>
                  <a:gd name="connsiteX17" fmla="*/ 87077 w 616235"/>
                  <a:gd name="connsiteY17" fmla="*/ 224176 h 388496"/>
                  <a:gd name="connsiteX18" fmla="*/ 87077 w 616235"/>
                  <a:gd name="connsiteY18" fmla="*/ 261230 h 388496"/>
                  <a:gd name="connsiteX19" fmla="*/ 60284 w 616235"/>
                  <a:gd name="connsiteY19" fmla="*/ 261230 h 388496"/>
                  <a:gd name="connsiteX20" fmla="*/ 194248 w 616235"/>
                  <a:gd name="connsiteY20" fmla="*/ 240787 h 388496"/>
                  <a:gd name="connsiteX21" fmla="*/ 221041 w 616235"/>
                  <a:gd name="connsiteY21" fmla="*/ 238235 h 388496"/>
                  <a:gd name="connsiteX22" fmla="*/ 221041 w 616235"/>
                  <a:gd name="connsiteY22" fmla="*/ 281325 h 388496"/>
                  <a:gd name="connsiteX23" fmla="*/ 194248 w 616235"/>
                  <a:gd name="connsiteY23" fmla="*/ 281325 h 388496"/>
                  <a:gd name="connsiteX24" fmla="*/ 261230 w 616235"/>
                  <a:gd name="connsiteY24" fmla="*/ 228978 h 388496"/>
                  <a:gd name="connsiteX25" fmla="*/ 288023 w 616235"/>
                  <a:gd name="connsiteY25" fmla="*/ 218261 h 388496"/>
                  <a:gd name="connsiteX26" fmla="*/ 288023 w 616235"/>
                  <a:gd name="connsiteY26" fmla="*/ 301419 h 388496"/>
                  <a:gd name="connsiteX27" fmla="*/ 261230 w 616235"/>
                  <a:gd name="connsiteY27" fmla="*/ 301419 h 388496"/>
                  <a:gd name="connsiteX28" fmla="*/ 328212 w 616235"/>
                  <a:gd name="connsiteY28" fmla="*/ 199801 h 388496"/>
                  <a:gd name="connsiteX29" fmla="*/ 353786 w 616235"/>
                  <a:gd name="connsiteY29" fmla="*/ 187476 h 388496"/>
                  <a:gd name="connsiteX30" fmla="*/ 355005 w 616235"/>
                  <a:gd name="connsiteY30" fmla="*/ 186867 h 388496"/>
                  <a:gd name="connsiteX31" fmla="*/ 355005 w 616235"/>
                  <a:gd name="connsiteY31" fmla="*/ 234437 h 388496"/>
                  <a:gd name="connsiteX32" fmla="*/ 328212 w 616235"/>
                  <a:gd name="connsiteY32" fmla="*/ 234437 h 388496"/>
                  <a:gd name="connsiteX33" fmla="*/ 154059 w 616235"/>
                  <a:gd name="connsiteY33" fmla="*/ 314816 h 388496"/>
                  <a:gd name="connsiteX34" fmla="*/ 127266 w 616235"/>
                  <a:gd name="connsiteY34" fmla="*/ 314816 h 388496"/>
                  <a:gd name="connsiteX35" fmla="*/ 127266 w 616235"/>
                  <a:gd name="connsiteY35" fmla="*/ 235944 h 388496"/>
                  <a:gd name="connsiteX36" fmla="*/ 154059 w 616235"/>
                  <a:gd name="connsiteY36" fmla="*/ 239863 h 388496"/>
                  <a:gd name="connsiteX37" fmla="*/ 462176 w 616235"/>
                  <a:gd name="connsiteY37" fmla="*/ 200946 h 388496"/>
                  <a:gd name="connsiteX38" fmla="*/ 462176 w 616235"/>
                  <a:gd name="connsiteY38" fmla="*/ 155345 h 388496"/>
                  <a:gd name="connsiteX39" fmla="*/ 488969 w 616235"/>
                  <a:gd name="connsiteY39" fmla="*/ 155345 h 388496"/>
                  <a:gd name="connsiteX40" fmla="*/ 488969 w 616235"/>
                  <a:gd name="connsiteY40" fmla="*/ 200946 h 388496"/>
                  <a:gd name="connsiteX41" fmla="*/ 180852 w 616235"/>
                  <a:gd name="connsiteY41" fmla="*/ 40189 h 388496"/>
                  <a:gd name="connsiteX42" fmla="*/ 321514 w 616235"/>
                  <a:gd name="connsiteY42" fmla="*/ 120568 h 388496"/>
                  <a:gd name="connsiteX43" fmla="*/ 180852 w 616235"/>
                  <a:gd name="connsiteY43" fmla="*/ 200946 h 388496"/>
                  <a:gd name="connsiteX44" fmla="*/ 40189 w 616235"/>
                  <a:gd name="connsiteY44" fmla="*/ 120568 h 388496"/>
                  <a:gd name="connsiteX45" fmla="*/ 180852 w 616235"/>
                  <a:gd name="connsiteY45" fmla="*/ 40189 h 388496"/>
                  <a:gd name="connsiteX46" fmla="*/ 576046 w 616235"/>
                  <a:gd name="connsiteY46" fmla="*/ 281847 h 388496"/>
                  <a:gd name="connsiteX47" fmla="*/ 534216 w 616235"/>
                  <a:gd name="connsiteY47" fmla="*/ 268658 h 388496"/>
                  <a:gd name="connsiteX48" fmla="*/ 522460 w 616235"/>
                  <a:gd name="connsiteY48" fmla="*/ 217390 h 388496"/>
                  <a:gd name="connsiteX49" fmla="*/ 538536 w 616235"/>
                  <a:gd name="connsiteY49" fmla="*/ 164066 h 388496"/>
                  <a:gd name="connsiteX50" fmla="*/ 570687 w 616235"/>
                  <a:gd name="connsiteY50" fmla="*/ 175882 h 388496"/>
                  <a:gd name="connsiteX51" fmla="*/ 576046 w 616235"/>
                  <a:gd name="connsiteY51" fmla="*/ 178300 h 3884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616235" h="388496">
                    <a:moveTo>
                      <a:pt x="587178" y="139242"/>
                    </a:moveTo>
                    <a:cubicBezTo>
                      <a:pt x="513210" y="105932"/>
                      <a:pt x="436683" y="106421"/>
                      <a:pt x="359366" y="140287"/>
                    </a:cubicBezTo>
                    <a:cubicBezTo>
                      <a:pt x="360908" y="133827"/>
                      <a:pt x="361693" y="127210"/>
                      <a:pt x="361703" y="120568"/>
                    </a:cubicBezTo>
                    <a:cubicBezTo>
                      <a:pt x="361703" y="52963"/>
                      <a:pt x="282269" y="0"/>
                      <a:pt x="180852" y="0"/>
                    </a:cubicBezTo>
                    <a:cubicBezTo>
                      <a:pt x="79434" y="0"/>
                      <a:pt x="0" y="52963"/>
                      <a:pt x="0" y="120568"/>
                    </a:cubicBezTo>
                    <a:lnTo>
                      <a:pt x="0" y="259180"/>
                    </a:lnTo>
                    <a:cubicBezTo>
                      <a:pt x="0" y="331695"/>
                      <a:pt x="82850" y="388496"/>
                      <a:pt x="188615" y="388496"/>
                    </a:cubicBezTo>
                    <a:cubicBezTo>
                      <a:pt x="252248" y="388496"/>
                      <a:pt x="318306" y="353592"/>
                      <a:pt x="353786" y="334837"/>
                    </a:cubicBezTo>
                    <a:cubicBezTo>
                      <a:pt x="427848" y="295692"/>
                      <a:pt x="500825" y="291787"/>
                      <a:pt x="570674" y="323242"/>
                    </a:cubicBezTo>
                    <a:lnTo>
                      <a:pt x="616235" y="343772"/>
                    </a:lnTo>
                    <a:lnTo>
                      <a:pt x="616235" y="152331"/>
                    </a:lnTo>
                    <a:close/>
                    <a:moveTo>
                      <a:pt x="395194" y="169224"/>
                    </a:moveTo>
                    <a:cubicBezTo>
                      <a:pt x="403979" y="166121"/>
                      <a:pt x="412922" y="163487"/>
                      <a:pt x="421987" y="161333"/>
                    </a:cubicBezTo>
                    <a:lnTo>
                      <a:pt x="421987" y="247834"/>
                    </a:lnTo>
                    <a:lnTo>
                      <a:pt x="395194" y="247834"/>
                    </a:lnTo>
                    <a:close/>
                    <a:moveTo>
                      <a:pt x="60284" y="214343"/>
                    </a:moveTo>
                    <a:lnTo>
                      <a:pt x="65964" y="214343"/>
                    </a:lnTo>
                    <a:cubicBezTo>
                      <a:pt x="72800" y="218036"/>
                      <a:pt x="79851" y="221320"/>
                      <a:pt x="87077" y="224176"/>
                    </a:cubicBezTo>
                    <a:lnTo>
                      <a:pt x="87077" y="261230"/>
                    </a:lnTo>
                    <a:lnTo>
                      <a:pt x="60284" y="261230"/>
                    </a:lnTo>
                    <a:close/>
                    <a:moveTo>
                      <a:pt x="194248" y="240787"/>
                    </a:moveTo>
                    <a:cubicBezTo>
                      <a:pt x="203402" y="240340"/>
                      <a:pt x="212333" y="239490"/>
                      <a:pt x="221041" y="238235"/>
                    </a:cubicBezTo>
                    <a:lnTo>
                      <a:pt x="221041" y="281325"/>
                    </a:lnTo>
                    <a:lnTo>
                      <a:pt x="194248" y="281325"/>
                    </a:lnTo>
                    <a:close/>
                    <a:moveTo>
                      <a:pt x="261230" y="228978"/>
                    </a:moveTo>
                    <a:cubicBezTo>
                      <a:pt x="270397" y="226025"/>
                      <a:pt x="279349" y="222444"/>
                      <a:pt x="288023" y="218261"/>
                    </a:cubicBezTo>
                    <a:lnTo>
                      <a:pt x="288023" y="301419"/>
                    </a:lnTo>
                    <a:lnTo>
                      <a:pt x="261230" y="301419"/>
                    </a:lnTo>
                    <a:close/>
                    <a:moveTo>
                      <a:pt x="328212" y="199801"/>
                    </a:moveTo>
                    <a:cubicBezTo>
                      <a:pt x="337824" y="195548"/>
                      <a:pt x="346485" y="191334"/>
                      <a:pt x="353786" y="187476"/>
                    </a:cubicBezTo>
                    <a:cubicBezTo>
                      <a:pt x="354195" y="187262"/>
                      <a:pt x="354596" y="187081"/>
                      <a:pt x="355005" y="186867"/>
                    </a:cubicBezTo>
                    <a:lnTo>
                      <a:pt x="355005" y="234437"/>
                    </a:lnTo>
                    <a:lnTo>
                      <a:pt x="328212" y="234437"/>
                    </a:lnTo>
                    <a:close/>
                    <a:moveTo>
                      <a:pt x="154059" y="314816"/>
                    </a:moveTo>
                    <a:lnTo>
                      <a:pt x="127266" y="314816"/>
                    </a:lnTo>
                    <a:lnTo>
                      <a:pt x="127266" y="235944"/>
                    </a:lnTo>
                    <a:cubicBezTo>
                      <a:pt x="136124" y="237705"/>
                      <a:pt x="145067" y="239012"/>
                      <a:pt x="154059" y="239863"/>
                    </a:cubicBezTo>
                    <a:close/>
                    <a:moveTo>
                      <a:pt x="462176" y="200946"/>
                    </a:moveTo>
                    <a:lnTo>
                      <a:pt x="462176" y="155345"/>
                    </a:lnTo>
                    <a:cubicBezTo>
                      <a:pt x="471099" y="154802"/>
                      <a:pt x="480047" y="154802"/>
                      <a:pt x="488969" y="155345"/>
                    </a:cubicBezTo>
                    <a:lnTo>
                      <a:pt x="488969" y="200946"/>
                    </a:lnTo>
                    <a:close/>
                    <a:moveTo>
                      <a:pt x="180852" y="40189"/>
                    </a:moveTo>
                    <a:cubicBezTo>
                      <a:pt x="257097" y="40189"/>
                      <a:pt x="321514" y="77029"/>
                      <a:pt x="321514" y="120568"/>
                    </a:cubicBezTo>
                    <a:cubicBezTo>
                      <a:pt x="321514" y="164106"/>
                      <a:pt x="257097" y="200946"/>
                      <a:pt x="180852" y="200946"/>
                    </a:cubicBezTo>
                    <a:cubicBezTo>
                      <a:pt x="104606" y="200946"/>
                      <a:pt x="40189" y="164140"/>
                      <a:pt x="40189" y="120568"/>
                    </a:cubicBezTo>
                    <a:cubicBezTo>
                      <a:pt x="40189" y="76996"/>
                      <a:pt x="104606" y="40189"/>
                      <a:pt x="180852" y="40189"/>
                    </a:cubicBezTo>
                    <a:close/>
                    <a:moveTo>
                      <a:pt x="576046" y="281847"/>
                    </a:moveTo>
                    <a:cubicBezTo>
                      <a:pt x="562467" y="276370"/>
                      <a:pt x="548481" y="271961"/>
                      <a:pt x="534216" y="268658"/>
                    </a:cubicBezTo>
                    <a:cubicBezTo>
                      <a:pt x="526890" y="252533"/>
                      <a:pt x="522892" y="235096"/>
                      <a:pt x="522460" y="217390"/>
                    </a:cubicBezTo>
                    <a:cubicBezTo>
                      <a:pt x="522723" y="198461"/>
                      <a:pt x="528292" y="179986"/>
                      <a:pt x="538536" y="164066"/>
                    </a:cubicBezTo>
                    <a:cubicBezTo>
                      <a:pt x="549513" y="167257"/>
                      <a:pt x="560256" y="171205"/>
                      <a:pt x="570687" y="175882"/>
                    </a:cubicBezTo>
                    <a:lnTo>
                      <a:pt x="576046" y="178300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rgbClr val="FFC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595959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</p:grpSp>
      <p:grpSp>
        <p:nvGrpSpPr>
          <p:cNvPr id="337" name="Group 336">
            <a:extLst>
              <a:ext uri="{FF2B5EF4-FFF2-40B4-BE49-F238E27FC236}">
                <a16:creationId xmlns:a16="http://schemas.microsoft.com/office/drawing/2014/main" id="{A7667F52-CEF8-94DC-2E36-91152488A193}"/>
              </a:ext>
            </a:extLst>
          </p:cNvPr>
          <p:cNvGrpSpPr/>
          <p:nvPr/>
        </p:nvGrpSpPr>
        <p:grpSpPr>
          <a:xfrm>
            <a:off x="2508344" y="3006105"/>
            <a:ext cx="813221" cy="706905"/>
            <a:chOff x="2203544" y="2701305"/>
            <a:chExt cx="813221" cy="706905"/>
          </a:xfrm>
        </p:grpSpPr>
        <p:pic>
          <p:nvPicPr>
            <p:cNvPr id="338" name="Graphic 337" descr="Folder">
              <a:extLst>
                <a:ext uri="{FF2B5EF4-FFF2-40B4-BE49-F238E27FC236}">
                  <a16:creationId xmlns:a16="http://schemas.microsoft.com/office/drawing/2014/main" id="{4E86AE7E-BA98-0F73-9FBE-1934CDEF785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2203544" y="2701305"/>
              <a:ext cx="813221" cy="706905"/>
            </a:xfrm>
            <a:prstGeom prst="rect">
              <a:avLst/>
            </a:prstGeom>
          </p:spPr>
        </p:pic>
        <p:grpSp>
          <p:nvGrpSpPr>
            <p:cNvPr id="339" name="Group 338">
              <a:extLst>
                <a:ext uri="{FF2B5EF4-FFF2-40B4-BE49-F238E27FC236}">
                  <a16:creationId xmlns:a16="http://schemas.microsoft.com/office/drawing/2014/main" id="{B3BFA7A1-7049-CB64-BC3F-63D335B3EAFD}"/>
                </a:ext>
              </a:extLst>
            </p:cNvPr>
            <p:cNvGrpSpPr/>
            <p:nvPr/>
          </p:nvGrpSpPr>
          <p:grpSpPr>
            <a:xfrm>
              <a:off x="2399750" y="2940251"/>
              <a:ext cx="408337" cy="257430"/>
              <a:chOff x="2846189" y="2844264"/>
              <a:chExt cx="616235" cy="388496"/>
            </a:xfrm>
          </p:grpSpPr>
          <p:sp>
            <p:nvSpPr>
              <p:cNvPr id="340" name="Freeform: Shape 339">
                <a:extLst>
                  <a:ext uri="{FF2B5EF4-FFF2-40B4-BE49-F238E27FC236}">
                    <a16:creationId xmlns:a16="http://schemas.microsoft.com/office/drawing/2014/main" id="{7B08D501-A654-BFB7-0E22-8FD4CF9855DE}"/>
                  </a:ext>
                </a:extLst>
              </p:cNvPr>
              <p:cNvSpPr/>
              <p:nvPr/>
            </p:nvSpPr>
            <p:spPr>
              <a:xfrm>
                <a:off x="2913171" y="2897850"/>
                <a:ext cx="227739" cy="133964"/>
              </a:xfrm>
              <a:custGeom>
                <a:avLst/>
                <a:gdLst>
                  <a:gd name="connsiteX0" fmla="*/ 113870 w 227739"/>
                  <a:gd name="connsiteY0" fmla="*/ 133964 h 133964"/>
                  <a:gd name="connsiteX1" fmla="*/ 227739 w 227739"/>
                  <a:gd name="connsiteY1" fmla="*/ 66982 h 133964"/>
                  <a:gd name="connsiteX2" fmla="*/ 113870 w 227739"/>
                  <a:gd name="connsiteY2" fmla="*/ 0 h 133964"/>
                  <a:gd name="connsiteX3" fmla="*/ 0 w 227739"/>
                  <a:gd name="connsiteY3" fmla="*/ 66982 h 133964"/>
                  <a:gd name="connsiteX4" fmla="*/ 113870 w 227739"/>
                  <a:gd name="connsiteY4" fmla="*/ 133964 h 133964"/>
                  <a:gd name="connsiteX5" fmla="*/ 113870 w 227739"/>
                  <a:gd name="connsiteY5" fmla="*/ 26793 h 133964"/>
                  <a:gd name="connsiteX6" fmla="*/ 200946 w 227739"/>
                  <a:gd name="connsiteY6" fmla="*/ 66982 h 133964"/>
                  <a:gd name="connsiteX7" fmla="*/ 113870 w 227739"/>
                  <a:gd name="connsiteY7" fmla="*/ 107171 h 133964"/>
                  <a:gd name="connsiteX8" fmla="*/ 26793 w 227739"/>
                  <a:gd name="connsiteY8" fmla="*/ 66982 h 133964"/>
                  <a:gd name="connsiteX9" fmla="*/ 113870 w 227739"/>
                  <a:gd name="connsiteY9" fmla="*/ 26793 h 1339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27739" h="133964">
                    <a:moveTo>
                      <a:pt x="113870" y="133964"/>
                    </a:moveTo>
                    <a:cubicBezTo>
                      <a:pt x="177717" y="133964"/>
                      <a:pt x="227739" y="104539"/>
                      <a:pt x="227739" y="66982"/>
                    </a:cubicBezTo>
                    <a:cubicBezTo>
                      <a:pt x="227739" y="29425"/>
                      <a:pt x="177717" y="0"/>
                      <a:pt x="113870" y="0"/>
                    </a:cubicBezTo>
                    <a:cubicBezTo>
                      <a:pt x="50022" y="0"/>
                      <a:pt x="0" y="29425"/>
                      <a:pt x="0" y="66982"/>
                    </a:cubicBezTo>
                    <a:cubicBezTo>
                      <a:pt x="0" y="104539"/>
                      <a:pt x="50022" y="133964"/>
                      <a:pt x="113870" y="133964"/>
                    </a:cubicBezTo>
                    <a:close/>
                    <a:moveTo>
                      <a:pt x="113870" y="26793"/>
                    </a:moveTo>
                    <a:cubicBezTo>
                      <a:pt x="165185" y="26793"/>
                      <a:pt x="200946" y="47973"/>
                      <a:pt x="200946" y="66982"/>
                    </a:cubicBezTo>
                    <a:cubicBezTo>
                      <a:pt x="200946" y="85992"/>
                      <a:pt x="165185" y="107171"/>
                      <a:pt x="113870" y="107171"/>
                    </a:cubicBezTo>
                    <a:cubicBezTo>
                      <a:pt x="62555" y="107171"/>
                      <a:pt x="26793" y="85992"/>
                      <a:pt x="26793" y="66982"/>
                    </a:cubicBezTo>
                    <a:cubicBezTo>
                      <a:pt x="26793" y="47973"/>
                      <a:pt x="62555" y="26793"/>
                      <a:pt x="113870" y="26793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rgbClr val="FFC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595959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41" name="Freeform: Shape 340">
                <a:extLst>
                  <a:ext uri="{FF2B5EF4-FFF2-40B4-BE49-F238E27FC236}">
                    <a16:creationId xmlns:a16="http://schemas.microsoft.com/office/drawing/2014/main" id="{887F5C46-5CB7-87D3-8764-D7320ED47483}"/>
                  </a:ext>
                </a:extLst>
              </p:cNvPr>
              <p:cNvSpPr/>
              <p:nvPr/>
            </p:nvSpPr>
            <p:spPr>
              <a:xfrm>
                <a:off x="2966757" y="2938039"/>
                <a:ext cx="120567" cy="53585"/>
              </a:xfrm>
              <a:custGeom>
                <a:avLst/>
                <a:gdLst>
                  <a:gd name="connsiteX0" fmla="*/ 120568 w 120567"/>
                  <a:gd name="connsiteY0" fmla="*/ 26793 h 53585"/>
                  <a:gd name="connsiteX1" fmla="*/ 60284 w 120567"/>
                  <a:gd name="connsiteY1" fmla="*/ 53586 h 53585"/>
                  <a:gd name="connsiteX2" fmla="*/ 0 w 120567"/>
                  <a:gd name="connsiteY2" fmla="*/ 26793 h 53585"/>
                  <a:gd name="connsiteX3" fmla="*/ 60284 w 120567"/>
                  <a:gd name="connsiteY3" fmla="*/ 0 h 53585"/>
                  <a:gd name="connsiteX4" fmla="*/ 120568 w 120567"/>
                  <a:gd name="connsiteY4" fmla="*/ 26793 h 535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0567" h="53585">
                    <a:moveTo>
                      <a:pt x="120568" y="26793"/>
                    </a:moveTo>
                    <a:cubicBezTo>
                      <a:pt x="120568" y="41590"/>
                      <a:pt x="93578" y="53586"/>
                      <a:pt x="60284" y="53586"/>
                    </a:cubicBezTo>
                    <a:cubicBezTo>
                      <a:pt x="26990" y="53586"/>
                      <a:pt x="0" y="41590"/>
                      <a:pt x="0" y="26793"/>
                    </a:cubicBezTo>
                    <a:cubicBezTo>
                      <a:pt x="0" y="11996"/>
                      <a:pt x="26990" y="0"/>
                      <a:pt x="60284" y="0"/>
                    </a:cubicBezTo>
                    <a:cubicBezTo>
                      <a:pt x="93578" y="0"/>
                      <a:pt x="120568" y="11996"/>
                      <a:pt x="120568" y="26793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rgbClr val="FFC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595959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42" name="Freeform: Shape 341">
                <a:extLst>
                  <a:ext uri="{FF2B5EF4-FFF2-40B4-BE49-F238E27FC236}">
                    <a16:creationId xmlns:a16="http://schemas.microsoft.com/office/drawing/2014/main" id="{FCB66914-1FD2-8820-559D-FD60FBCBE6D6}"/>
                  </a:ext>
                </a:extLst>
              </p:cNvPr>
              <p:cNvSpPr/>
              <p:nvPr/>
            </p:nvSpPr>
            <p:spPr>
              <a:xfrm>
                <a:off x="2846189" y="2844264"/>
                <a:ext cx="616235" cy="388496"/>
              </a:xfrm>
              <a:custGeom>
                <a:avLst/>
                <a:gdLst>
                  <a:gd name="connsiteX0" fmla="*/ 587178 w 616235"/>
                  <a:gd name="connsiteY0" fmla="*/ 139242 h 388496"/>
                  <a:gd name="connsiteX1" fmla="*/ 359366 w 616235"/>
                  <a:gd name="connsiteY1" fmla="*/ 140287 h 388496"/>
                  <a:gd name="connsiteX2" fmla="*/ 361703 w 616235"/>
                  <a:gd name="connsiteY2" fmla="*/ 120568 h 388496"/>
                  <a:gd name="connsiteX3" fmla="*/ 180852 w 616235"/>
                  <a:gd name="connsiteY3" fmla="*/ 0 h 388496"/>
                  <a:gd name="connsiteX4" fmla="*/ 0 w 616235"/>
                  <a:gd name="connsiteY4" fmla="*/ 120568 h 388496"/>
                  <a:gd name="connsiteX5" fmla="*/ 0 w 616235"/>
                  <a:gd name="connsiteY5" fmla="*/ 259180 h 388496"/>
                  <a:gd name="connsiteX6" fmla="*/ 188615 w 616235"/>
                  <a:gd name="connsiteY6" fmla="*/ 388496 h 388496"/>
                  <a:gd name="connsiteX7" fmla="*/ 353786 w 616235"/>
                  <a:gd name="connsiteY7" fmla="*/ 334837 h 388496"/>
                  <a:gd name="connsiteX8" fmla="*/ 570674 w 616235"/>
                  <a:gd name="connsiteY8" fmla="*/ 323242 h 388496"/>
                  <a:gd name="connsiteX9" fmla="*/ 616235 w 616235"/>
                  <a:gd name="connsiteY9" fmla="*/ 343772 h 388496"/>
                  <a:gd name="connsiteX10" fmla="*/ 616235 w 616235"/>
                  <a:gd name="connsiteY10" fmla="*/ 152331 h 388496"/>
                  <a:gd name="connsiteX11" fmla="*/ 395194 w 616235"/>
                  <a:gd name="connsiteY11" fmla="*/ 169224 h 388496"/>
                  <a:gd name="connsiteX12" fmla="*/ 421987 w 616235"/>
                  <a:gd name="connsiteY12" fmla="*/ 161333 h 388496"/>
                  <a:gd name="connsiteX13" fmla="*/ 421987 w 616235"/>
                  <a:gd name="connsiteY13" fmla="*/ 247834 h 388496"/>
                  <a:gd name="connsiteX14" fmla="*/ 395194 w 616235"/>
                  <a:gd name="connsiteY14" fmla="*/ 247834 h 388496"/>
                  <a:gd name="connsiteX15" fmla="*/ 60284 w 616235"/>
                  <a:gd name="connsiteY15" fmla="*/ 214343 h 388496"/>
                  <a:gd name="connsiteX16" fmla="*/ 65964 w 616235"/>
                  <a:gd name="connsiteY16" fmla="*/ 214343 h 388496"/>
                  <a:gd name="connsiteX17" fmla="*/ 87077 w 616235"/>
                  <a:gd name="connsiteY17" fmla="*/ 224176 h 388496"/>
                  <a:gd name="connsiteX18" fmla="*/ 87077 w 616235"/>
                  <a:gd name="connsiteY18" fmla="*/ 261230 h 388496"/>
                  <a:gd name="connsiteX19" fmla="*/ 60284 w 616235"/>
                  <a:gd name="connsiteY19" fmla="*/ 261230 h 388496"/>
                  <a:gd name="connsiteX20" fmla="*/ 194248 w 616235"/>
                  <a:gd name="connsiteY20" fmla="*/ 240787 h 388496"/>
                  <a:gd name="connsiteX21" fmla="*/ 221041 w 616235"/>
                  <a:gd name="connsiteY21" fmla="*/ 238235 h 388496"/>
                  <a:gd name="connsiteX22" fmla="*/ 221041 w 616235"/>
                  <a:gd name="connsiteY22" fmla="*/ 281325 h 388496"/>
                  <a:gd name="connsiteX23" fmla="*/ 194248 w 616235"/>
                  <a:gd name="connsiteY23" fmla="*/ 281325 h 388496"/>
                  <a:gd name="connsiteX24" fmla="*/ 261230 w 616235"/>
                  <a:gd name="connsiteY24" fmla="*/ 228978 h 388496"/>
                  <a:gd name="connsiteX25" fmla="*/ 288023 w 616235"/>
                  <a:gd name="connsiteY25" fmla="*/ 218261 h 388496"/>
                  <a:gd name="connsiteX26" fmla="*/ 288023 w 616235"/>
                  <a:gd name="connsiteY26" fmla="*/ 301419 h 388496"/>
                  <a:gd name="connsiteX27" fmla="*/ 261230 w 616235"/>
                  <a:gd name="connsiteY27" fmla="*/ 301419 h 388496"/>
                  <a:gd name="connsiteX28" fmla="*/ 328212 w 616235"/>
                  <a:gd name="connsiteY28" fmla="*/ 199801 h 388496"/>
                  <a:gd name="connsiteX29" fmla="*/ 353786 w 616235"/>
                  <a:gd name="connsiteY29" fmla="*/ 187476 h 388496"/>
                  <a:gd name="connsiteX30" fmla="*/ 355005 w 616235"/>
                  <a:gd name="connsiteY30" fmla="*/ 186867 h 388496"/>
                  <a:gd name="connsiteX31" fmla="*/ 355005 w 616235"/>
                  <a:gd name="connsiteY31" fmla="*/ 234437 h 388496"/>
                  <a:gd name="connsiteX32" fmla="*/ 328212 w 616235"/>
                  <a:gd name="connsiteY32" fmla="*/ 234437 h 388496"/>
                  <a:gd name="connsiteX33" fmla="*/ 154059 w 616235"/>
                  <a:gd name="connsiteY33" fmla="*/ 314816 h 388496"/>
                  <a:gd name="connsiteX34" fmla="*/ 127266 w 616235"/>
                  <a:gd name="connsiteY34" fmla="*/ 314816 h 388496"/>
                  <a:gd name="connsiteX35" fmla="*/ 127266 w 616235"/>
                  <a:gd name="connsiteY35" fmla="*/ 235944 h 388496"/>
                  <a:gd name="connsiteX36" fmla="*/ 154059 w 616235"/>
                  <a:gd name="connsiteY36" fmla="*/ 239863 h 388496"/>
                  <a:gd name="connsiteX37" fmla="*/ 462176 w 616235"/>
                  <a:gd name="connsiteY37" fmla="*/ 200946 h 388496"/>
                  <a:gd name="connsiteX38" fmla="*/ 462176 w 616235"/>
                  <a:gd name="connsiteY38" fmla="*/ 155345 h 388496"/>
                  <a:gd name="connsiteX39" fmla="*/ 488969 w 616235"/>
                  <a:gd name="connsiteY39" fmla="*/ 155345 h 388496"/>
                  <a:gd name="connsiteX40" fmla="*/ 488969 w 616235"/>
                  <a:gd name="connsiteY40" fmla="*/ 200946 h 388496"/>
                  <a:gd name="connsiteX41" fmla="*/ 180852 w 616235"/>
                  <a:gd name="connsiteY41" fmla="*/ 40189 h 388496"/>
                  <a:gd name="connsiteX42" fmla="*/ 321514 w 616235"/>
                  <a:gd name="connsiteY42" fmla="*/ 120568 h 388496"/>
                  <a:gd name="connsiteX43" fmla="*/ 180852 w 616235"/>
                  <a:gd name="connsiteY43" fmla="*/ 200946 h 388496"/>
                  <a:gd name="connsiteX44" fmla="*/ 40189 w 616235"/>
                  <a:gd name="connsiteY44" fmla="*/ 120568 h 388496"/>
                  <a:gd name="connsiteX45" fmla="*/ 180852 w 616235"/>
                  <a:gd name="connsiteY45" fmla="*/ 40189 h 388496"/>
                  <a:gd name="connsiteX46" fmla="*/ 576046 w 616235"/>
                  <a:gd name="connsiteY46" fmla="*/ 281847 h 388496"/>
                  <a:gd name="connsiteX47" fmla="*/ 534216 w 616235"/>
                  <a:gd name="connsiteY47" fmla="*/ 268658 h 388496"/>
                  <a:gd name="connsiteX48" fmla="*/ 522460 w 616235"/>
                  <a:gd name="connsiteY48" fmla="*/ 217390 h 388496"/>
                  <a:gd name="connsiteX49" fmla="*/ 538536 w 616235"/>
                  <a:gd name="connsiteY49" fmla="*/ 164066 h 388496"/>
                  <a:gd name="connsiteX50" fmla="*/ 570687 w 616235"/>
                  <a:gd name="connsiteY50" fmla="*/ 175882 h 388496"/>
                  <a:gd name="connsiteX51" fmla="*/ 576046 w 616235"/>
                  <a:gd name="connsiteY51" fmla="*/ 178300 h 3884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616235" h="388496">
                    <a:moveTo>
                      <a:pt x="587178" y="139242"/>
                    </a:moveTo>
                    <a:cubicBezTo>
                      <a:pt x="513210" y="105932"/>
                      <a:pt x="436683" y="106421"/>
                      <a:pt x="359366" y="140287"/>
                    </a:cubicBezTo>
                    <a:cubicBezTo>
                      <a:pt x="360908" y="133827"/>
                      <a:pt x="361693" y="127210"/>
                      <a:pt x="361703" y="120568"/>
                    </a:cubicBezTo>
                    <a:cubicBezTo>
                      <a:pt x="361703" y="52963"/>
                      <a:pt x="282269" y="0"/>
                      <a:pt x="180852" y="0"/>
                    </a:cubicBezTo>
                    <a:cubicBezTo>
                      <a:pt x="79434" y="0"/>
                      <a:pt x="0" y="52963"/>
                      <a:pt x="0" y="120568"/>
                    </a:cubicBezTo>
                    <a:lnTo>
                      <a:pt x="0" y="259180"/>
                    </a:lnTo>
                    <a:cubicBezTo>
                      <a:pt x="0" y="331695"/>
                      <a:pt x="82850" y="388496"/>
                      <a:pt x="188615" y="388496"/>
                    </a:cubicBezTo>
                    <a:cubicBezTo>
                      <a:pt x="252248" y="388496"/>
                      <a:pt x="318306" y="353592"/>
                      <a:pt x="353786" y="334837"/>
                    </a:cubicBezTo>
                    <a:cubicBezTo>
                      <a:pt x="427848" y="295692"/>
                      <a:pt x="500825" y="291787"/>
                      <a:pt x="570674" y="323242"/>
                    </a:cubicBezTo>
                    <a:lnTo>
                      <a:pt x="616235" y="343772"/>
                    </a:lnTo>
                    <a:lnTo>
                      <a:pt x="616235" y="152331"/>
                    </a:lnTo>
                    <a:close/>
                    <a:moveTo>
                      <a:pt x="395194" y="169224"/>
                    </a:moveTo>
                    <a:cubicBezTo>
                      <a:pt x="403979" y="166121"/>
                      <a:pt x="412922" y="163487"/>
                      <a:pt x="421987" y="161333"/>
                    </a:cubicBezTo>
                    <a:lnTo>
                      <a:pt x="421987" y="247834"/>
                    </a:lnTo>
                    <a:lnTo>
                      <a:pt x="395194" y="247834"/>
                    </a:lnTo>
                    <a:close/>
                    <a:moveTo>
                      <a:pt x="60284" y="214343"/>
                    </a:moveTo>
                    <a:lnTo>
                      <a:pt x="65964" y="214343"/>
                    </a:lnTo>
                    <a:cubicBezTo>
                      <a:pt x="72800" y="218036"/>
                      <a:pt x="79851" y="221320"/>
                      <a:pt x="87077" y="224176"/>
                    </a:cubicBezTo>
                    <a:lnTo>
                      <a:pt x="87077" y="261230"/>
                    </a:lnTo>
                    <a:lnTo>
                      <a:pt x="60284" y="261230"/>
                    </a:lnTo>
                    <a:close/>
                    <a:moveTo>
                      <a:pt x="194248" y="240787"/>
                    </a:moveTo>
                    <a:cubicBezTo>
                      <a:pt x="203402" y="240340"/>
                      <a:pt x="212333" y="239490"/>
                      <a:pt x="221041" y="238235"/>
                    </a:cubicBezTo>
                    <a:lnTo>
                      <a:pt x="221041" y="281325"/>
                    </a:lnTo>
                    <a:lnTo>
                      <a:pt x="194248" y="281325"/>
                    </a:lnTo>
                    <a:close/>
                    <a:moveTo>
                      <a:pt x="261230" y="228978"/>
                    </a:moveTo>
                    <a:cubicBezTo>
                      <a:pt x="270397" y="226025"/>
                      <a:pt x="279349" y="222444"/>
                      <a:pt x="288023" y="218261"/>
                    </a:cubicBezTo>
                    <a:lnTo>
                      <a:pt x="288023" y="301419"/>
                    </a:lnTo>
                    <a:lnTo>
                      <a:pt x="261230" y="301419"/>
                    </a:lnTo>
                    <a:close/>
                    <a:moveTo>
                      <a:pt x="328212" y="199801"/>
                    </a:moveTo>
                    <a:cubicBezTo>
                      <a:pt x="337824" y="195548"/>
                      <a:pt x="346485" y="191334"/>
                      <a:pt x="353786" y="187476"/>
                    </a:cubicBezTo>
                    <a:cubicBezTo>
                      <a:pt x="354195" y="187262"/>
                      <a:pt x="354596" y="187081"/>
                      <a:pt x="355005" y="186867"/>
                    </a:cubicBezTo>
                    <a:lnTo>
                      <a:pt x="355005" y="234437"/>
                    </a:lnTo>
                    <a:lnTo>
                      <a:pt x="328212" y="234437"/>
                    </a:lnTo>
                    <a:close/>
                    <a:moveTo>
                      <a:pt x="154059" y="314816"/>
                    </a:moveTo>
                    <a:lnTo>
                      <a:pt x="127266" y="314816"/>
                    </a:lnTo>
                    <a:lnTo>
                      <a:pt x="127266" y="235944"/>
                    </a:lnTo>
                    <a:cubicBezTo>
                      <a:pt x="136124" y="237705"/>
                      <a:pt x="145067" y="239012"/>
                      <a:pt x="154059" y="239863"/>
                    </a:cubicBezTo>
                    <a:close/>
                    <a:moveTo>
                      <a:pt x="462176" y="200946"/>
                    </a:moveTo>
                    <a:lnTo>
                      <a:pt x="462176" y="155345"/>
                    </a:lnTo>
                    <a:cubicBezTo>
                      <a:pt x="471099" y="154802"/>
                      <a:pt x="480047" y="154802"/>
                      <a:pt x="488969" y="155345"/>
                    </a:cubicBezTo>
                    <a:lnTo>
                      <a:pt x="488969" y="200946"/>
                    </a:lnTo>
                    <a:close/>
                    <a:moveTo>
                      <a:pt x="180852" y="40189"/>
                    </a:moveTo>
                    <a:cubicBezTo>
                      <a:pt x="257097" y="40189"/>
                      <a:pt x="321514" y="77029"/>
                      <a:pt x="321514" y="120568"/>
                    </a:cubicBezTo>
                    <a:cubicBezTo>
                      <a:pt x="321514" y="164106"/>
                      <a:pt x="257097" y="200946"/>
                      <a:pt x="180852" y="200946"/>
                    </a:cubicBezTo>
                    <a:cubicBezTo>
                      <a:pt x="104606" y="200946"/>
                      <a:pt x="40189" y="164140"/>
                      <a:pt x="40189" y="120568"/>
                    </a:cubicBezTo>
                    <a:cubicBezTo>
                      <a:pt x="40189" y="76996"/>
                      <a:pt x="104606" y="40189"/>
                      <a:pt x="180852" y="40189"/>
                    </a:cubicBezTo>
                    <a:close/>
                    <a:moveTo>
                      <a:pt x="576046" y="281847"/>
                    </a:moveTo>
                    <a:cubicBezTo>
                      <a:pt x="562467" y="276370"/>
                      <a:pt x="548481" y="271961"/>
                      <a:pt x="534216" y="268658"/>
                    </a:cubicBezTo>
                    <a:cubicBezTo>
                      <a:pt x="526890" y="252533"/>
                      <a:pt x="522892" y="235096"/>
                      <a:pt x="522460" y="217390"/>
                    </a:cubicBezTo>
                    <a:cubicBezTo>
                      <a:pt x="522723" y="198461"/>
                      <a:pt x="528292" y="179986"/>
                      <a:pt x="538536" y="164066"/>
                    </a:cubicBezTo>
                    <a:cubicBezTo>
                      <a:pt x="549513" y="167257"/>
                      <a:pt x="560256" y="171205"/>
                      <a:pt x="570687" y="175882"/>
                    </a:cubicBezTo>
                    <a:lnTo>
                      <a:pt x="576046" y="178300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rgbClr val="FFC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595959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</p:grpSp>
      <p:sp>
        <p:nvSpPr>
          <p:cNvPr id="4" name="Inhaltsplatzhalter 2">
            <a:extLst>
              <a:ext uri="{FF2B5EF4-FFF2-40B4-BE49-F238E27FC236}">
                <a16:creationId xmlns:a16="http://schemas.microsoft.com/office/drawing/2014/main" id="{33B00DDC-E056-D9D5-0A0A-18749ED7A40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50072" y="1884418"/>
            <a:ext cx="9502428" cy="512905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We need:</a:t>
            </a:r>
          </a:p>
          <a:p>
            <a:pPr marL="514350" indent="-514350">
              <a:buAutoNum type="arabicPeriod"/>
            </a:pPr>
            <a:r>
              <a:rPr lang="en-US" dirty="0"/>
              <a:t>One study</a:t>
            </a:r>
          </a:p>
          <a:p>
            <a:pPr marL="514350" indent="-514350">
              <a:buAutoNum type="arabicPeriod"/>
            </a:pPr>
            <a:r>
              <a:rPr lang="en-US" dirty="0"/>
              <a:t>Three Assays</a:t>
            </a:r>
          </a:p>
          <a:p>
            <a:pPr marL="514350" indent="-514350">
              <a:buAutoNum type="arabicPeriod"/>
            </a:pPr>
            <a:r>
              <a:rPr lang="en-US" dirty="0"/>
              <a:t>One </a:t>
            </a:r>
            <a:r>
              <a:rPr lang="en-US" dirty="0" err="1"/>
              <a:t>Worklflow</a:t>
            </a:r>
            <a:endParaRPr lang="en-US" dirty="0"/>
          </a:p>
          <a:p>
            <a:pPr marL="514350" indent="-514350">
              <a:buAutoNum type="arabicPeriod"/>
            </a:pPr>
            <a:endParaRPr lang="en-US" dirty="0"/>
          </a:p>
          <a:p>
            <a:pPr marL="0" indent="0">
              <a:buNone/>
            </a:pPr>
            <a:r>
              <a:rPr lang="en-US" dirty="0"/>
              <a:t>We will produce:</a:t>
            </a:r>
          </a:p>
          <a:p>
            <a:pPr marL="514350" indent="-514350">
              <a:buAutoNum type="arabicPeriod"/>
            </a:pPr>
            <a:r>
              <a:rPr lang="en-US" dirty="0"/>
              <a:t>Multiple run outputs</a:t>
            </a:r>
          </a:p>
        </p:txBody>
      </p:sp>
    </p:spTree>
    <p:extLst>
      <p:ext uri="{BB962C8B-B14F-4D97-AF65-F5344CB8AC3E}">
        <p14:creationId xmlns:p14="http://schemas.microsoft.com/office/powerpoint/2010/main" val="148618586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2F43A8-3C9D-2C9A-B281-4805E4C0A55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Step 1. Initialize the Arc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A674E01-BF82-9A07-DD6A-1E9EF6E82F20}"/>
              </a:ext>
            </a:extLst>
          </p:cNvPr>
          <p:cNvSpPr txBox="1"/>
          <p:nvPr/>
        </p:nvSpPr>
        <p:spPr>
          <a:xfrm>
            <a:off x="2323777" y="3553847"/>
            <a:ext cx="542570" cy="2574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3A3838"/>
                </a:solidFill>
                <a:effectLst/>
                <a:uLnTx/>
                <a:uFillTx/>
                <a:latin typeface="Calibri" panose="020F0502020204030204"/>
              </a:rPr>
              <a:t>assays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092AB89E-78DA-9235-E73A-1E144A989466}"/>
              </a:ext>
            </a:extLst>
          </p:cNvPr>
          <p:cNvGrpSpPr/>
          <p:nvPr/>
        </p:nvGrpSpPr>
        <p:grpSpPr>
          <a:xfrm>
            <a:off x="2467506" y="1765357"/>
            <a:ext cx="286601" cy="237165"/>
            <a:chOff x="5085481" y="2862781"/>
            <a:chExt cx="1227461" cy="1168495"/>
          </a:xfrm>
        </p:grpSpPr>
        <p:sp>
          <p:nvSpPr>
            <p:cNvPr id="307" name="Freeform: Shape 306">
              <a:extLst>
                <a:ext uri="{FF2B5EF4-FFF2-40B4-BE49-F238E27FC236}">
                  <a16:creationId xmlns:a16="http://schemas.microsoft.com/office/drawing/2014/main" id="{3978F878-47B3-7BE5-776F-812B1E2328C3}"/>
                </a:ext>
              </a:extLst>
            </p:cNvPr>
            <p:cNvSpPr/>
            <p:nvPr/>
          </p:nvSpPr>
          <p:spPr>
            <a:xfrm>
              <a:off x="5185521" y="2862781"/>
              <a:ext cx="1127421" cy="1018228"/>
            </a:xfrm>
            <a:custGeom>
              <a:avLst/>
              <a:gdLst>
                <a:gd name="connsiteX0" fmla="*/ 68184 w 2589719"/>
                <a:gd name="connsiteY0" fmla="*/ 1745002 h 2136997"/>
                <a:gd name="connsiteX1" fmla="*/ 2870 w 2589719"/>
                <a:gd name="connsiteY1" fmla="*/ 1745002 h 2136997"/>
                <a:gd name="connsiteX2" fmla="*/ 161490 w 2589719"/>
                <a:gd name="connsiteY2" fmla="*/ 905247 h 2136997"/>
                <a:gd name="connsiteX3" fmla="*/ 609359 w 2589719"/>
                <a:gd name="connsiteY3" fmla="*/ 364072 h 2136997"/>
                <a:gd name="connsiteX4" fmla="*/ 1299825 w 2589719"/>
                <a:gd name="connsiteY4" fmla="*/ 205451 h 2136997"/>
                <a:gd name="connsiteX5" fmla="*/ 1999621 w 2589719"/>
                <a:gd name="connsiteY5" fmla="*/ 186790 h 2136997"/>
                <a:gd name="connsiteX6" fmla="*/ 2522135 w 2589719"/>
                <a:gd name="connsiteY6" fmla="*/ 178 h 2136997"/>
                <a:gd name="connsiteX7" fmla="*/ 2578119 w 2589719"/>
                <a:gd name="connsiteY7" fmla="*/ 224112 h 2136997"/>
                <a:gd name="connsiteX8" fmla="*/ 2475482 w 2589719"/>
                <a:gd name="connsiteY8" fmla="*/ 765288 h 2136997"/>
                <a:gd name="connsiteX9" fmla="*/ 2074265 w 2589719"/>
                <a:gd name="connsiteY9" fmla="*/ 1605043 h 2136997"/>
                <a:gd name="connsiteX10" fmla="*/ 1579743 w 2589719"/>
                <a:gd name="connsiteY10" fmla="*/ 1987598 h 2136997"/>
                <a:gd name="connsiteX11" fmla="*/ 870616 w 2589719"/>
                <a:gd name="connsiteY11" fmla="*/ 2136888 h 2136997"/>
                <a:gd name="connsiteX12" fmla="*/ 180151 w 2589719"/>
                <a:gd name="connsiteY12" fmla="*/ 1968937 h 2136997"/>
                <a:gd name="connsiteX13" fmla="*/ 68184 w 2589719"/>
                <a:gd name="connsiteY13" fmla="*/ 1745002 h 2136997"/>
                <a:gd name="connsiteX0" fmla="*/ 12856 w 2534391"/>
                <a:gd name="connsiteY0" fmla="*/ 1745002 h 2136997"/>
                <a:gd name="connsiteX1" fmla="*/ 12856 w 2534391"/>
                <a:gd name="connsiteY1" fmla="*/ 1418431 h 2136997"/>
                <a:gd name="connsiteX2" fmla="*/ 106162 w 2534391"/>
                <a:gd name="connsiteY2" fmla="*/ 905247 h 2136997"/>
                <a:gd name="connsiteX3" fmla="*/ 554031 w 2534391"/>
                <a:gd name="connsiteY3" fmla="*/ 364072 h 2136997"/>
                <a:gd name="connsiteX4" fmla="*/ 1244497 w 2534391"/>
                <a:gd name="connsiteY4" fmla="*/ 205451 h 2136997"/>
                <a:gd name="connsiteX5" fmla="*/ 1944293 w 2534391"/>
                <a:gd name="connsiteY5" fmla="*/ 186790 h 2136997"/>
                <a:gd name="connsiteX6" fmla="*/ 2466807 w 2534391"/>
                <a:gd name="connsiteY6" fmla="*/ 178 h 2136997"/>
                <a:gd name="connsiteX7" fmla="*/ 2522791 w 2534391"/>
                <a:gd name="connsiteY7" fmla="*/ 224112 h 2136997"/>
                <a:gd name="connsiteX8" fmla="*/ 2420154 w 2534391"/>
                <a:gd name="connsiteY8" fmla="*/ 765288 h 2136997"/>
                <a:gd name="connsiteX9" fmla="*/ 2018937 w 2534391"/>
                <a:gd name="connsiteY9" fmla="*/ 1605043 h 2136997"/>
                <a:gd name="connsiteX10" fmla="*/ 1524415 w 2534391"/>
                <a:gd name="connsiteY10" fmla="*/ 1987598 h 2136997"/>
                <a:gd name="connsiteX11" fmla="*/ 815288 w 2534391"/>
                <a:gd name="connsiteY11" fmla="*/ 2136888 h 2136997"/>
                <a:gd name="connsiteX12" fmla="*/ 124823 w 2534391"/>
                <a:gd name="connsiteY12" fmla="*/ 1968937 h 2136997"/>
                <a:gd name="connsiteX13" fmla="*/ 12856 w 2534391"/>
                <a:gd name="connsiteY13" fmla="*/ 1745002 h 2136997"/>
                <a:gd name="connsiteX0" fmla="*/ 12856 w 2534391"/>
                <a:gd name="connsiteY0" fmla="*/ 1745002 h 2136997"/>
                <a:gd name="connsiteX1" fmla="*/ 12856 w 2534391"/>
                <a:gd name="connsiteY1" fmla="*/ 1418431 h 2136997"/>
                <a:gd name="connsiteX2" fmla="*/ 106162 w 2534391"/>
                <a:gd name="connsiteY2" fmla="*/ 905247 h 2136997"/>
                <a:gd name="connsiteX3" fmla="*/ 554031 w 2534391"/>
                <a:gd name="connsiteY3" fmla="*/ 364072 h 2136997"/>
                <a:gd name="connsiteX4" fmla="*/ 1244497 w 2534391"/>
                <a:gd name="connsiteY4" fmla="*/ 205451 h 2136997"/>
                <a:gd name="connsiteX5" fmla="*/ 1944293 w 2534391"/>
                <a:gd name="connsiteY5" fmla="*/ 186790 h 2136997"/>
                <a:gd name="connsiteX6" fmla="*/ 2466807 w 2534391"/>
                <a:gd name="connsiteY6" fmla="*/ 178 h 2136997"/>
                <a:gd name="connsiteX7" fmla="*/ 2522791 w 2534391"/>
                <a:gd name="connsiteY7" fmla="*/ 224112 h 2136997"/>
                <a:gd name="connsiteX8" fmla="*/ 2420154 w 2534391"/>
                <a:gd name="connsiteY8" fmla="*/ 765288 h 2136997"/>
                <a:gd name="connsiteX9" fmla="*/ 2018937 w 2534391"/>
                <a:gd name="connsiteY9" fmla="*/ 1605043 h 2136997"/>
                <a:gd name="connsiteX10" fmla="*/ 1524415 w 2534391"/>
                <a:gd name="connsiteY10" fmla="*/ 1987598 h 2136997"/>
                <a:gd name="connsiteX11" fmla="*/ 815288 w 2534391"/>
                <a:gd name="connsiteY11" fmla="*/ 2136888 h 2136997"/>
                <a:gd name="connsiteX12" fmla="*/ 124823 w 2534391"/>
                <a:gd name="connsiteY12" fmla="*/ 1968937 h 2136997"/>
                <a:gd name="connsiteX13" fmla="*/ 12856 w 2534391"/>
                <a:gd name="connsiteY13" fmla="*/ 1745002 h 2136997"/>
                <a:gd name="connsiteX0" fmla="*/ 7329 w 2528864"/>
                <a:gd name="connsiteY0" fmla="*/ 1745002 h 2136997"/>
                <a:gd name="connsiteX1" fmla="*/ 7329 w 2528864"/>
                <a:gd name="connsiteY1" fmla="*/ 1418431 h 2136997"/>
                <a:gd name="connsiteX2" fmla="*/ 100635 w 2528864"/>
                <a:gd name="connsiteY2" fmla="*/ 905247 h 2136997"/>
                <a:gd name="connsiteX3" fmla="*/ 548504 w 2528864"/>
                <a:gd name="connsiteY3" fmla="*/ 364072 h 2136997"/>
                <a:gd name="connsiteX4" fmla="*/ 1238970 w 2528864"/>
                <a:gd name="connsiteY4" fmla="*/ 205451 h 2136997"/>
                <a:gd name="connsiteX5" fmla="*/ 1938766 w 2528864"/>
                <a:gd name="connsiteY5" fmla="*/ 186790 h 2136997"/>
                <a:gd name="connsiteX6" fmla="*/ 2461280 w 2528864"/>
                <a:gd name="connsiteY6" fmla="*/ 178 h 2136997"/>
                <a:gd name="connsiteX7" fmla="*/ 2517264 w 2528864"/>
                <a:gd name="connsiteY7" fmla="*/ 224112 h 2136997"/>
                <a:gd name="connsiteX8" fmla="*/ 2414627 w 2528864"/>
                <a:gd name="connsiteY8" fmla="*/ 765288 h 2136997"/>
                <a:gd name="connsiteX9" fmla="*/ 2013410 w 2528864"/>
                <a:gd name="connsiteY9" fmla="*/ 1605043 h 2136997"/>
                <a:gd name="connsiteX10" fmla="*/ 1518888 w 2528864"/>
                <a:gd name="connsiteY10" fmla="*/ 1987598 h 2136997"/>
                <a:gd name="connsiteX11" fmla="*/ 809761 w 2528864"/>
                <a:gd name="connsiteY11" fmla="*/ 2136888 h 2136997"/>
                <a:gd name="connsiteX12" fmla="*/ 119296 w 2528864"/>
                <a:gd name="connsiteY12" fmla="*/ 1968937 h 2136997"/>
                <a:gd name="connsiteX13" fmla="*/ 18098 w 2528864"/>
                <a:gd name="connsiteY13" fmla="*/ 1776899 h 2136997"/>
                <a:gd name="connsiteX14" fmla="*/ 7329 w 2528864"/>
                <a:gd name="connsiteY14" fmla="*/ 1745002 h 2136997"/>
                <a:gd name="connsiteX0" fmla="*/ 77730 w 2599265"/>
                <a:gd name="connsiteY0" fmla="*/ 1745002 h 2136997"/>
                <a:gd name="connsiteX1" fmla="*/ 77730 w 2599265"/>
                <a:gd name="connsiteY1" fmla="*/ 1418431 h 2136997"/>
                <a:gd name="connsiteX2" fmla="*/ 171036 w 2599265"/>
                <a:gd name="connsiteY2" fmla="*/ 905247 h 2136997"/>
                <a:gd name="connsiteX3" fmla="*/ 618905 w 2599265"/>
                <a:gd name="connsiteY3" fmla="*/ 364072 h 2136997"/>
                <a:gd name="connsiteX4" fmla="*/ 1309371 w 2599265"/>
                <a:gd name="connsiteY4" fmla="*/ 205451 h 2136997"/>
                <a:gd name="connsiteX5" fmla="*/ 2009167 w 2599265"/>
                <a:gd name="connsiteY5" fmla="*/ 186790 h 2136997"/>
                <a:gd name="connsiteX6" fmla="*/ 2531681 w 2599265"/>
                <a:gd name="connsiteY6" fmla="*/ 178 h 2136997"/>
                <a:gd name="connsiteX7" fmla="*/ 2587665 w 2599265"/>
                <a:gd name="connsiteY7" fmla="*/ 224112 h 2136997"/>
                <a:gd name="connsiteX8" fmla="*/ 2485028 w 2599265"/>
                <a:gd name="connsiteY8" fmla="*/ 765288 h 2136997"/>
                <a:gd name="connsiteX9" fmla="*/ 2083811 w 2599265"/>
                <a:gd name="connsiteY9" fmla="*/ 1605043 h 2136997"/>
                <a:gd name="connsiteX10" fmla="*/ 1589289 w 2599265"/>
                <a:gd name="connsiteY10" fmla="*/ 1987598 h 2136997"/>
                <a:gd name="connsiteX11" fmla="*/ 880162 w 2599265"/>
                <a:gd name="connsiteY11" fmla="*/ 2136888 h 2136997"/>
                <a:gd name="connsiteX12" fmla="*/ 189697 w 2599265"/>
                <a:gd name="connsiteY12" fmla="*/ 1968937 h 2136997"/>
                <a:gd name="connsiteX13" fmla="*/ 2774 w 2599265"/>
                <a:gd name="connsiteY13" fmla="*/ 1905487 h 2136997"/>
                <a:gd name="connsiteX14" fmla="*/ 77730 w 2599265"/>
                <a:gd name="connsiteY14" fmla="*/ 1745002 h 2136997"/>
                <a:gd name="connsiteX0" fmla="*/ 12856 w 2534391"/>
                <a:gd name="connsiteY0" fmla="*/ 1745002 h 2136997"/>
                <a:gd name="connsiteX1" fmla="*/ 12856 w 2534391"/>
                <a:gd name="connsiteY1" fmla="*/ 1418431 h 2136997"/>
                <a:gd name="connsiteX2" fmla="*/ 106162 w 2534391"/>
                <a:gd name="connsiteY2" fmla="*/ 905247 h 2136997"/>
                <a:gd name="connsiteX3" fmla="*/ 554031 w 2534391"/>
                <a:gd name="connsiteY3" fmla="*/ 364072 h 2136997"/>
                <a:gd name="connsiteX4" fmla="*/ 1244497 w 2534391"/>
                <a:gd name="connsiteY4" fmla="*/ 205451 h 2136997"/>
                <a:gd name="connsiteX5" fmla="*/ 1944293 w 2534391"/>
                <a:gd name="connsiteY5" fmla="*/ 186790 h 2136997"/>
                <a:gd name="connsiteX6" fmla="*/ 2466807 w 2534391"/>
                <a:gd name="connsiteY6" fmla="*/ 178 h 2136997"/>
                <a:gd name="connsiteX7" fmla="*/ 2522791 w 2534391"/>
                <a:gd name="connsiteY7" fmla="*/ 224112 h 2136997"/>
                <a:gd name="connsiteX8" fmla="*/ 2420154 w 2534391"/>
                <a:gd name="connsiteY8" fmla="*/ 765288 h 2136997"/>
                <a:gd name="connsiteX9" fmla="*/ 2018937 w 2534391"/>
                <a:gd name="connsiteY9" fmla="*/ 1605043 h 2136997"/>
                <a:gd name="connsiteX10" fmla="*/ 1524415 w 2534391"/>
                <a:gd name="connsiteY10" fmla="*/ 1987598 h 2136997"/>
                <a:gd name="connsiteX11" fmla="*/ 815288 w 2534391"/>
                <a:gd name="connsiteY11" fmla="*/ 2136888 h 2136997"/>
                <a:gd name="connsiteX12" fmla="*/ 124823 w 2534391"/>
                <a:gd name="connsiteY12" fmla="*/ 1968937 h 2136997"/>
                <a:gd name="connsiteX13" fmla="*/ 12856 w 2534391"/>
                <a:gd name="connsiteY13" fmla="*/ 1745002 h 2136997"/>
                <a:gd name="connsiteX0" fmla="*/ 7990 w 2529525"/>
                <a:gd name="connsiteY0" fmla="*/ 1745002 h 2136997"/>
                <a:gd name="connsiteX1" fmla="*/ 7990 w 2529525"/>
                <a:gd name="connsiteY1" fmla="*/ 1418431 h 2136997"/>
                <a:gd name="connsiteX2" fmla="*/ 101296 w 2529525"/>
                <a:gd name="connsiteY2" fmla="*/ 905247 h 2136997"/>
                <a:gd name="connsiteX3" fmla="*/ 549165 w 2529525"/>
                <a:gd name="connsiteY3" fmla="*/ 364072 h 2136997"/>
                <a:gd name="connsiteX4" fmla="*/ 1239631 w 2529525"/>
                <a:gd name="connsiteY4" fmla="*/ 205451 h 2136997"/>
                <a:gd name="connsiteX5" fmla="*/ 1939427 w 2529525"/>
                <a:gd name="connsiteY5" fmla="*/ 186790 h 2136997"/>
                <a:gd name="connsiteX6" fmla="*/ 2461941 w 2529525"/>
                <a:gd name="connsiteY6" fmla="*/ 178 h 2136997"/>
                <a:gd name="connsiteX7" fmla="*/ 2517925 w 2529525"/>
                <a:gd name="connsiteY7" fmla="*/ 224112 h 2136997"/>
                <a:gd name="connsiteX8" fmla="*/ 2415288 w 2529525"/>
                <a:gd name="connsiteY8" fmla="*/ 765288 h 2136997"/>
                <a:gd name="connsiteX9" fmla="*/ 2014071 w 2529525"/>
                <a:gd name="connsiteY9" fmla="*/ 1605043 h 2136997"/>
                <a:gd name="connsiteX10" fmla="*/ 1519549 w 2529525"/>
                <a:gd name="connsiteY10" fmla="*/ 1987598 h 2136997"/>
                <a:gd name="connsiteX11" fmla="*/ 810422 w 2529525"/>
                <a:gd name="connsiteY11" fmla="*/ 2136888 h 2136997"/>
                <a:gd name="connsiteX12" fmla="*/ 119957 w 2529525"/>
                <a:gd name="connsiteY12" fmla="*/ 1968937 h 2136997"/>
                <a:gd name="connsiteX13" fmla="*/ 7990 w 2529525"/>
                <a:gd name="connsiteY13" fmla="*/ 1745002 h 2136997"/>
                <a:gd name="connsiteX0" fmla="*/ 7990 w 2529525"/>
                <a:gd name="connsiteY0" fmla="*/ 1745002 h 2136997"/>
                <a:gd name="connsiteX1" fmla="*/ 7990 w 2529525"/>
                <a:gd name="connsiteY1" fmla="*/ 1418431 h 2136997"/>
                <a:gd name="connsiteX2" fmla="*/ 101296 w 2529525"/>
                <a:gd name="connsiteY2" fmla="*/ 905247 h 2136997"/>
                <a:gd name="connsiteX3" fmla="*/ 549165 w 2529525"/>
                <a:gd name="connsiteY3" fmla="*/ 364072 h 2136997"/>
                <a:gd name="connsiteX4" fmla="*/ 1239631 w 2529525"/>
                <a:gd name="connsiteY4" fmla="*/ 205451 h 2136997"/>
                <a:gd name="connsiteX5" fmla="*/ 1939427 w 2529525"/>
                <a:gd name="connsiteY5" fmla="*/ 186790 h 2136997"/>
                <a:gd name="connsiteX6" fmla="*/ 2461941 w 2529525"/>
                <a:gd name="connsiteY6" fmla="*/ 178 h 2136997"/>
                <a:gd name="connsiteX7" fmla="*/ 2517925 w 2529525"/>
                <a:gd name="connsiteY7" fmla="*/ 224112 h 2136997"/>
                <a:gd name="connsiteX8" fmla="*/ 2415288 w 2529525"/>
                <a:gd name="connsiteY8" fmla="*/ 765288 h 2136997"/>
                <a:gd name="connsiteX9" fmla="*/ 2014071 w 2529525"/>
                <a:gd name="connsiteY9" fmla="*/ 1605043 h 2136997"/>
                <a:gd name="connsiteX10" fmla="*/ 1519549 w 2529525"/>
                <a:gd name="connsiteY10" fmla="*/ 1987598 h 2136997"/>
                <a:gd name="connsiteX11" fmla="*/ 810422 w 2529525"/>
                <a:gd name="connsiteY11" fmla="*/ 2136888 h 2136997"/>
                <a:gd name="connsiteX12" fmla="*/ 119957 w 2529525"/>
                <a:gd name="connsiteY12" fmla="*/ 1968937 h 2136997"/>
                <a:gd name="connsiteX13" fmla="*/ 7990 w 2529525"/>
                <a:gd name="connsiteY13" fmla="*/ 1745002 h 2136997"/>
                <a:gd name="connsiteX0" fmla="*/ 17396 w 2538931"/>
                <a:gd name="connsiteY0" fmla="*/ 1745002 h 2136997"/>
                <a:gd name="connsiteX1" fmla="*/ 17396 w 2538931"/>
                <a:gd name="connsiteY1" fmla="*/ 1418431 h 2136997"/>
                <a:gd name="connsiteX2" fmla="*/ 110702 w 2538931"/>
                <a:gd name="connsiteY2" fmla="*/ 905247 h 2136997"/>
                <a:gd name="connsiteX3" fmla="*/ 558571 w 2538931"/>
                <a:gd name="connsiteY3" fmla="*/ 364072 h 2136997"/>
                <a:gd name="connsiteX4" fmla="*/ 1249037 w 2538931"/>
                <a:gd name="connsiteY4" fmla="*/ 205451 h 2136997"/>
                <a:gd name="connsiteX5" fmla="*/ 1948833 w 2538931"/>
                <a:gd name="connsiteY5" fmla="*/ 186790 h 2136997"/>
                <a:gd name="connsiteX6" fmla="*/ 2471347 w 2538931"/>
                <a:gd name="connsiteY6" fmla="*/ 178 h 2136997"/>
                <a:gd name="connsiteX7" fmla="*/ 2527331 w 2538931"/>
                <a:gd name="connsiteY7" fmla="*/ 224112 h 2136997"/>
                <a:gd name="connsiteX8" fmla="*/ 2424694 w 2538931"/>
                <a:gd name="connsiteY8" fmla="*/ 765288 h 2136997"/>
                <a:gd name="connsiteX9" fmla="*/ 2023477 w 2538931"/>
                <a:gd name="connsiteY9" fmla="*/ 1605043 h 2136997"/>
                <a:gd name="connsiteX10" fmla="*/ 1528955 w 2538931"/>
                <a:gd name="connsiteY10" fmla="*/ 1987598 h 2136997"/>
                <a:gd name="connsiteX11" fmla="*/ 819828 w 2538931"/>
                <a:gd name="connsiteY11" fmla="*/ 2136888 h 2136997"/>
                <a:gd name="connsiteX12" fmla="*/ 196038 w 2538931"/>
                <a:gd name="connsiteY12" fmla="*/ 2026087 h 2136997"/>
                <a:gd name="connsiteX13" fmla="*/ 17396 w 2538931"/>
                <a:gd name="connsiteY13" fmla="*/ 1745002 h 2136997"/>
                <a:gd name="connsiteX0" fmla="*/ 63048 w 2584583"/>
                <a:gd name="connsiteY0" fmla="*/ 1745002 h 2136997"/>
                <a:gd name="connsiteX1" fmla="*/ 63048 w 2584583"/>
                <a:gd name="connsiteY1" fmla="*/ 1418431 h 2136997"/>
                <a:gd name="connsiteX2" fmla="*/ 156354 w 2584583"/>
                <a:gd name="connsiteY2" fmla="*/ 905247 h 2136997"/>
                <a:gd name="connsiteX3" fmla="*/ 604223 w 2584583"/>
                <a:gd name="connsiteY3" fmla="*/ 364072 h 2136997"/>
                <a:gd name="connsiteX4" fmla="*/ 1294689 w 2584583"/>
                <a:gd name="connsiteY4" fmla="*/ 205451 h 2136997"/>
                <a:gd name="connsiteX5" fmla="*/ 1994485 w 2584583"/>
                <a:gd name="connsiteY5" fmla="*/ 186790 h 2136997"/>
                <a:gd name="connsiteX6" fmla="*/ 2516999 w 2584583"/>
                <a:gd name="connsiteY6" fmla="*/ 178 h 2136997"/>
                <a:gd name="connsiteX7" fmla="*/ 2572983 w 2584583"/>
                <a:gd name="connsiteY7" fmla="*/ 224112 h 2136997"/>
                <a:gd name="connsiteX8" fmla="*/ 2470346 w 2584583"/>
                <a:gd name="connsiteY8" fmla="*/ 765288 h 2136997"/>
                <a:gd name="connsiteX9" fmla="*/ 2069129 w 2584583"/>
                <a:gd name="connsiteY9" fmla="*/ 1605043 h 2136997"/>
                <a:gd name="connsiteX10" fmla="*/ 1574607 w 2584583"/>
                <a:gd name="connsiteY10" fmla="*/ 1987598 h 2136997"/>
                <a:gd name="connsiteX11" fmla="*/ 865480 w 2584583"/>
                <a:gd name="connsiteY11" fmla="*/ 2136888 h 2136997"/>
                <a:gd name="connsiteX12" fmla="*/ 63048 w 2584583"/>
                <a:gd name="connsiteY12" fmla="*/ 1745002 h 2136997"/>
                <a:gd name="connsiteX0" fmla="*/ 81105 w 2545490"/>
                <a:gd name="connsiteY0" fmla="*/ 1854540 h 2136997"/>
                <a:gd name="connsiteX1" fmla="*/ 23955 w 2545490"/>
                <a:gd name="connsiteY1" fmla="*/ 1418431 h 2136997"/>
                <a:gd name="connsiteX2" fmla="*/ 117261 w 2545490"/>
                <a:gd name="connsiteY2" fmla="*/ 905247 h 2136997"/>
                <a:gd name="connsiteX3" fmla="*/ 565130 w 2545490"/>
                <a:gd name="connsiteY3" fmla="*/ 364072 h 2136997"/>
                <a:gd name="connsiteX4" fmla="*/ 1255596 w 2545490"/>
                <a:gd name="connsiteY4" fmla="*/ 205451 h 2136997"/>
                <a:gd name="connsiteX5" fmla="*/ 1955392 w 2545490"/>
                <a:gd name="connsiteY5" fmla="*/ 186790 h 2136997"/>
                <a:gd name="connsiteX6" fmla="*/ 2477906 w 2545490"/>
                <a:gd name="connsiteY6" fmla="*/ 178 h 2136997"/>
                <a:gd name="connsiteX7" fmla="*/ 2533890 w 2545490"/>
                <a:gd name="connsiteY7" fmla="*/ 224112 h 2136997"/>
                <a:gd name="connsiteX8" fmla="*/ 2431253 w 2545490"/>
                <a:gd name="connsiteY8" fmla="*/ 765288 h 2136997"/>
                <a:gd name="connsiteX9" fmla="*/ 2030036 w 2545490"/>
                <a:gd name="connsiteY9" fmla="*/ 1605043 h 2136997"/>
                <a:gd name="connsiteX10" fmla="*/ 1535514 w 2545490"/>
                <a:gd name="connsiteY10" fmla="*/ 1987598 h 2136997"/>
                <a:gd name="connsiteX11" fmla="*/ 826387 w 2545490"/>
                <a:gd name="connsiteY11" fmla="*/ 2136888 h 2136997"/>
                <a:gd name="connsiteX12" fmla="*/ 81105 w 2545490"/>
                <a:gd name="connsiteY12" fmla="*/ 1854540 h 2136997"/>
                <a:gd name="connsiteX0" fmla="*/ 81414 w 2545799"/>
                <a:gd name="connsiteY0" fmla="*/ 1854540 h 2080094"/>
                <a:gd name="connsiteX1" fmla="*/ 24264 w 2545799"/>
                <a:gd name="connsiteY1" fmla="*/ 1418431 h 2080094"/>
                <a:gd name="connsiteX2" fmla="*/ 117570 w 2545799"/>
                <a:gd name="connsiteY2" fmla="*/ 905247 h 2080094"/>
                <a:gd name="connsiteX3" fmla="*/ 565439 w 2545799"/>
                <a:gd name="connsiteY3" fmla="*/ 364072 h 2080094"/>
                <a:gd name="connsiteX4" fmla="*/ 1255905 w 2545799"/>
                <a:gd name="connsiteY4" fmla="*/ 205451 h 2080094"/>
                <a:gd name="connsiteX5" fmla="*/ 1955701 w 2545799"/>
                <a:gd name="connsiteY5" fmla="*/ 186790 h 2080094"/>
                <a:gd name="connsiteX6" fmla="*/ 2478215 w 2545799"/>
                <a:gd name="connsiteY6" fmla="*/ 178 h 2080094"/>
                <a:gd name="connsiteX7" fmla="*/ 2534199 w 2545799"/>
                <a:gd name="connsiteY7" fmla="*/ 224112 h 2080094"/>
                <a:gd name="connsiteX8" fmla="*/ 2431562 w 2545799"/>
                <a:gd name="connsiteY8" fmla="*/ 765288 h 2080094"/>
                <a:gd name="connsiteX9" fmla="*/ 2030345 w 2545799"/>
                <a:gd name="connsiteY9" fmla="*/ 1605043 h 2080094"/>
                <a:gd name="connsiteX10" fmla="*/ 1535823 w 2545799"/>
                <a:gd name="connsiteY10" fmla="*/ 1987598 h 2080094"/>
                <a:gd name="connsiteX11" fmla="*/ 831459 w 2545799"/>
                <a:gd name="connsiteY11" fmla="*/ 2079738 h 2080094"/>
                <a:gd name="connsiteX12" fmla="*/ 81414 w 2545799"/>
                <a:gd name="connsiteY12" fmla="*/ 1854540 h 2080094"/>
                <a:gd name="connsiteX0" fmla="*/ 81414 w 2545799"/>
                <a:gd name="connsiteY0" fmla="*/ 1854540 h 2092149"/>
                <a:gd name="connsiteX1" fmla="*/ 24264 w 2545799"/>
                <a:gd name="connsiteY1" fmla="*/ 1418431 h 2092149"/>
                <a:gd name="connsiteX2" fmla="*/ 117570 w 2545799"/>
                <a:gd name="connsiteY2" fmla="*/ 905247 h 2092149"/>
                <a:gd name="connsiteX3" fmla="*/ 565439 w 2545799"/>
                <a:gd name="connsiteY3" fmla="*/ 364072 h 2092149"/>
                <a:gd name="connsiteX4" fmla="*/ 1255905 w 2545799"/>
                <a:gd name="connsiteY4" fmla="*/ 205451 h 2092149"/>
                <a:gd name="connsiteX5" fmla="*/ 1955701 w 2545799"/>
                <a:gd name="connsiteY5" fmla="*/ 186790 h 2092149"/>
                <a:gd name="connsiteX6" fmla="*/ 2478215 w 2545799"/>
                <a:gd name="connsiteY6" fmla="*/ 178 h 2092149"/>
                <a:gd name="connsiteX7" fmla="*/ 2534199 w 2545799"/>
                <a:gd name="connsiteY7" fmla="*/ 224112 h 2092149"/>
                <a:gd name="connsiteX8" fmla="*/ 2431562 w 2545799"/>
                <a:gd name="connsiteY8" fmla="*/ 765288 h 2092149"/>
                <a:gd name="connsiteX9" fmla="*/ 2030345 w 2545799"/>
                <a:gd name="connsiteY9" fmla="*/ 1605043 h 2092149"/>
                <a:gd name="connsiteX10" fmla="*/ 1535823 w 2545799"/>
                <a:gd name="connsiteY10" fmla="*/ 1987598 h 2092149"/>
                <a:gd name="connsiteX11" fmla="*/ 831459 w 2545799"/>
                <a:gd name="connsiteY11" fmla="*/ 2079738 h 2092149"/>
                <a:gd name="connsiteX12" fmla="*/ 81414 w 2545799"/>
                <a:gd name="connsiteY12" fmla="*/ 1854540 h 2092149"/>
                <a:gd name="connsiteX0" fmla="*/ 81414 w 2545799"/>
                <a:gd name="connsiteY0" fmla="*/ 1854540 h 2079929"/>
                <a:gd name="connsiteX1" fmla="*/ 24264 w 2545799"/>
                <a:gd name="connsiteY1" fmla="*/ 1418431 h 2079929"/>
                <a:gd name="connsiteX2" fmla="*/ 117570 w 2545799"/>
                <a:gd name="connsiteY2" fmla="*/ 905247 h 2079929"/>
                <a:gd name="connsiteX3" fmla="*/ 565439 w 2545799"/>
                <a:gd name="connsiteY3" fmla="*/ 364072 h 2079929"/>
                <a:gd name="connsiteX4" fmla="*/ 1255905 w 2545799"/>
                <a:gd name="connsiteY4" fmla="*/ 205451 h 2079929"/>
                <a:gd name="connsiteX5" fmla="*/ 1955701 w 2545799"/>
                <a:gd name="connsiteY5" fmla="*/ 186790 h 2079929"/>
                <a:gd name="connsiteX6" fmla="*/ 2478215 w 2545799"/>
                <a:gd name="connsiteY6" fmla="*/ 178 h 2079929"/>
                <a:gd name="connsiteX7" fmla="*/ 2534199 w 2545799"/>
                <a:gd name="connsiteY7" fmla="*/ 224112 h 2079929"/>
                <a:gd name="connsiteX8" fmla="*/ 2431562 w 2545799"/>
                <a:gd name="connsiteY8" fmla="*/ 765288 h 2079929"/>
                <a:gd name="connsiteX9" fmla="*/ 2030345 w 2545799"/>
                <a:gd name="connsiteY9" fmla="*/ 1605043 h 2079929"/>
                <a:gd name="connsiteX10" fmla="*/ 1535823 w 2545799"/>
                <a:gd name="connsiteY10" fmla="*/ 1987598 h 2079929"/>
                <a:gd name="connsiteX11" fmla="*/ 831459 w 2545799"/>
                <a:gd name="connsiteY11" fmla="*/ 2079738 h 2079929"/>
                <a:gd name="connsiteX12" fmla="*/ 81414 w 2545799"/>
                <a:gd name="connsiteY12" fmla="*/ 1854540 h 2079929"/>
                <a:gd name="connsiteX0" fmla="*/ 69120 w 2533505"/>
                <a:gd name="connsiteY0" fmla="*/ 1854540 h 2079929"/>
                <a:gd name="connsiteX1" fmla="*/ 11970 w 2533505"/>
                <a:gd name="connsiteY1" fmla="*/ 1418431 h 2079929"/>
                <a:gd name="connsiteX2" fmla="*/ 105276 w 2533505"/>
                <a:gd name="connsiteY2" fmla="*/ 905247 h 2079929"/>
                <a:gd name="connsiteX3" fmla="*/ 553145 w 2533505"/>
                <a:gd name="connsiteY3" fmla="*/ 364072 h 2079929"/>
                <a:gd name="connsiteX4" fmla="*/ 1243611 w 2533505"/>
                <a:gd name="connsiteY4" fmla="*/ 205451 h 2079929"/>
                <a:gd name="connsiteX5" fmla="*/ 1943407 w 2533505"/>
                <a:gd name="connsiteY5" fmla="*/ 186790 h 2079929"/>
                <a:gd name="connsiteX6" fmla="*/ 2465921 w 2533505"/>
                <a:gd name="connsiteY6" fmla="*/ 178 h 2079929"/>
                <a:gd name="connsiteX7" fmla="*/ 2521905 w 2533505"/>
                <a:gd name="connsiteY7" fmla="*/ 224112 h 2079929"/>
                <a:gd name="connsiteX8" fmla="*/ 2419268 w 2533505"/>
                <a:gd name="connsiteY8" fmla="*/ 765288 h 2079929"/>
                <a:gd name="connsiteX9" fmla="*/ 2018051 w 2533505"/>
                <a:gd name="connsiteY9" fmla="*/ 1605043 h 2079929"/>
                <a:gd name="connsiteX10" fmla="*/ 1523529 w 2533505"/>
                <a:gd name="connsiteY10" fmla="*/ 1987598 h 2079929"/>
                <a:gd name="connsiteX11" fmla="*/ 819165 w 2533505"/>
                <a:gd name="connsiteY11" fmla="*/ 2079738 h 2079929"/>
                <a:gd name="connsiteX12" fmla="*/ 69120 w 2533505"/>
                <a:gd name="connsiteY12" fmla="*/ 1854540 h 2079929"/>
                <a:gd name="connsiteX0" fmla="*/ 62118 w 2526503"/>
                <a:gd name="connsiteY0" fmla="*/ 1854540 h 2079929"/>
                <a:gd name="connsiteX1" fmla="*/ 98274 w 2526503"/>
                <a:gd name="connsiteY1" fmla="*/ 905247 h 2079929"/>
                <a:gd name="connsiteX2" fmla="*/ 546143 w 2526503"/>
                <a:gd name="connsiteY2" fmla="*/ 364072 h 2079929"/>
                <a:gd name="connsiteX3" fmla="*/ 1236609 w 2526503"/>
                <a:gd name="connsiteY3" fmla="*/ 205451 h 2079929"/>
                <a:gd name="connsiteX4" fmla="*/ 1936405 w 2526503"/>
                <a:gd name="connsiteY4" fmla="*/ 186790 h 2079929"/>
                <a:gd name="connsiteX5" fmla="*/ 2458919 w 2526503"/>
                <a:gd name="connsiteY5" fmla="*/ 178 h 2079929"/>
                <a:gd name="connsiteX6" fmla="*/ 2514903 w 2526503"/>
                <a:gd name="connsiteY6" fmla="*/ 224112 h 2079929"/>
                <a:gd name="connsiteX7" fmla="*/ 2412266 w 2526503"/>
                <a:gd name="connsiteY7" fmla="*/ 765288 h 2079929"/>
                <a:gd name="connsiteX8" fmla="*/ 2011049 w 2526503"/>
                <a:gd name="connsiteY8" fmla="*/ 1605043 h 2079929"/>
                <a:gd name="connsiteX9" fmla="*/ 1516527 w 2526503"/>
                <a:gd name="connsiteY9" fmla="*/ 1987598 h 2079929"/>
                <a:gd name="connsiteX10" fmla="*/ 812163 w 2526503"/>
                <a:gd name="connsiteY10" fmla="*/ 2079738 h 2079929"/>
                <a:gd name="connsiteX11" fmla="*/ 62118 w 2526503"/>
                <a:gd name="connsiteY11" fmla="*/ 1854540 h 2079929"/>
                <a:gd name="connsiteX0" fmla="*/ 74620 w 2539005"/>
                <a:gd name="connsiteY0" fmla="*/ 1854540 h 2079929"/>
                <a:gd name="connsiteX1" fmla="*/ 110776 w 2539005"/>
                <a:gd name="connsiteY1" fmla="*/ 905247 h 2079929"/>
                <a:gd name="connsiteX2" fmla="*/ 558645 w 2539005"/>
                <a:gd name="connsiteY2" fmla="*/ 364072 h 2079929"/>
                <a:gd name="connsiteX3" fmla="*/ 1249111 w 2539005"/>
                <a:gd name="connsiteY3" fmla="*/ 205451 h 2079929"/>
                <a:gd name="connsiteX4" fmla="*/ 1948907 w 2539005"/>
                <a:gd name="connsiteY4" fmla="*/ 186790 h 2079929"/>
                <a:gd name="connsiteX5" fmla="*/ 2471421 w 2539005"/>
                <a:gd name="connsiteY5" fmla="*/ 178 h 2079929"/>
                <a:gd name="connsiteX6" fmla="*/ 2527405 w 2539005"/>
                <a:gd name="connsiteY6" fmla="*/ 224112 h 2079929"/>
                <a:gd name="connsiteX7" fmla="*/ 2424768 w 2539005"/>
                <a:gd name="connsiteY7" fmla="*/ 765288 h 2079929"/>
                <a:gd name="connsiteX8" fmla="*/ 2023551 w 2539005"/>
                <a:gd name="connsiteY8" fmla="*/ 1605043 h 2079929"/>
                <a:gd name="connsiteX9" fmla="*/ 1529029 w 2539005"/>
                <a:gd name="connsiteY9" fmla="*/ 1987598 h 2079929"/>
                <a:gd name="connsiteX10" fmla="*/ 824665 w 2539005"/>
                <a:gd name="connsiteY10" fmla="*/ 2079738 h 2079929"/>
                <a:gd name="connsiteX11" fmla="*/ 74620 w 2539005"/>
                <a:gd name="connsiteY11" fmla="*/ 1854540 h 2079929"/>
                <a:gd name="connsiteX0" fmla="*/ 74620 w 2539005"/>
                <a:gd name="connsiteY0" fmla="*/ 1854540 h 2079929"/>
                <a:gd name="connsiteX1" fmla="*/ 110776 w 2539005"/>
                <a:gd name="connsiteY1" fmla="*/ 905247 h 2079929"/>
                <a:gd name="connsiteX2" fmla="*/ 558645 w 2539005"/>
                <a:gd name="connsiteY2" fmla="*/ 364072 h 2079929"/>
                <a:gd name="connsiteX3" fmla="*/ 1249111 w 2539005"/>
                <a:gd name="connsiteY3" fmla="*/ 205451 h 2079929"/>
                <a:gd name="connsiteX4" fmla="*/ 1948907 w 2539005"/>
                <a:gd name="connsiteY4" fmla="*/ 186790 h 2079929"/>
                <a:gd name="connsiteX5" fmla="*/ 2471421 w 2539005"/>
                <a:gd name="connsiteY5" fmla="*/ 178 h 2079929"/>
                <a:gd name="connsiteX6" fmla="*/ 2527405 w 2539005"/>
                <a:gd name="connsiteY6" fmla="*/ 224112 h 2079929"/>
                <a:gd name="connsiteX7" fmla="*/ 2424768 w 2539005"/>
                <a:gd name="connsiteY7" fmla="*/ 765288 h 2079929"/>
                <a:gd name="connsiteX8" fmla="*/ 2023551 w 2539005"/>
                <a:gd name="connsiteY8" fmla="*/ 1605043 h 2079929"/>
                <a:gd name="connsiteX9" fmla="*/ 1529029 w 2539005"/>
                <a:gd name="connsiteY9" fmla="*/ 1987598 h 2079929"/>
                <a:gd name="connsiteX10" fmla="*/ 824665 w 2539005"/>
                <a:gd name="connsiteY10" fmla="*/ 2079738 h 2079929"/>
                <a:gd name="connsiteX11" fmla="*/ 74620 w 2539005"/>
                <a:gd name="connsiteY11" fmla="*/ 1854540 h 2079929"/>
                <a:gd name="connsiteX0" fmla="*/ 99951 w 2564336"/>
                <a:gd name="connsiteY0" fmla="*/ 1854540 h 2079929"/>
                <a:gd name="connsiteX1" fmla="*/ 136107 w 2564336"/>
                <a:gd name="connsiteY1" fmla="*/ 905247 h 2079929"/>
                <a:gd name="connsiteX2" fmla="*/ 1274442 w 2564336"/>
                <a:gd name="connsiteY2" fmla="*/ 205451 h 2079929"/>
                <a:gd name="connsiteX3" fmla="*/ 1974238 w 2564336"/>
                <a:gd name="connsiteY3" fmla="*/ 186790 h 2079929"/>
                <a:gd name="connsiteX4" fmla="*/ 2496752 w 2564336"/>
                <a:gd name="connsiteY4" fmla="*/ 178 h 2079929"/>
                <a:gd name="connsiteX5" fmla="*/ 2552736 w 2564336"/>
                <a:gd name="connsiteY5" fmla="*/ 224112 h 2079929"/>
                <a:gd name="connsiteX6" fmla="*/ 2450099 w 2564336"/>
                <a:gd name="connsiteY6" fmla="*/ 765288 h 2079929"/>
                <a:gd name="connsiteX7" fmla="*/ 2048882 w 2564336"/>
                <a:gd name="connsiteY7" fmla="*/ 1605043 h 2079929"/>
                <a:gd name="connsiteX8" fmla="*/ 1554360 w 2564336"/>
                <a:gd name="connsiteY8" fmla="*/ 1987598 h 2079929"/>
                <a:gd name="connsiteX9" fmla="*/ 849996 w 2564336"/>
                <a:gd name="connsiteY9" fmla="*/ 2079738 h 2079929"/>
                <a:gd name="connsiteX10" fmla="*/ 99951 w 2564336"/>
                <a:gd name="connsiteY10" fmla="*/ 1854540 h 2079929"/>
                <a:gd name="connsiteX0" fmla="*/ 99951 w 2564336"/>
                <a:gd name="connsiteY0" fmla="*/ 1854540 h 2079929"/>
                <a:gd name="connsiteX1" fmla="*/ 136107 w 2564336"/>
                <a:gd name="connsiteY1" fmla="*/ 905247 h 2079929"/>
                <a:gd name="connsiteX2" fmla="*/ 1274442 w 2564336"/>
                <a:gd name="connsiteY2" fmla="*/ 205451 h 2079929"/>
                <a:gd name="connsiteX3" fmla="*/ 1974238 w 2564336"/>
                <a:gd name="connsiteY3" fmla="*/ 186790 h 2079929"/>
                <a:gd name="connsiteX4" fmla="*/ 2496752 w 2564336"/>
                <a:gd name="connsiteY4" fmla="*/ 178 h 2079929"/>
                <a:gd name="connsiteX5" fmla="*/ 2552736 w 2564336"/>
                <a:gd name="connsiteY5" fmla="*/ 224112 h 2079929"/>
                <a:gd name="connsiteX6" fmla="*/ 2450099 w 2564336"/>
                <a:gd name="connsiteY6" fmla="*/ 765288 h 2079929"/>
                <a:gd name="connsiteX7" fmla="*/ 2048882 w 2564336"/>
                <a:gd name="connsiteY7" fmla="*/ 1605043 h 2079929"/>
                <a:gd name="connsiteX8" fmla="*/ 1554360 w 2564336"/>
                <a:gd name="connsiteY8" fmla="*/ 1987598 h 2079929"/>
                <a:gd name="connsiteX9" fmla="*/ 849996 w 2564336"/>
                <a:gd name="connsiteY9" fmla="*/ 2079738 h 2079929"/>
                <a:gd name="connsiteX10" fmla="*/ 99951 w 2564336"/>
                <a:gd name="connsiteY10" fmla="*/ 1854540 h 2079929"/>
                <a:gd name="connsiteX0" fmla="*/ 99951 w 2564336"/>
                <a:gd name="connsiteY0" fmla="*/ 1854540 h 2079929"/>
                <a:gd name="connsiteX1" fmla="*/ 136107 w 2564336"/>
                <a:gd name="connsiteY1" fmla="*/ 905247 h 2079929"/>
                <a:gd name="connsiteX2" fmla="*/ 1274442 w 2564336"/>
                <a:gd name="connsiteY2" fmla="*/ 205451 h 2079929"/>
                <a:gd name="connsiteX3" fmla="*/ 1974238 w 2564336"/>
                <a:gd name="connsiteY3" fmla="*/ 186790 h 2079929"/>
                <a:gd name="connsiteX4" fmla="*/ 2496752 w 2564336"/>
                <a:gd name="connsiteY4" fmla="*/ 178 h 2079929"/>
                <a:gd name="connsiteX5" fmla="*/ 2552736 w 2564336"/>
                <a:gd name="connsiteY5" fmla="*/ 224112 h 2079929"/>
                <a:gd name="connsiteX6" fmla="*/ 2450099 w 2564336"/>
                <a:gd name="connsiteY6" fmla="*/ 765288 h 2079929"/>
                <a:gd name="connsiteX7" fmla="*/ 2048882 w 2564336"/>
                <a:gd name="connsiteY7" fmla="*/ 1605043 h 2079929"/>
                <a:gd name="connsiteX8" fmla="*/ 1554360 w 2564336"/>
                <a:gd name="connsiteY8" fmla="*/ 1987598 h 2079929"/>
                <a:gd name="connsiteX9" fmla="*/ 849996 w 2564336"/>
                <a:gd name="connsiteY9" fmla="*/ 2079738 h 2079929"/>
                <a:gd name="connsiteX10" fmla="*/ 99951 w 2564336"/>
                <a:gd name="connsiteY10" fmla="*/ 1854540 h 2079929"/>
                <a:gd name="connsiteX0" fmla="*/ 99951 w 2564336"/>
                <a:gd name="connsiteY0" fmla="*/ 1854540 h 2079929"/>
                <a:gd name="connsiteX1" fmla="*/ 136107 w 2564336"/>
                <a:gd name="connsiteY1" fmla="*/ 905247 h 2079929"/>
                <a:gd name="connsiteX2" fmla="*/ 1274442 w 2564336"/>
                <a:gd name="connsiteY2" fmla="*/ 205451 h 2079929"/>
                <a:gd name="connsiteX3" fmla="*/ 1974238 w 2564336"/>
                <a:gd name="connsiteY3" fmla="*/ 186790 h 2079929"/>
                <a:gd name="connsiteX4" fmla="*/ 2496752 w 2564336"/>
                <a:gd name="connsiteY4" fmla="*/ 178 h 2079929"/>
                <a:gd name="connsiteX5" fmla="*/ 2552736 w 2564336"/>
                <a:gd name="connsiteY5" fmla="*/ 224112 h 2079929"/>
                <a:gd name="connsiteX6" fmla="*/ 2450099 w 2564336"/>
                <a:gd name="connsiteY6" fmla="*/ 765288 h 2079929"/>
                <a:gd name="connsiteX7" fmla="*/ 2048882 w 2564336"/>
                <a:gd name="connsiteY7" fmla="*/ 1605043 h 2079929"/>
                <a:gd name="connsiteX8" fmla="*/ 1554360 w 2564336"/>
                <a:gd name="connsiteY8" fmla="*/ 1987598 h 2079929"/>
                <a:gd name="connsiteX9" fmla="*/ 849996 w 2564336"/>
                <a:gd name="connsiteY9" fmla="*/ 2079738 h 2079929"/>
                <a:gd name="connsiteX10" fmla="*/ 99951 w 2564336"/>
                <a:gd name="connsiteY10" fmla="*/ 1854540 h 2079929"/>
                <a:gd name="connsiteX0" fmla="*/ 95793 w 2560178"/>
                <a:gd name="connsiteY0" fmla="*/ 1854543 h 2079932"/>
                <a:gd name="connsiteX1" fmla="*/ 131949 w 2560178"/>
                <a:gd name="connsiteY1" fmla="*/ 905250 h 2079932"/>
                <a:gd name="connsiteX2" fmla="*/ 1203609 w 2560178"/>
                <a:gd name="connsiteY2" fmla="*/ 224504 h 2079932"/>
                <a:gd name="connsiteX3" fmla="*/ 1970080 w 2560178"/>
                <a:gd name="connsiteY3" fmla="*/ 186793 h 2079932"/>
                <a:gd name="connsiteX4" fmla="*/ 2492594 w 2560178"/>
                <a:gd name="connsiteY4" fmla="*/ 181 h 2079932"/>
                <a:gd name="connsiteX5" fmla="*/ 2548578 w 2560178"/>
                <a:gd name="connsiteY5" fmla="*/ 224115 h 2079932"/>
                <a:gd name="connsiteX6" fmla="*/ 2445941 w 2560178"/>
                <a:gd name="connsiteY6" fmla="*/ 765291 h 2079932"/>
                <a:gd name="connsiteX7" fmla="*/ 2044724 w 2560178"/>
                <a:gd name="connsiteY7" fmla="*/ 1605046 h 2079932"/>
                <a:gd name="connsiteX8" fmla="*/ 1550202 w 2560178"/>
                <a:gd name="connsiteY8" fmla="*/ 1987601 h 2079932"/>
                <a:gd name="connsiteX9" fmla="*/ 845838 w 2560178"/>
                <a:gd name="connsiteY9" fmla="*/ 2079741 h 2079932"/>
                <a:gd name="connsiteX10" fmla="*/ 95793 w 2560178"/>
                <a:gd name="connsiteY10" fmla="*/ 1854543 h 2079932"/>
                <a:gd name="connsiteX0" fmla="*/ 90564 w 2554949"/>
                <a:gd name="connsiteY0" fmla="*/ 1854543 h 2079932"/>
                <a:gd name="connsiteX1" fmla="*/ 126720 w 2554949"/>
                <a:gd name="connsiteY1" fmla="*/ 905250 h 2079932"/>
                <a:gd name="connsiteX2" fmla="*/ 1198380 w 2554949"/>
                <a:gd name="connsiteY2" fmla="*/ 224504 h 2079932"/>
                <a:gd name="connsiteX3" fmla="*/ 1964851 w 2554949"/>
                <a:gd name="connsiteY3" fmla="*/ 186793 h 2079932"/>
                <a:gd name="connsiteX4" fmla="*/ 2487365 w 2554949"/>
                <a:gd name="connsiteY4" fmla="*/ 181 h 2079932"/>
                <a:gd name="connsiteX5" fmla="*/ 2543349 w 2554949"/>
                <a:gd name="connsiteY5" fmla="*/ 224115 h 2079932"/>
                <a:gd name="connsiteX6" fmla="*/ 2440712 w 2554949"/>
                <a:gd name="connsiteY6" fmla="*/ 765291 h 2079932"/>
                <a:gd name="connsiteX7" fmla="*/ 2039495 w 2554949"/>
                <a:gd name="connsiteY7" fmla="*/ 1605046 h 2079932"/>
                <a:gd name="connsiteX8" fmla="*/ 1544973 w 2554949"/>
                <a:gd name="connsiteY8" fmla="*/ 1987601 h 2079932"/>
                <a:gd name="connsiteX9" fmla="*/ 840609 w 2554949"/>
                <a:gd name="connsiteY9" fmla="*/ 2079741 h 2079932"/>
                <a:gd name="connsiteX10" fmla="*/ 90564 w 2554949"/>
                <a:gd name="connsiteY10" fmla="*/ 1854543 h 2079932"/>
                <a:gd name="connsiteX0" fmla="*/ 94033 w 2558418"/>
                <a:gd name="connsiteY0" fmla="*/ 1854557 h 2079946"/>
                <a:gd name="connsiteX1" fmla="*/ 130189 w 2558418"/>
                <a:gd name="connsiteY1" fmla="*/ 905264 h 2079946"/>
                <a:gd name="connsiteX2" fmla="*/ 1173274 w 2558418"/>
                <a:gd name="connsiteY2" fmla="*/ 295956 h 2079946"/>
                <a:gd name="connsiteX3" fmla="*/ 1968320 w 2558418"/>
                <a:gd name="connsiteY3" fmla="*/ 186807 h 2079946"/>
                <a:gd name="connsiteX4" fmla="*/ 2490834 w 2558418"/>
                <a:gd name="connsiteY4" fmla="*/ 195 h 2079946"/>
                <a:gd name="connsiteX5" fmla="*/ 2546818 w 2558418"/>
                <a:gd name="connsiteY5" fmla="*/ 224129 h 2079946"/>
                <a:gd name="connsiteX6" fmla="*/ 2444181 w 2558418"/>
                <a:gd name="connsiteY6" fmla="*/ 765305 h 2079946"/>
                <a:gd name="connsiteX7" fmla="*/ 2042964 w 2558418"/>
                <a:gd name="connsiteY7" fmla="*/ 1605060 h 2079946"/>
                <a:gd name="connsiteX8" fmla="*/ 1548442 w 2558418"/>
                <a:gd name="connsiteY8" fmla="*/ 1987615 h 2079946"/>
                <a:gd name="connsiteX9" fmla="*/ 844078 w 2558418"/>
                <a:gd name="connsiteY9" fmla="*/ 2079755 h 2079946"/>
                <a:gd name="connsiteX10" fmla="*/ 94033 w 2558418"/>
                <a:gd name="connsiteY10" fmla="*/ 1854557 h 2079946"/>
                <a:gd name="connsiteX0" fmla="*/ 94033 w 2558418"/>
                <a:gd name="connsiteY0" fmla="*/ 1854556 h 2079945"/>
                <a:gd name="connsiteX1" fmla="*/ 130189 w 2558418"/>
                <a:gd name="connsiteY1" fmla="*/ 905263 h 2079945"/>
                <a:gd name="connsiteX2" fmla="*/ 1173274 w 2558418"/>
                <a:gd name="connsiteY2" fmla="*/ 286430 h 2079945"/>
                <a:gd name="connsiteX3" fmla="*/ 1968320 w 2558418"/>
                <a:gd name="connsiteY3" fmla="*/ 186806 h 2079945"/>
                <a:gd name="connsiteX4" fmla="*/ 2490834 w 2558418"/>
                <a:gd name="connsiteY4" fmla="*/ 194 h 2079945"/>
                <a:gd name="connsiteX5" fmla="*/ 2546818 w 2558418"/>
                <a:gd name="connsiteY5" fmla="*/ 224128 h 2079945"/>
                <a:gd name="connsiteX6" fmla="*/ 2444181 w 2558418"/>
                <a:gd name="connsiteY6" fmla="*/ 765304 h 2079945"/>
                <a:gd name="connsiteX7" fmla="*/ 2042964 w 2558418"/>
                <a:gd name="connsiteY7" fmla="*/ 1605059 h 2079945"/>
                <a:gd name="connsiteX8" fmla="*/ 1548442 w 2558418"/>
                <a:gd name="connsiteY8" fmla="*/ 1987614 h 2079945"/>
                <a:gd name="connsiteX9" fmla="*/ 844078 w 2558418"/>
                <a:gd name="connsiteY9" fmla="*/ 2079754 h 2079945"/>
                <a:gd name="connsiteX10" fmla="*/ 94033 w 2558418"/>
                <a:gd name="connsiteY10" fmla="*/ 1854556 h 2079945"/>
                <a:gd name="connsiteX0" fmla="*/ 73773 w 2538158"/>
                <a:gd name="connsiteY0" fmla="*/ 1854556 h 2079945"/>
                <a:gd name="connsiteX1" fmla="*/ 109929 w 2538158"/>
                <a:gd name="connsiteY1" fmla="*/ 905263 h 2079945"/>
                <a:gd name="connsiteX2" fmla="*/ 1153014 w 2538158"/>
                <a:gd name="connsiteY2" fmla="*/ 286430 h 2079945"/>
                <a:gd name="connsiteX3" fmla="*/ 1948060 w 2538158"/>
                <a:gd name="connsiteY3" fmla="*/ 186806 h 2079945"/>
                <a:gd name="connsiteX4" fmla="*/ 2470574 w 2538158"/>
                <a:gd name="connsiteY4" fmla="*/ 194 h 2079945"/>
                <a:gd name="connsiteX5" fmla="*/ 2526558 w 2538158"/>
                <a:gd name="connsiteY5" fmla="*/ 224128 h 2079945"/>
                <a:gd name="connsiteX6" fmla="*/ 2423921 w 2538158"/>
                <a:gd name="connsiteY6" fmla="*/ 765304 h 2079945"/>
                <a:gd name="connsiteX7" fmla="*/ 2022704 w 2538158"/>
                <a:gd name="connsiteY7" fmla="*/ 1605059 h 2079945"/>
                <a:gd name="connsiteX8" fmla="*/ 1528182 w 2538158"/>
                <a:gd name="connsiteY8" fmla="*/ 1987614 h 2079945"/>
                <a:gd name="connsiteX9" fmla="*/ 823818 w 2538158"/>
                <a:gd name="connsiteY9" fmla="*/ 2079754 h 2079945"/>
                <a:gd name="connsiteX10" fmla="*/ 73773 w 2538158"/>
                <a:gd name="connsiteY10" fmla="*/ 1854556 h 2079945"/>
                <a:gd name="connsiteX0" fmla="*/ 108852 w 2511325"/>
                <a:gd name="connsiteY0" fmla="*/ 1849794 h 2086587"/>
                <a:gd name="connsiteX1" fmla="*/ 83096 w 2511325"/>
                <a:gd name="connsiteY1" fmla="*/ 905263 h 2086587"/>
                <a:gd name="connsiteX2" fmla="*/ 1126181 w 2511325"/>
                <a:gd name="connsiteY2" fmla="*/ 286430 h 2086587"/>
                <a:gd name="connsiteX3" fmla="*/ 1921227 w 2511325"/>
                <a:gd name="connsiteY3" fmla="*/ 186806 h 2086587"/>
                <a:gd name="connsiteX4" fmla="*/ 2443741 w 2511325"/>
                <a:gd name="connsiteY4" fmla="*/ 194 h 2086587"/>
                <a:gd name="connsiteX5" fmla="*/ 2499725 w 2511325"/>
                <a:gd name="connsiteY5" fmla="*/ 224128 h 2086587"/>
                <a:gd name="connsiteX6" fmla="*/ 2397088 w 2511325"/>
                <a:gd name="connsiteY6" fmla="*/ 765304 h 2086587"/>
                <a:gd name="connsiteX7" fmla="*/ 1995871 w 2511325"/>
                <a:gd name="connsiteY7" fmla="*/ 1605059 h 2086587"/>
                <a:gd name="connsiteX8" fmla="*/ 1501349 w 2511325"/>
                <a:gd name="connsiteY8" fmla="*/ 1987614 h 2086587"/>
                <a:gd name="connsiteX9" fmla="*/ 796985 w 2511325"/>
                <a:gd name="connsiteY9" fmla="*/ 2079754 h 2086587"/>
                <a:gd name="connsiteX10" fmla="*/ 108852 w 2511325"/>
                <a:gd name="connsiteY10" fmla="*/ 1849794 h 2086587"/>
                <a:gd name="connsiteX0" fmla="*/ 88946 w 2524756"/>
                <a:gd name="connsiteY0" fmla="*/ 1811694 h 2089074"/>
                <a:gd name="connsiteX1" fmla="*/ 96527 w 2524756"/>
                <a:gd name="connsiteY1" fmla="*/ 905263 h 2089074"/>
                <a:gd name="connsiteX2" fmla="*/ 1139612 w 2524756"/>
                <a:gd name="connsiteY2" fmla="*/ 286430 h 2089074"/>
                <a:gd name="connsiteX3" fmla="*/ 1934658 w 2524756"/>
                <a:gd name="connsiteY3" fmla="*/ 186806 h 2089074"/>
                <a:gd name="connsiteX4" fmla="*/ 2457172 w 2524756"/>
                <a:gd name="connsiteY4" fmla="*/ 194 h 2089074"/>
                <a:gd name="connsiteX5" fmla="*/ 2513156 w 2524756"/>
                <a:gd name="connsiteY5" fmla="*/ 224128 h 2089074"/>
                <a:gd name="connsiteX6" fmla="*/ 2410519 w 2524756"/>
                <a:gd name="connsiteY6" fmla="*/ 765304 h 2089074"/>
                <a:gd name="connsiteX7" fmla="*/ 2009302 w 2524756"/>
                <a:gd name="connsiteY7" fmla="*/ 1605059 h 2089074"/>
                <a:gd name="connsiteX8" fmla="*/ 1514780 w 2524756"/>
                <a:gd name="connsiteY8" fmla="*/ 1987614 h 2089074"/>
                <a:gd name="connsiteX9" fmla="*/ 810416 w 2524756"/>
                <a:gd name="connsiteY9" fmla="*/ 2079754 h 2089074"/>
                <a:gd name="connsiteX10" fmla="*/ 88946 w 2524756"/>
                <a:gd name="connsiteY10" fmla="*/ 1811694 h 2089074"/>
                <a:gd name="connsiteX0" fmla="*/ 68826 w 2504636"/>
                <a:gd name="connsiteY0" fmla="*/ 1811694 h 2089074"/>
                <a:gd name="connsiteX1" fmla="*/ 76407 w 2504636"/>
                <a:gd name="connsiteY1" fmla="*/ 905263 h 2089074"/>
                <a:gd name="connsiteX2" fmla="*/ 1119492 w 2504636"/>
                <a:gd name="connsiteY2" fmla="*/ 286430 h 2089074"/>
                <a:gd name="connsiteX3" fmla="*/ 1914538 w 2504636"/>
                <a:gd name="connsiteY3" fmla="*/ 186806 h 2089074"/>
                <a:gd name="connsiteX4" fmla="*/ 2437052 w 2504636"/>
                <a:gd name="connsiteY4" fmla="*/ 194 h 2089074"/>
                <a:gd name="connsiteX5" fmla="*/ 2493036 w 2504636"/>
                <a:gd name="connsiteY5" fmla="*/ 224128 h 2089074"/>
                <a:gd name="connsiteX6" fmla="*/ 2390399 w 2504636"/>
                <a:gd name="connsiteY6" fmla="*/ 765304 h 2089074"/>
                <a:gd name="connsiteX7" fmla="*/ 1989182 w 2504636"/>
                <a:gd name="connsiteY7" fmla="*/ 1605059 h 2089074"/>
                <a:gd name="connsiteX8" fmla="*/ 1494660 w 2504636"/>
                <a:gd name="connsiteY8" fmla="*/ 1987614 h 2089074"/>
                <a:gd name="connsiteX9" fmla="*/ 790296 w 2504636"/>
                <a:gd name="connsiteY9" fmla="*/ 2079754 h 2089074"/>
                <a:gd name="connsiteX10" fmla="*/ 68826 w 2504636"/>
                <a:gd name="connsiteY10" fmla="*/ 1811694 h 2089074"/>
                <a:gd name="connsiteX0" fmla="*/ 88946 w 2524756"/>
                <a:gd name="connsiteY0" fmla="*/ 1773594 h 2091634"/>
                <a:gd name="connsiteX1" fmla="*/ 96527 w 2524756"/>
                <a:gd name="connsiteY1" fmla="*/ 905263 h 2091634"/>
                <a:gd name="connsiteX2" fmla="*/ 1139612 w 2524756"/>
                <a:gd name="connsiteY2" fmla="*/ 286430 h 2091634"/>
                <a:gd name="connsiteX3" fmla="*/ 1934658 w 2524756"/>
                <a:gd name="connsiteY3" fmla="*/ 186806 h 2091634"/>
                <a:gd name="connsiteX4" fmla="*/ 2457172 w 2524756"/>
                <a:gd name="connsiteY4" fmla="*/ 194 h 2091634"/>
                <a:gd name="connsiteX5" fmla="*/ 2513156 w 2524756"/>
                <a:gd name="connsiteY5" fmla="*/ 224128 h 2091634"/>
                <a:gd name="connsiteX6" fmla="*/ 2410519 w 2524756"/>
                <a:gd name="connsiteY6" fmla="*/ 765304 h 2091634"/>
                <a:gd name="connsiteX7" fmla="*/ 2009302 w 2524756"/>
                <a:gd name="connsiteY7" fmla="*/ 1605059 h 2091634"/>
                <a:gd name="connsiteX8" fmla="*/ 1514780 w 2524756"/>
                <a:gd name="connsiteY8" fmla="*/ 1987614 h 2091634"/>
                <a:gd name="connsiteX9" fmla="*/ 810416 w 2524756"/>
                <a:gd name="connsiteY9" fmla="*/ 2079754 h 2091634"/>
                <a:gd name="connsiteX10" fmla="*/ 88946 w 2524756"/>
                <a:gd name="connsiteY10" fmla="*/ 1773594 h 2091634"/>
                <a:gd name="connsiteX0" fmla="*/ 88946 w 2524756"/>
                <a:gd name="connsiteY0" fmla="*/ 1773594 h 2091634"/>
                <a:gd name="connsiteX1" fmla="*/ 96527 w 2524756"/>
                <a:gd name="connsiteY1" fmla="*/ 905263 h 2091634"/>
                <a:gd name="connsiteX2" fmla="*/ 1139612 w 2524756"/>
                <a:gd name="connsiteY2" fmla="*/ 286430 h 2091634"/>
                <a:gd name="connsiteX3" fmla="*/ 1934658 w 2524756"/>
                <a:gd name="connsiteY3" fmla="*/ 186806 h 2091634"/>
                <a:gd name="connsiteX4" fmla="*/ 2457172 w 2524756"/>
                <a:gd name="connsiteY4" fmla="*/ 194 h 2091634"/>
                <a:gd name="connsiteX5" fmla="*/ 2513156 w 2524756"/>
                <a:gd name="connsiteY5" fmla="*/ 224128 h 2091634"/>
                <a:gd name="connsiteX6" fmla="*/ 2410519 w 2524756"/>
                <a:gd name="connsiteY6" fmla="*/ 765304 h 2091634"/>
                <a:gd name="connsiteX7" fmla="*/ 2009302 w 2524756"/>
                <a:gd name="connsiteY7" fmla="*/ 1605059 h 2091634"/>
                <a:gd name="connsiteX8" fmla="*/ 1514780 w 2524756"/>
                <a:gd name="connsiteY8" fmla="*/ 1987614 h 2091634"/>
                <a:gd name="connsiteX9" fmla="*/ 810416 w 2524756"/>
                <a:gd name="connsiteY9" fmla="*/ 2079754 h 2091634"/>
                <a:gd name="connsiteX10" fmla="*/ 88946 w 2524756"/>
                <a:gd name="connsiteY10" fmla="*/ 1773594 h 2091634"/>
                <a:gd name="connsiteX0" fmla="*/ 107853 w 2543663"/>
                <a:gd name="connsiteY0" fmla="*/ 1773594 h 2067233"/>
                <a:gd name="connsiteX1" fmla="*/ 115434 w 2543663"/>
                <a:gd name="connsiteY1" fmla="*/ 905263 h 2067233"/>
                <a:gd name="connsiteX2" fmla="*/ 1158519 w 2543663"/>
                <a:gd name="connsiteY2" fmla="*/ 286430 h 2067233"/>
                <a:gd name="connsiteX3" fmla="*/ 1953565 w 2543663"/>
                <a:gd name="connsiteY3" fmla="*/ 186806 h 2067233"/>
                <a:gd name="connsiteX4" fmla="*/ 2476079 w 2543663"/>
                <a:gd name="connsiteY4" fmla="*/ 194 h 2067233"/>
                <a:gd name="connsiteX5" fmla="*/ 2532063 w 2543663"/>
                <a:gd name="connsiteY5" fmla="*/ 224128 h 2067233"/>
                <a:gd name="connsiteX6" fmla="*/ 2429426 w 2543663"/>
                <a:gd name="connsiteY6" fmla="*/ 765304 h 2067233"/>
                <a:gd name="connsiteX7" fmla="*/ 2028209 w 2543663"/>
                <a:gd name="connsiteY7" fmla="*/ 1605059 h 2067233"/>
                <a:gd name="connsiteX8" fmla="*/ 1533687 w 2543663"/>
                <a:gd name="connsiteY8" fmla="*/ 1987614 h 2067233"/>
                <a:gd name="connsiteX9" fmla="*/ 843610 w 2543663"/>
                <a:gd name="connsiteY9" fmla="*/ 2051179 h 2067233"/>
                <a:gd name="connsiteX10" fmla="*/ 107853 w 2543663"/>
                <a:gd name="connsiteY10" fmla="*/ 1773594 h 2067233"/>
                <a:gd name="connsiteX0" fmla="*/ 107853 w 2543663"/>
                <a:gd name="connsiteY0" fmla="*/ 1773594 h 2054713"/>
                <a:gd name="connsiteX1" fmla="*/ 115434 w 2543663"/>
                <a:gd name="connsiteY1" fmla="*/ 905263 h 2054713"/>
                <a:gd name="connsiteX2" fmla="*/ 1158519 w 2543663"/>
                <a:gd name="connsiteY2" fmla="*/ 286430 h 2054713"/>
                <a:gd name="connsiteX3" fmla="*/ 1953565 w 2543663"/>
                <a:gd name="connsiteY3" fmla="*/ 186806 h 2054713"/>
                <a:gd name="connsiteX4" fmla="*/ 2476079 w 2543663"/>
                <a:gd name="connsiteY4" fmla="*/ 194 h 2054713"/>
                <a:gd name="connsiteX5" fmla="*/ 2532063 w 2543663"/>
                <a:gd name="connsiteY5" fmla="*/ 224128 h 2054713"/>
                <a:gd name="connsiteX6" fmla="*/ 2429426 w 2543663"/>
                <a:gd name="connsiteY6" fmla="*/ 765304 h 2054713"/>
                <a:gd name="connsiteX7" fmla="*/ 2028209 w 2543663"/>
                <a:gd name="connsiteY7" fmla="*/ 1605059 h 2054713"/>
                <a:gd name="connsiteX8" fmla="*/ 1533687 w 2543663"/>
                <a:gd name="connsiteY8" fmla="*/ 1987614 h 2054713"/>
                <a:gd name="connsiteX9" fmla="*/ 843610 w 2543663"/>
                <a:gd name="connsiteY9" fmla="*/ 2051179 h 2054713"/>
                <a:gd name="connsiteX10" fmla="*/ 107853 w 2543663"/>
                <a:gd name="connsiteY10" fmla="*/ 1773594 h 2054713"/>
                <a:gd name="connsiteX0" fmla="*/ 107853 w 2543663"/>
                <a:gd name="connsiteY0" fmla="*/ 1773594 h 2059058"/>
                <a:gd name="connsiteX1" fmla="*/ 115434 w 2543663"/>
                <a:gd name="connsiteY1" fmla="*/ 905263 h 2059058"/>
                <a:gd name="connsiteX2" fmla="*/ 1158519 w 2543663"/>
                <a:gd name="connsiteY2" fmla="*/ 286430 h 2059058"/>
                <a:gd name="connsiteX3" fmla="*/ 1953565 w 2543663"/>
                <a:gd name="connsiteY3" fmla="*/ 186806 h 2059058"/>
                <a:gd name="connsiteX4" fmla="*/ 2476079 w 2543663"/>
                <a:gd name="connsiteY4" fmla="*/ 194 h 2059058"/>
                <a:gd name="connsiteX5" fmla="*/ 2532063 w 2543663"/>
                <a:gd name="connsiteY5" fmla="*/ 224128 h 2059058"/>
                <a:gd name="connsiteX6" fmla="*/ 2429426 w 2543663"/>
                <a:gd name="connsiteY6" fmla="*/ 765304 h 2059058"/>
                <a:gd name="connsiteX7" fmla="*/ 2028209 w 2543663"/>
                <a:gd name="connsiteY7" fmla="*/ 1605059 h 2059058"/>
                <a:gd name="connsiteX8" fmla="*/ 1533687 w 2543663"/>
                <a:gd name="connsiteY8" fmla="*/ 1949514 h 2059058"/>
                <a:gd name="connsiteX9" fmla="*/ 843610 w 2543663"/>
                <a:gd name="connsiteY9" fmla="*/ 2051179 h 2059058"/>
                <a:gd name="connsiteX10" fmla="*/ 107853 w 2543663"/>
                <a:gd name="connsiteY10" fmla="*/ 1773594 h 2059058"/>
                <a:gd name="connsiteX0" fmla="*/ 107853 w 2543663"/>
                <a:gd name="connsiteY0" fmla="*/ 1773594 h 2060238"/>
                <a:gd name="connsiteX1" fmla="*/ 115434 w 2543663"/>
                <a:gd name="connsiteY1" fmla="*/ 905263 h 2060238"/>
                <a:gd name="connsiteX2" fmla="*/ 1158519 w 2543663"/>
                <a:gd name="connsiteY2" fmla="*/ 286430 h 2060238"/>
                <a:gd name="connsiteX3" fmla="*/ 1953565 w 2543663"/>
                <a:gd name="connsiteY3" fmla="*/ 186806 h 2060238"/>
                <a:gd name="connsiteX4" fmla="*/ 2476079 w 2543663"/>
                <a:gd name="connsiteY4" fmla="*/ 194 h 2060238"/>
                <a:gd name="connsiteX5" fmla="*/ 2532063 w 2543663"/>
                <a:gd name="connsiteY5" fmla="*/ 224128 h 2060238"/>
                <a:gd name="connsiteX6" fmla="*/ 2429426 w 2543663"/>
                <a:gd name="connsiteY6" fmla="*/ 765304 h 2060238"/>
                <a:gd name="connsiteX7" fmla="*/ 1985346 w 2543663"/>
                <a:gd name="connsiteY7" fmla="*/ 1528859 h 2060238"/>
                <a:gd name="connsiteX8" fmla="*/ 1533687 w 2543663"/>
                <a:gd name="connsiteY8" fmla="*/ 1949514 h 2060238"/>
                <a:gd name="connsiteX9" fmla="*/ 843610 w 2543663"/>
                <a:gd name="connsiteY9" fmla="*/ 2051179 h 2060238"/>
                <a:gd name="connsiteX10" fmla="*/ 107853 w 2543663"/>
                <a:gd name="connsiteY10" fmla="*/ 1773594 h 2060238"/>
                <a:gd name="connsiteX0" fmla="*/ 107853 w 2546818"/>
                <a:gd name="connsiteY0" fmla="*/ 1773449 h 2060093"/>
                <a:gd name="connsiteX1" fmla="*/ 115434 w 2546818"/>
                <a:gd name="connsiteY1" fmla="*/ 905118 h 2060093"/>
                <a:gd name="connsiteX2" fmla="*/ 1158519 w 2546818"/>
                <a:gd name="connsiteY2" fmla="*/ 286285 h 2060093"/>
                <a:gd name="connsiteX3" fmla="*/ 1953565 w 2546818"/>
                <a:gd name="connsiteY3" fmla="*/ 186661 h 2060093"/>
                <a:gd name="connsiteX4" fmla="*/ 2476079 w 2546818"/>
                <a:gd name="connsiteY4" fmla="*/ 49 h 2060093"/>
                <a:gd name="connsiteX5" fmla="*/ 2536826 w 2546818"/>
                <a:gd name="connsiteY5" fmla="*/ 204933 h 2060093"/>
                <a:gd name="connsiteX6" fmla="*/ 2429426 w 2546818"/>
                <a:gd name="connsiteY6" fmla="*/ 765159 h 2060093"/>
                <a:gd name="connsiteX7" fmla="*/ 1985346 w 2546818"/>
                <a:gd name="connsiteY7" fmla="*/ 1528714 h 2060093"/>
                <a:gd name="connsiteX8" fmla="*/ 1533687 w 2546818"/>
                <a:gd name="connsiteY8" fmla="*/ 1949369 h 2060093"/>
                <a:gd name="connsiteX9" fmla="*/ 843610 w 2546818"/>
                <a:gd name="connsiteY9" fmla="*/ 2051034 h 2060093"/>
                <a:gd name="connsiteX10" fmla="*/ 107853 w 2546818"/>
                <a:gd name="connsiteY10" fmla="*/ 1773449 h 2060093"/>
                <a:gd name="connsiteX0" fmla="*/ 107853 w 2546818"/>
                <a:gd name="connsiteY0" fmla="*/ 1773449 h 2060093"/>
                <a:gd name="connsiteX1" fmla="*/ 115434 w 2546818"/>
                <a:gd name="connsiteY1" fmla="*/ 905118 h 2060093"/>
                <a:gd name="connsiteX2" fmla="*/ 1158519 w 2546818"/>
                <a:gd name="connsiteY2" fmla="*/ 286285 h 2060093"/>
                <a:gd name="connsiteX3" fmla="*/ 1953565 w 2546818"/>
                <a:gd name="connsiteY3" fmla="*/ 186661 h 2060093"/>
                <a:gd name="connsiteX4" fmla="*/ 2476079 w 2546818"/>
                <a:gd name="connsiteY4" fmla="*/ 49 h 2060093"/>
                <a:gd name="connsiteX5" fmla="*/ 2536826 w 2546818"/>
                <a:gd name="connsiteY5" fmla="*/ 204933 h 2060093"/>
                <a:gd name="connsiteX6" fmla="*/ 2429426 w 2546818"/>
                <a:gd name="connsiteY6" fmla="*/ 765159 h 2060093"/>
                <a:gd name="connsiteX7" fmla="*/ 1985346 w 2546818"/>
                <a:gd name="connsiteY7" fmla="*/ 1528714 h 2060093"/>
                <a:gd name="connsiteX8" fmla="*/ 1533687 w 2546818"/>
                <a:gd name="connsiteY8" fmla="*/ 1949369 h 2060093"/>
                <a:gd name="connsiteX9" fmla="*/ 843610 w 2546818"/>
                <a:gd name="connsiteY9" fmla="*/ 2051034 h 2060093"/>
                <a:gd name="connsiteX10" fmla="*/ 107853 w 2546818"/>
                <a:gd name="connsiteY10" fmla="*/ 1773449 h 2060093"/>
                <a:gd name="connsiteX0" fmla="*/ 107853 w 2548859"/>
                <a:gd name="connsiteY0" fmla="*/ 1773449 h 2060093"/>
                <a:gd name="connsiteX1" fmla="*/ 115434 w 2548859"/>
                <a:gd name="connsiteY1" fmla="*/ 905118 h 2060093"/>
                <a:gd name="connsiteX2" fmla="*/ 1158519 w 2548859"/>
                <a:gd name="connsiteY2" fmla="*/ 286285 h 2060093"/>
                <a:gd name="connsiteX3" fmla="*/ 1953565 w 2548859"/>
                <a:gd name="connsiteY3" fmla="*/ 186661 h 2060093"/>
                <a:gd name="connsiteX4" fmla="*/ 2476079 w 2548859"/>
                <a:gd name="connsiteY4" fmla="*/ 49 h 2060093"/>
                <a:gd name="connsiteX5" fmla="*/ 2536826 w 2548859"/>
                <a:gd name="connsiteY5" fmla="*/ 204933 h 2060093"/>
                <a:gd name="connsiteX6" fmla="*/ 2400851 w 2548859"/>
                <a:gd name="connsiteY6" fmla="*/ 750871 h 2060093"/>
                <a:gd name="connsiteX7" fmla="*/ 1985346 w 2548859"/>
                <a:gd name="connsiteY7" fmla="*/ 1528714 h 2060093"/>
                <a:gd name="connsiteX8" fmla="*/ 1533687 w 2548859"/>
                <a:gd name="connsiteY8" fmla="*/ 1949369 h 2060093"/>
                <a:gd name="connsiteX9" fmla="*/ 843610 w 2548859"/>
                <a:gd name="connsiteY9" fmla="*/ 2051034 h 2060093"/>
                <a:gd name="connsiteX10" fmla="*/ 107853 w 2548859"/>
                <a:gd name="connsiteY10" fmla="*/ 1773449 h 2060093"/>
                <a:gd name="connsiteX0" fmla="*/ 107853 w 2550227"/>
                <a:gd name="connsiteY0" fmla="*/ 1773449 h 2060093"/>
                <a:gd name="connsiteX1" fmla="*/ 115434 w 2550227"/>
                <a:gd name="connsiteY1" fmla="*/ 905118 h 2060093"/>
                <a:gd name="connsiteX2" fmla="*/ 1158519 w 2550227"/>
                <a:gd name="connsiteY2" fmla="*/ 286285 h 2060093"/>
                <a:gd name="connsiteX3" fmla="*/ 1953565 w 2550227"/>
                <a:gd name="connsiteY3" fmla="*/ 186661 h 2060093"/>
                <a:gd name="connsiteX4" fmla="*/ 2476079 w 2550227"/>
                <a:gd name="connsiteY4" fmla="*/ 49 h 2060093"/>
                <a:gd name="connsiteX5" fmla="*/ 2536826 w 2550227"/>
                <a:gd name="connsiteY5" fmla="*/ 204933 h 2060093"/>
                <a:gd name="connsiteX6" fmla="*/ 2381801 w 2550227"/>
                <a:gd name="connsiteY6" fmla="*/ 722296 h 2060093"/>
                <a:gd name="connsiteX7" fmla="*/ 1985346 w 2550227"/>
                <a:gd name="connsiteY7" fmla="*/ 1528714 h 2060093"/>
                <a:gd name="connsiteX8" fmla="*/ 1533687 w 2550227"/>
                <a:gd name="connsiteY8" fmla="*/ 1949369 h 2060093"/>
                <a:gd name="connsiteX9" fmla="*/ 843610 w 2550227"/>
                <a:gd name="connsiteY9" fmla="*/ 2051034 h 2060093"/>
                <a:gd name="connsiteX10" fmla="*/ 107853 w 2550227"/>
                <a:gd name="connsiteY10" fmla="*/ 1773449 h 2060093"/>
                <a:gd name="connsiteX0" fmla="*/ 90468 w 2532842"/>
                <a:gd name="connsiteY0" fmla="*/ 1773449 h 2060093"/>
                <a:gd name="connsiteX1" fmla="*/ 98049 w 2532842"/>
                <a:gd name="connsiteY1" fmla="*/ 905118 h 2060093"/>
                <a:gd name="connsiteX2" fmla="*/ 1141134 w 2532842"/>
                <a:gd name="connsiteY2" fmla="*/ 286285 h 2060093"/>
                <a:gd name="connsiteX3" fmla="*/ 1936180 w 2532842"/>
                <a:gd name="connsiteY3" fmla="*/ 186661 h 2060093"/>
                <a:gd name="connsiteX4" fmla="*/ 2458694 w 2532842"/>
                <a:gd name="connsiteY4" fmla="*/ 49 h 2060093"/>
                <a:gd name="connsiteX5" fmla="*/ 2519441 w 2532842"/>
                <a:gd name="connsiteY5" fmla="*/ 204933 h 2060093"/>
                <a:gd name="connsiteX6" fmla="*/ 2364416 w 2532842"/>
                <a:gd name="connsiteY6" fmla="*/ 722296 h 2060093"/>
                <a:gd name="connsiteX7" fmla="*/ 1967961 w 2532842"/>
                <a:gd name="connsiteY7" fmla="*/ 1528714 h 2060093"/>
                <a:gd name="connsiteX8" fmla="*/ 1516302 w 2532842"/>
                <a:gd name="connsiteY8" fmla="*/ 1949369 h 2060093"/>
                <a:gd name="connsiteX9" fmla="*/ 826225 w 2532842"/>
                <a:gd name="connsiteY9" fmla="*/ 2051034 h 2060093"/>
                <a:gd name="connsiteX10" fmla="*/ 90468 w 2532842"/>
                <a:gd name="connsiteY10" fmla="*/ 1773449 h 20600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532842" h="2060093">
                  <a:moveTo>
                    <a:pt x="90468" y="1773449"/>
                  </a:moveTo>
                  <a:cubicBezTo>
                    <a:pt x="-30895" y="1582463"/>
                    <a:pt x="-31897" y="1158624"/>
                    <a:pt x="98049" y="905118"/>
                  </a:cubicBezTo>
                  <a:cubicBezTo>
                    <a:pt x="227995" y="651612"/>
                    <a:pt x="469426" y="295053"/>
                    <a:pt x="1141134" y="286285"/>
                  </a:cubicBezTo>
                  <a:cubicBezTo>
                    <a:pt x="1374462" y="283239"/>
                    <a:pt x="1716587" y="234367"/>
                    <a:pt x="1936180" y="186661"/>
                  </a:cubicBezTo>
                  <a:cubicBezTo>
                    <a:pt x="2155773" y="138955"/>
                    <a:pt x="2361484" y="-2996"/>
                    <a:pt x="2458694" y="49"/>
                  </a:cubicBezTo>
                  <a:cubicBezTo>
                    <a:pt x="2555904" y="3094"/>
                    <a:pt x="2535154" y="84559"/>
                    <a:pt x="2519441" y="204933"/>
                  </a:cubicBezTo>
                  <a:cubicBezTo>
                    <a:pt x="2503728" y="325307"/>
                    <a:pt x="2432516" y="568341"/>
                    <a:pt x="2364416" y="722296"/>
                  </a:cubicBezTo>
                  <a:cubicBezTo>
                    <a:pt x="2296316" y="876251"/>
                    <a:pt x="2109313" y="1324202"/>
                    <a:pt x="1967961" y="1528714"/>
                  </a:cubicBezTo>
                  <a:cubicBezTo>
                    <a:pt x="1826609" y="1733226"/>
                    <a:pt x="1706591" y="1862316"/>
                    <a:pt x="1516302" y="1949369"/>
                  </a:cubicBezTo>
                  <a:cubicBezTo>
                    <a:pt x="1326013" y="2036422"/>
                    <a:pt x="1063864" y="2080354"/>
                    <a:pt x="826225" y="2051034"/>
                  </a:cubicBezTo>
                  <a:cubicBezTo>
                    <a:pt x="588586" y="2021714"/>
                    <a:pt x="211831" y="1964435"/>
                    <a:pt x="90468" y="1773449"/>
                  </a:cubicBezTo>
                  <a:close/>
                </a:path>
              </a:pathLst>
            </a:custGeom>
            <a:noFill/>
            <a:ln w="28575" cap="rnd" cmpd="sng" algn="ctr">
              <a:solidFill>
                <a:srgbClr val="B4CE82"/>
              </a:solidFill>
              <a:prstDash val="solid"/>
              <a:headEnd type="none" w="med" len="med"/>
              <a:tailEnd type="none" w="med" len="me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rgbClr val="3A3838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sp>
          <p:nvSpPr>
            <p:cNvPr id="308" name="Freeform: Shape 307">
              <a:extLst>
                <a:ext uri="{FF2B5EF4-FFF2-40B4-BE49-F238E27FC236}">
                  <a16:creationId xmlns:a16="http://schemas.microsoft.com/office/drawing/2014/main" id="{B54BAA25-F923-B7F8-7C6C-B1B86834733B}"/>
                </a:ext>
              </a:extLst>
            </p:cNvPr>
            <p:cNvSpPr/>
            <p:nvPr/>
          </p:nvSpPr>
          <p:spPr>
            <a:xfrm>
              <a:off x="5085481" y="3449385"/>
              <a:ext cx="549475" cy="581891"/>
            </a:xfrm>
            <a:custGeom>
              <a:avLst/>
              <a:gdLst>
                <a:gd name="connsiteX0" fmla="*/ 0 w 1234440"/>
                <a:gd name="connsiteY0" fmla="*/ 1177290 h 1177290"/>
                <a:gd name="connsiteX1" fmla="*/ 1234440 w 1234440"/>
                <a:gd name="connsiteY1" fmla="*/ 0 h 11772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234440" h="1177290">
                  <a:moveTo>
                    <a:pt x="0" y="1177290"/>
                  </a:moveTo>
                  <a:cubicBezTo>
                    <a:pt x="114300" y="734377"/>
                    <a:pt x="228600" y="291465"/>
                    <a:pt x="1234440" y="0"/>
                  </a:cubicBezTo>
                </a:path>
              </a:pathLst>
            </a:custGeom>
            <a:noFill/>
            <a:ln w="28575" cap="rnd" cmpd="sng" algn="ctr">
              <a:solidFill>
                <a:srgbClr val="B4CE82"/>
              </a:solidFill>
              <a:prstDash val="solid"/>
              <a:headEnd type="none" w="med" len="med"/>
              <a:tailEnd type="none" w="med" len="me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srgbClr val="3A3838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</p:grpSp>
      <p:pic>
        <p:nvPicPr>
          <p:cNvPr id="8" name="Graphic 7" descr="Folder">
            <a:extLst>
              <a:ext uri="{FF2B5EF4-FFF2-40B4-BE49-F238E27FC236}">
                <a16:creationId xmlns:a16="http://schemas.microsoft.com/office/drawing/2014/main" id="{2F45115A-22D8-03C0-8593-5B23697A8D4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212846" y="4243870"/>
            <a:ext cx="813221" cy="706906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A2FF46DA-CC55-DAFE-8EF1-949B41B40ACA}"/>
              </a:ext>
            </a:extLst>
          </p:cNvPr>
          <p:cNvSpPr txBox="1"/>
          <p:nvPr/>
        </p:nvSpPr>
        <p:spPr>
          <a:xfrm>
            <a:off x="2231074" y="4788812"/>
            <a:ext cx="77457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3A3838"/>
                </a:solidFill>
                <a:effectLst/>
                <a:uLnTx/>
                <a:uFillTx/>
                <a:latin typeface="Calibri" panose="020F0502020204030204"/>
              </a:rPr>
              <a:t>workflow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F0F1BE9F-7518-EC4C-F218-314E8CC1E768}"/>
              </a:ext>
            </a:extLst>
          </p:cNvPr>
          <p:cNvGrpSpPr/>
          <p:nvPr/>
        </p:nvGrpSpPr>
        <p:grpSpPr>
          <a:xfrm>
            <a:off x="2457959" y="4495179"/>
            <a:ext cx="329287" cy="250681"/>
            <a:chOff x="5857974" y="3824529"/>
            <a:chExt cx="1442884" cy="1263650"/>
          </a:xfrm>
        </p:grpSpPr>
        <p:sp>
          <p:nvSpPr>
            <p:cNvPr id="290" name="Rectangle 289">
              <a:extLst>
                <a:ext uri="{FF2B5EF4-FFF2-40B4-BE49-F238E27FC236}">
                  <a16:creationId xmlns:a16="http://schemas.microsoft.com/office/drawing/2014/main" id="{37C8C267-59B4-6119-2981-F373CC8F7329}"/>
                </a:ext>
              </a:extLst>
            </p:cNvPr>
            <p:cNvSpPr/>
            <p:nvPr/>
          </p:nvSpPr>
          <p:spPr>
            <a:xfrm>
              <a:off x="5857974" y="4256754"/>
              <a:ext cx="403385" cy="831425"/>
            </a:xfrm>
            <a:prstGeom prst="rect">
              <a:avLst/>
            </a:prstGeom>
            <a:solidFill>
              <a:srgbClr val="5B9BD5"/>
            </a:solidFill>
            <a:ln w="19050" cap="rnd" cmpd="sng" algn="ctr">
              <a:solidFill>
                <a:srgbClr val="5B9BD5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sp>
          <p:nvSpPr>
            <p:cNvPr id="291" name="Rectangle 290">
              <a:extLst>
                <a:ext uri="{FF2B5EF4-FFF2-40B4-BE49-F238E27FC236}">
                  <a16:creationId xmlns:a16="http://schemas.microsoft.com/office/drawing/2014/main" id="{3ACCC955-5EA6-A716-DF89-CF05780E0DDA}"/>
                </a:ext>
              </a:extLst>
            </p:cNvPr>
            <p:cNvSpPr/>
            <p:nvPr/>
          </p:nvSpPr>
          <p:spPr>
            <a:xfrm>
              <a:off x="6386583" y="4040852"/>
              <a:ext cx="403388" cy="1047327"/>
            </a:xfrm>
            <a:prstGeom prst="rect">
              <a:avLst/>
            </a:prstGeom>
            <a:solidFill>
              <a:srgbClr val="5B9BD5"/>
            </a:solidFill>
            <a:ln w="19050" cap="rnd" cmpd="sng" algn="ctr">
              <a:solidFill>
                <a:srgbClr val="5B9BD5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sp>
          <p:nvSpPr>
            <p:cNvPr id="292" name="Rectangle 291">
              <a:extLst>
                <a:ext uri="{FF2B5EF4-FFF2-40B4-BE49-F238E27FC236}">
                  <a16:creationId xmlns:a16="http://schemas.microsoft.com/office/drawing/2014/main" id="{EC2DDA42-428B-3715-C250-9D9CC3558EBE}"/>
                </a:ext>
              </a:extLst>
            </p:cNvPr>
            <p:cNvSpPr/>
            <p:nvPr/>
          </p:nvSpPr>
          <p:spPr>
            <a:xfrm>
              <a:off x="6897472" y="3824529"/>
              <a:ext cx="403386" cy="1263650"/>
            </a:xfrm>
            <a:prstGeom prst="rect">
              <a:avLst/>
            </a:prstGeom>
            <a:solidFill>
              <a:srgbClr val="5B9BD5"/>
            </a:solidFill>
            <a:ln w="19050" cap="rnd" cmpd="sng" algn="ctr">
              <a:solidFill>
                <a:srgbClr val="5B9BD5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</p:grp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E93A60F4-CA48-047A-C785-6A5DE5E3629E}"/>
              </a:ext>
            </a:extLst>
          </p:cNvPr>
          <p:cNvCxnSpPr/>
          <p:nvPr/>
        </p:nvCxnSpPr>
        <p:spPr>
          <a:xfrm>
            <a:off x="2092839" y="1349892"/>
            <a:ext cx="424926" cy="0"/>
          </a:xfrm>
          <a:prstGeom prst="line">
            <a:avLst/>
          </a:prstGeom>
          <a:noFill/>
          <a:ln w="38100" cap="rnd" cmpd="sng" algn="ctr">
            <a:solidFill>
              <a:srgbClr val="5B9BD5"/>
            </a:solidFill>
            <a:prstDash val="solid"/>
          </a:ln>
          <a:effectLst/>
        </p:spPr>
      </p:cxnSp>
      <p:pic>
        <p:nvPicPr>
          <p:cNvPr id="12" name="Graphic 11" descr="Folder">
            <a:extLst>
              <a:ext uri="{FF2B5EF4-FFF2-40B4-BE49-F238E27FC236}">
                <a16:creationId xmlns:a16="http://schemas.microsoft.com/office/drawing/2014/main" id="{91D5A493-F220-6E73-651F-CF5D93FE18B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211070" y="1505253"/>
            <a:ext cx="813221" cy="706906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EAD0C7BA-37C1-8DEB-6AA6-00B80FC6909D}"/>
              </a:ext>
            </a:extLst>
          </p:cNvPr>
          <p:cNvSpPr txBox="1"/>
          <p:nvPr/>
        </p:nvSpPr>
        <p:spPr>
          <a:xfrm>
            <a:off x="2360532" y="2036623"/>
            <a:ext cx="52610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3A3838"/>
                </a:solidFill>
                <a:effectLst/>
                <a:uLnTx/>
                <a:uFillTx/>
                <a:latin typeface="Calibri" panose="020F0502020204030204"/>
              </a:rPr>
              <a:t>study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5836A04D-BFBD-E22C-785B-339B5AAC042C}"/>
              </a:ext>
            </a:extLst>
          </p:cNvPr>
          <p:cNvCxnSpPr>
            <a:cxnSpLocks/>
          </p:cNvCxnSpPr>
          <p:nvPr/>
        </p:nvCxnSpPr>
        <p:spPr>
          <a:xfrm flipV="1">
            <a:off x="2631907" y="1375957"/>
            <a:ext cx="0" cy="231784"/>
          </a:xfrm>
          <a:prstGeom prst="line">
            <a:avLst/>
          </a:prstGeom>
          <a:noFill/>
          <a:ln w="38100" cap="rnd" cmpd="sng" algn="ctr">
            <a:solidFill>
              <a:srgbClr val="5B9BD5"/>
            </a:solidFill>
            <a:prstDash val="solid"/>
          </a:ln>
          <a:effectLst/>
        </p:spPr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5DA20A01-719F-3367-CDD5-3739B3885724}"/>
              </a:ext>
            </a:extLst>
          </p:cNvPr>
          <p:cNvCxnSpPr>
            <a:cxnSpLocks/>
          </p:cNvCxnSpPr>
          <p:nvPr/>
        </p:nvCxnSpPr>
        <p:spPr>
          <a:xfrm flipV="1">
            <a:off x="2611789" y="5048047"/>
            <a:ext cx="0" cy="231784"/>
          </a:xfrm>
          <a:prstGeom prst="line">
            <a:avLst/>
          </a:prstGeom>
          <a:noFill/>
          <a:ln w="38100" cap="rnd" cmpd="sng" algn="ctr">
            <a:solidFill>
              <a:srgbClr val="5B9BD5"/>
            </a:solidFill>
            <a:prstDash val="solid"/>
          </a:ln>
          <a:effectLst/>
        </p:spPr>
      </p:cxnSp>
      <p:pic>
        <p:nvPicPr>
          <p:cNvPr id="16" name="Graphic 15" descr="Folder">
            <a:extLst>
              <a:ext uri="{FF2B5EF4-FFF2-40B4-BE49-F238E27FC236}">
                <a16:creationId xmlns:a16="http://schemas.microsoft.com/office/drawing/2014/main" id="{9672EC6D-869F-607F-8CB7-B79EDE1FEBA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210584" y="5230001"/>
            <a:ext cx="813221" cy="706906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FE3420FC-C7C4-1BC7-D65B-A1E36252D7C3}"/>
              </a:ext>
            </a:extLst>
          </p:cNvPr>
          <p:cNvSpPr txBox="1"/>
          <p:nvPr/>
        </p:nvSpPr>
        <p:spPr>
          <a:xfrm>
            <a:off x="2402912" y="5774943"/>
            <a:ext cx="426369" cy="2574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rgbClr val="3A3838"/>
                </a:solidFill>
                <a:effectLst/>
                <a:uLnTx/>
                <a:uFillTx/>
                <a:latin typeface="Calibri" panose="020F0502020204030204"/>
              </a:rPr>
              <a:t>runs</a:t>
            </a:r>
          </a:p>
        </p:txBody>
      </p:sp>
      <p:grpSp>
        <p:nvGrpSpPr>
          <p:cNvPr id="18" name="Graphic 11" descr="Gears">
            <a:extLst>
              <a:ext uri="{FF2B5EF4-FFF2-40B4-BE49-F238E27FC236}">
                <a16:creationId xmlns:a16="http://schemas.microsoft.com/office/drawing/2014/main" id="{32539CF7-43B6-82AC-B216-5AE11F7B23FF}"/>
              </a:ext>
            </a:extLst>
          </p:cNvPr>
          <p:cNvGrpSpPr/>
          <p:nvPr/>
        </p:nvGrpSpPr>
        <p:grpSpPr>
          <a:xfrm rot="20446813" flipH="1">
            <a:off x="2484749" y="5463629"/>
            <a:ext cx="241731" cy="292525"/>
            <a:chOff x="5986457" y="5441275"/>
            <a:chExt cx="621029" cy="751522"/>
          </a:xfrm>
          <a:solidFill>
            <a:srgbClr val="A5A5A5"/>
          </a:solidFill>
        </p:grpSpPr>
        <p:sp>
          <p:nvSpPr>
            <p:cNvPr id="288" name="Freeform: Shape 287">
              <a:extLst>
                <a:ext uri="{FF2B5EF4-FFF2-40B4-BE49-F238E27FC236}">
                  <a16:creationId xmlns:a16="http://schemas.microsoft.com/office/drawing/2014/main" id="{EE388B79-92B4-38A2-2D1D-14BD32A6D59A}"/>
                </a:ext>
              </a:extLst>
            </p:cNvPr>
            <p:cNvSpPr/>
            <p:nvPr/>
          </p:nvSpPr>
          <p:spPr>
            <a:xfrm>
              <a:off x="6201723" y="5441275"/>
              <a:ext cx="405764" cy="404812"/>
            </a:xfrm>
            <a:custGeom>
              <a:avLst/>
              <a:gdLst>
                <a:gd name="connsiteX0" fmla="*/ 202883 w 405764"/>
                <a:gd name="connsiteY0" fmla="*/ 274320 h 404812"/>
                <a:gd name="connsiteX1" fmla="*/ 131445 w 405764"/>
                <a:gd name="connsiteY1" fmla="*/ 202883 h 404812"/>
                <a:gd name="connsiteX2" fmla="*/ 202883 w 405764"/>
                <a:gd name="connsiteY2" fmla="*/ 131445 h 404812"/>
                <a:gd name="connsiteX3" fmla="*/ 274320 w 405764"/>
                <a:gd name="connsiteY3" fmla="*/ 202883 h 404812"/>
                <a:gd name="connsiteX4" fmla="*/ 202883 w 405764"/>
                <a:gd name="connsiteY4" fmla="*/ 274320 h 404812"/>
                <a:gd name="connsiteX5" fmla="*/ 363855 w 405764"/>
                <a:gd name="connsiteY5" fmla="*/ 158115 h 404812"/>
                <a:gd name="connsiteX6" fmla="*/ 348615 w 405764"/>
                <a:gd name="connsiteY6" fmla="*/ 120968 h 404812"/>
                <a:gd name="connsiteX7" fmla="*/ 363855 w 405764"/>
                <a:gd name="connsiteY7" fmla="*/ 76200 h 404812"/>
                <a:gd name="connsiteX8" fmla="*/ 329565 w 405764"/>
                <a:gd name="connsiteY8" fmla="*/ 41910 h 404812"/>
                <a:gd name="connsiteX9" fmla="*/ 284798 w 405764"/>
                <a:gd name="connsiteY9" fmla="*/ 57150 h 404812"/>
                <a:gd name="connsiteX10" fmla="*/ 247650 w 405764"/>
                <a:gd name="connsiteY10" fmla="*/ 41910 h 404812"/>
                <a:gd name="connsiteX11" fmla="*/ 226695 w 405764"/>
                <a:gd name="connsiteY11" fmla="*/ 0 h 404812"/>
                <a:gd name="connsiteX12" fmla="*/ 179070 w 405764"/>
                <a:gd name="connsiteY12" fmla="*/ 0 h 404812"/>
                <a:gd name="connsiteX13" fmla="*/ 158115 w 405764"/>
                <a:gd name="connsiteY13" fmla="*/ 41910 h 404812"/>
                <a:gd name="connsiteX14" fmla="*/ 120968 w 405764"/>
                <a:gd name="connsiteY14" fmla="*/ 57150 h 404812"/>
                <a:gd name="connsiteX15" fmla="*/ 76200 w 405764"/>
                <a:gd name="connsiteY15" fmla="*/ 41910 h 404812"/>
                <a:gd name="connsiteX16" fmla="*/ 41910 w 405764"/>
                <a:gd name="connsiteY16" fmla="*/ 76200 h 404812"/>
                <a:gd name="connsiteX17" fmla="*/ 57150 w 405764"/>
                <a:gd name="connsiteY17" fmla="*/ 120968 h 404812"/>
                <a:gd name="connsiteX18" fmla="*/ 41910 w 405764"/>
                <a:gd name="connsiteY18" fmla="*/ 158115 h 404812"/>
                <a:gd name="connsiteX19" fmla="*/ 0 w 405764"/>
                <a:gd name="connsiteY19" fmla="*/ 179070 h 404812"/>
                <a:gd name="connsiteX20" fmla="*/ 0 w 405764"/>
                <a:gd name="connsiteY20" fmla="*/ 226695 h 404812"/>
                <a:gd name="connsiteX21" fmla="*/ 41910 w 405764"/>
                <a:gd name="connsiteY21" fmla="*/ 247650 h 404812"/>
                <a:gd name="connsiteX22" fmla="*/ 57150 w 405764"/>
                <a:gd name="connsiteY22" fmla="*/ 284798 h 404812"/>
                <a:gd name="connsiteX23" fmla="*/ 41910 w 405764"/>
                <a:gd name="connsiteY23" fmla="*/ 329565 h 404812"/>
                <a:gd name="connsiteX24" fmla="*/ 75248 w 405764"/>
                <a:gd name="connsiteY24" fmla="*/ 362903 h 404812"/>
                <a:gd name="connsiteX25" fmla="*/ 120015 w 405764"/>
                <a:gd name="connsiteY25" fmla="*/ 347663 h 404812"/>
                <a:gd name="connsiteX26" fmla="*/ 157163 w 405764"/>
                <a:gd name="connsiteY26" fmla="*/ 362903 h 404812"/>
                <a:gd name="connsiteX27" fmla="*/ 178118 w 405764"/>
                <a:gd name="connsiteY27" fmla="*/ 404813 h 404812"/>
                <a:gd name="connsiteX28" fmla="*/ 225743 w 405764"/>
                <a:gd name="connsiteY28" fmla="*/ 404813 h 404812"/>
                <a:gd name="connsiteX29" fmla="*/ 246698 w 405764"/>
                <a:gd name="connsiteY29" fmla="*/ 362903 h 404812"/>
                <a:gd name="connsiteX30" fmla="*/ 283845 w 405764"/>
                <a:gd name="connsiteY30" fmla="*/ 347663 h 404812"/>
                <a:gd name="connsiteX31" fmla="*/ 328613 w 405764"/>
                <a:gd name="connsiteY31" fmla="*/ 362903 h 404812"/>
                <a:gd name="connsiteX32" fmla="*/ 362903 w 405764"/>
                <a:gd name="connsiteY32" fmla="*/ 329565 h 404812"/>
                <a:gd name="connsiteX33" fmla="*/ 347663 w 405764"/>
                <a:gd name="connsiteY33" fmla="*/ 284798 h 404812"/>
                <a:gd name="connsiteX34" fmla="*/ 363855 w 405764"/>
                <a:gd name="connsiteY34" fmla="*/ 247650 h 404812"/>
                <a:gd name="connsiteX35" fmla="*/ 405765 w 405764"/>
                <a:gd name="connsiteY35" fmla="*/ 226695 h 404812"/>
                <a:gd name="connsiteX36" fmla="*/ 405765 w 405764"/>
                <a:gd name="connsiteY36" fmla="*/ 179070 h 404812"/>
                <a:gd name="connsiteX37" fmla="*/ 363855 w 405764"/>
                <a:gd name="connsiteY37" fmla="*/ 158115 h 4048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405764" h="404812">
                  <a:moveTo>
                    <a:pt x="202883" y="274320"/>
                  </a:moveTo>
                  <a:cubicBezTo>
                    <a:pt x="162877" y="274320"/>
                    <a:pt x="131445" y="241935"/>
                    <a:pt x="131445" y="202883"/>
                  </a:cubicBezTo>
                  <a:cubicBezTo>
                    <a:pt x="131445" y="163830"/>
                    <a:pt x="163830" y="131445"/>
                    <a:pt x="202883" y="131445"/>
                  </a:cubicBezTo>
                  <a:cubicBezTo>
                    <a:pt x="242888" y="131445"/>
                    <a:pt x="274320" y="163830"/>
                    <a:pt x="274320" y="202883"/>
                  </a:cubicBezTo>
                  <a:cubicBezTo>
                    <a:pt x="274320" y="241935"/>
                    <a:pt x="241935" y="274320"/>
                    <a:pt x="202883" y="274320"/>
                  </a:cubicBezTo>
                  <a:close/>
                  <a:moveTo>
                    <a:pt x="363855" y="158115"/>
                  </a:moveTo>
                  <a:cubicBezTo>
                    <a:pt x="360045" y="144780"/>
                    <a:pt x="355283" y="132398"/>
                    <a:pt x="348615" y="120968"/>
                  </a:cubicBezTo>
                  <a:lnTo>
                    <a:pt x="363855" y="76200"/>
                  </a:lnTo>
                  <a:lnTo>
                    <a:pt x="329565" y="41910"/>
                  </a:lnTo>
                  <a:lnTo>
                    <a:pt x="284798" y="57150"/>
                  </a:lnTo>
                  <a:cubicBezTo>
                    <a:pt x="273367" y="50483"/>
                    <a:pt x="260985" y="45720"/>
                    <a:pt x="247650" y="41910"/>
                  </a:cubicBezTo>
                  <a:lnTo>
                    <a:pt x="226695" y="0"/>
                  </a:lnTo>
                  <a:lnTo>
                    <a:pt x="179070" y="0"/>
                  </a:lnTo>
                  <a:lnTo>
                    <a:pt x="158115" y="41910"/>
                  </a:lnTo>
                  <a:cubicBezTo>
                    <a:pt x="144780" y="45720"/>
                    <a:pt x="132398" y="50483"/>
                    <a:pt x="120968" y="57150"/>
                  </a:cubicBezTo>
                  <a:lnTo>
                    <a:pt x="76200" y="41910"/>
                  </a:lnTo>
                  <a:lnTo>
                    <a:pt x="41910" y="76200"/>
                  </a:lnTo>
                  <a:lnTo>
                    <a:pt x="57150" y="120968"/>
                  </a:lnTo>
                  <a:cubicBezTo>
                    <a:pt x="50482" y="132398"/>
                    <a:pt x="45720" y="144780"/>
                    <a:pt x="41910" y="158115"/>
                  </a:cubicBezTo>
                  <a:lnTo>
                    <a:pt x="0" y="179070"/>
                  </a:lnTo>
                  <a:lnTo>
                    <a:pt x="0" y="226695"/>
                  </a:lnTo>
                  <a:lnTo>
                    <a:pt x="41910" y="247650"/>
                  </a:lnTo>
                  <a:cubicBezTo>
                    <a:pt x="45720" y="260985"/>
                    <a:pt x="50482" y="273368"/>
                    <a:pt x="57150" y="284798"/>
                  </a:cubicBezTo>
                  <a:lnTo>
                    <a:pt x="41910" y="329565"/>
                  </a:lnTo>
                  <a:lnTo>
                    <a:pt x="75248" y="362903"/>
                  </a:lnTo>
                  <a:lnTo>
                    <a:pt x="120015" y="347663"/>
                  </a:lnTo>
                  <a:cubicBezTo>
                    <a:pt x="131445" y="354330"/>
                    <a:pt x="143827" y="359093"/>
                    <a:pt x="157163" y="362903"/>
                  </a:cubicBezTo>
                  <a:lnTo>
                    <a:pt x="178118" y="404813"/>
                  </a:lnTo>
                  <a:lnTo>
                    <a:pt x="225743" y="404813"/>
                  </a:lnTo>
                  <a:lnTo>
                    <a:pt x="246698" y="362903"/>
                  </a:lnTo>
                  <a:cubicBezTo>
                    <a:pt x="260033" y="359093"/>
                    <a:pt x="272415" y="354330"/>
                    <a:pt x="283845" y="347663"/>
                  </a:cubicBezTo>
                  <a:lnTo>
                    <a:pt x="328613" y="362903"/>
                  </a:lnTo>
                  <a:lnTo>
                    <a:pt x="362903" y="329565"/>
                  </a:lnTo>
                  <a:lnTo>
                    <a:pt x="347663" y="284798"/>
                  </a:lnTo>
                  <a:cubicBezTo>
                    <a:pt x="354330" y="273368"/>
                    <a:pt x="360045" y="260033"/>
                    <a:pt x="363855" y="247650"/>
                  </a:cubicBezTo>
                  <a:lnTo>
                    <a:pt x="405765" y="226695"/>
                  </a:lnTo>
                  <a:lnTo>
                    <a:pt x="405765" y="179070"/>
                  </a:lnTo>
                  <a:lnTo>
                    <a:pt x="363855" y="158115"/>
                  </a:lnTo>
                  <a:close/>
                </a:path>
              </a:pathLst>
            </a:custGeom>
            <a:solidFill>
              <a:srgbClr val="A5A5A5"/>
            </a:solidFill>
            <a:ln w="19050" cap="rnd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  <p:sp>
          <p:nvSpPr>
            <p:cNvPr id="289" name="Freeform: Shape 288">
              <a:extLst>
                <a:ext uri="{FF2B5EF4-FFF2-40B4-BE49-F238E27FC236}">
                  <a16:creationId xmlns:a16="http://schemas.microsoft.com/office/drawing/2014/main" id="{0999475E-6990-6176-C544-924F06A26D4B}"/>
                </a:ext>
              </a:extLst>
            </p:cNvPr>
            <p:cNvSpPr/>
            <p:nvPr/>
          </p:nvSpPr>
          <p:spPr>
            <a:xfrm>
              <a:off x="5986457" y="5787985"/>
              <a:ext cx="405765" cy="404812"/>
            </a:xfrm>
            <a:custGeom>
              <a:avLst/>
              <a:gdLst>
                <a:gd name="connsiteX0" fmla="*/ 202883 w 405765"/>
                <a:gd name="connsiteY0" fmla="*/ 274320 h 404812"/>
                <a:gd name="connsiteX1" fmla="*/ 131445 w 405765"/>
                <a:gd name="connsiteY1" fmla="*/ 202882 h 404812"/>
                <a:gd name="connsiteX2" fmla="*/ 202883 w 405765"/>
                <a:gd name="connsiteY2" fmla="*/ 131445 h 404812"/>
                <a:gd name="connsiteX3" fmla="*/ 274320 w 405765"/>
                <a:gd name="connsiteY3" fmla="*/ 202882 h 404812"/>
                <a:gd name="connsiteX4" fmla="*/ 202883 w 405765"/>
                <a:gd name="connsiteY4" fmla="*/ 274320 h 404812"/>
                <a:gd name="connsiteX5" fmla="*/ 202883 w 405765"/>
                <a:gd name="connsiteY5" fmla="*/ 274320 h 404812"/>
                <a:gd name="connsiteX6" fmla="*/ 348615 w 405765"/>
                <a:gd name="connsiteY6" fmla="*/ 120967 h 404812"/>
                <a:gd name="connsiteX7" fmla="*/ 363855 w 405765"/>
                <a:gd name="connsiteY7" fmla="*/ 76200 h 404812"/>
                <a:gd name="connsiteX8" fmla="*/ 329565 w 405765"/>
                <a:gd name="connsiteY8" fmla="*/ 41910 h 404812"/>
                <a:gd name="connsiteX9" fmla="*/ 284798 w 405765"/>
                <a:gd name="connsiteY9" fmla="*/ 57150 h 404812"/>
                <a:gd name="connsiteX10" fmla="*/ 247650 w 405765"/>
                <a:gd name="connsiteY10" fmla="*/ 41910 h 404812"/>
                <a:gd name="connsiteX11" fmla="*/ 226695 w 405765"/>
                <a:gd name="connsiteY11" fmla="*/ 0 h 404812"/>
                <a:gd name="connsiteX12" fmla="*/ 179070 w 405765"/>
                <a:gd name="connsiteY12" fmla="*/ 0 h 404812"/>
                <a:gd name="connsiteX13" fmla="*/ 158115 w 405765"/>
                <a:gd name="connsiteY13" fmla="*/ 41910 h 404812"/>
                <a:gd name="connsiteX14" fmla="*/ 120968 w 405765"/>
                <a:gd name="connsiteY14" fmla="*/ 57150 h 404812"/>
                <a:gd name="connsiteX15" fmla="*/ 76200 w 405765"/>
                <a:gd name="connsiteY15" fmla="*/ 41910 h 404812"/>
                <a:gd name="connsiteX16" fmla="*/ 42863 w 405765"/>
                <a:gd name="connsiteY16" fmla="*/ 75247 h 404812"/>
                <a:gd name="connsiteX17" fmla="*/ 57150 w 405765"/>
                <a:gd name="connsiteY17" fmla="*/ 120015 h 404812"/>
                <a:gd name="connsiteX18" fmla="*/ 41910 w 405765"/>
                <a:gd name="connsiteY18" fmla="*/ 157163 h 404812"/>
                <a:gd name="connsiteX19" fmla="*/ 0 w 405765"/>
                <a:gd name="connsiteY19" fmla="*/ 178117 h 404812"/>
                <a:gd name="connsiteX20" fmla="*/ 0 w 405765"/>
                <a:gd name="connsiteY20" fmla="*/ 225742 h 404812"/>
                <a:gd name="connsiteX21" fmla="*/ 41910 w 405765"/>
                <a:gd name="connsiteY21" fmla="*/ 246698 h 404812"/>
                <a:gd name="connsiteX22" fmla="*/ 57150 w 405765"/>
                <a:gd name="connsiteY22" fmla="*/ 283845 h 404812"/>
                <a:gd name="connsiteX23" fmla="*/ 42863 w 405765"/>
                <a:gd name="connsiteY23" fmla="*/ 328613 h 404812"/>
                <a:gd name="connsiteX24" fmla="*/ 76200 w 405765"/>
                <a:gd name="connsiteY24" fmla="*/ 361950 h 404812"/>
                <a:gd name="connsiteX25" fmla="*/ 120968 w 405765"/>
                <a:gd name="connsiteY25" fmla="*/ 347663 h 404812"/>
                <a:gd name="connsiteX26" fmla="*/ 158115 w 405765"/>
                <a:gd name="connsiteY26" fmla="*/ 362903 h 404812"/>
                <a:gd name="connsiteX27" fmla="*/ 179070 w 405765"/>
                <a:gd name="connsiteY27" fmla="*/ 404813 h 404812"/>
                <a:gd name="connsiteX28" fmla="*/ 226695 w 405765"/>
                <a:gd name="connsiteY28" fmla="*/ 404813 h 404812"/>
                <a:gd name="connsiteX29" fmla="*/ 247650 w 405765"/>
                <a:gd name="connsiteY29" fmla="*/ 362903 h 404812"/>
                <a:gd name="connsiteX30" fmla="*/ 284798 w 405765"/>
                <a:gd name="connsiteY30" fmla="*/ 347663 h 404812"/>
                <a:gd name="connsiteX31" fmla="*/ 329565 w 405765"/>
                <a:gd name="connsiteY31" fmla="*/ 362903 h 404812"/>
                <a:gd name="connsiteX32" fmla="*/ 362903 w 405765"/>
                <a:gd name="connsiteY32" fmla="*/ 328613 h 404812"/>
                <a:gd name="connsiteX33" fmla="*/ 348615 w 405765"/>
                <a:gd name="connsiteY33" fmla="*/ 284798 h 404812"/>
                <a:gd name="connsiteX34" fmla="*/ 363855 w 405765"/>
                <a:gd name="connsiteY34" fmla="*/ 247650 h 404812"/>
                <a:gd name="connsiteX35" fmla="*/ 405765 w 405765"/>
                <a:gd name="connsiteY35" fmla="*/ 226695 h 404812"/>
                <a:gd name="connsiteX36" fmla="*/ 405765 w 405765"/>
                <a:gd name="connsiteY36" fmla="*/ 179070 h 404812"/>
                <a:gd name="connsiteX37" fmla="*/ 363855 w 405765"/>
                <a:gd name="connsiteY37" fmla="*/ 158115 h 404812"/>
                <a:gd name="connsiteX38" fmla="*/ 348615 w 405765"/>
                <a:gd name="connsiteY38" fmla="*/ 120967 h 4048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405765" h="404812">
                  <a:moveTo>
                    <a:pt x="202883" y="274320"/>
                  </a:moveTo>
                  <a:cubicBezTo>
                    <a:pt x="162878" y="274320"/>
                    <a:pt x="131445" y="241935"/>
                    <a:pt x="131445" y="202882"/>
                  </a:cubicBezTo>
                  <a:cubicBezTo>
                    <a:pt x="131445" y="162877"/>
                    <a:pt x="163830" y="131445"/>
                    <a:pt x="202883" y="131445"/>
                  </a:cubicBezTo>
                  <a:cubicBezTo>
                    <a:pt x="242888" y="131445"/>
                    <a:pt x="274320" y="163830"/>
                    <a:pt x="274320" y="202882"/>
                  </a:cubicBezTo>
                  <a:cubicBezTo>
                    <a:pt x="274320" y="241935"/>
                    <a:pt x="242888" y="274320"/>
                    <a:pt x="202883" y="274320"/>
                  </a:cubicBezTo>
                  <a:lnTo>
                    <a:pt x="202883" y="274320"/>
                  </a:lnTo>
                  <a:close/>
                  <a:moveTo>
                    <a:pt x="348615" y="120967"/>
                  </a:moveTo>
                  <a:lnTo>
                    <a:pt x="363855" y="76200"/>
                  </a:lnTo>
                  <a:lnTo>
                    <a:pt x="329565" y="41910"/>
                  </a:lnTo>
                  <a:lnTo>
                    <a:pt x="284798" y="57150"/>
                  </a:lnTo>
                  <a:cubicBezTo>
                    <a:pt x="273368" y="50482"/>
                    <a:pt x="260033" y="45720"/>
                    <a:pt x="247650" y="41910"/>
                  </a:cubicBezTo>
                  <a:lnTo>
                    <a:pt x="226695" y="0"/>
                  </a:lnTo>
                  <a:lnTo>
                    <a:pt x="179070" y="0"/>
                  </a:lnTo>
                  <a:lnTo>
                    <a:pt x="158115" y="41910"/>
                  </a:lnTo>
                  <a:cubicBezTo>
                    <a:pt x="144780" y="45720"/>
                    <a:pt x="132398" y="50482"/>
                    <a:pt x="120968" y="57150"/>
                  </a:cubicBezTo>
                  <a:lnTo>
                    <a:pt x="76200" y="41910"/>
                  </a:lnTo>
                  <a:lnTo>
                    <a:pt x="42863" y="75247"/>
                  </a:lnTo>
                  <a:lnTo>
                    <a:pt x="57150" y="120015"/>
                  </a:lnTo>
                  <a:cubicBezTo>
                    <a:pt x="50483" y="131445"/>
                    <a:pt x="45720" y="144780"/>
                    <a:pt x="41910" y="157163"/>
                  </a:cubicBezTo>
                  <a:lnTo>
                    <a:pt x="0" y="178117"/>
                  </a:lnTo>
                  <a:lnTo>
                    <a:pt x="0" y="225742"/>
                  </a:lnTo>
                  <a:lnTo>
                    <a:pt x="41910" y="246698"/>
                  </a:lnTo>
                  <a:cubicBezTo>
                    <a:pt x="45720" y="260032"/>
                    <a:pt x="50483" y="272415"/>
                    <a:pt x="57150" y="283845"/>
                  </a:cubicBezTo>
                  <a:lnTo>
                    <a:pt x="42863" y="328613"/>
                  </a:lnTo>
                  <a:lnTo>
                    <a:pt x="76200" y="361950"/>
                  </a:lnTo>
                  <a:lnTo>
                    <a:pt x="120968" y="347663"/>
                  </a:lnTo>
                  <a:cubicBezTo>
                    <a:pt x="132398" y="354330"/>
                    <a:pt x="144780" y="359092"/>
                    <a:pt x="158115" y="362903"/>
                  </a:cubicBezTo>
                  <a:lnTo>
                    <a:pt x="179070" y="404813"/>
                  </a:lnTo>
                  <a:lnTo>
                    <a:pt x="226695" y="404813"/>
                  </a:lnTo>
                  <a:lnTo>
                    <a:pt x="247650" y="362903"/>
                  </a:lnTo>
                  <a:cubicBezTo>
                    <a:pt x="260985" y="359092"/>
                    <a:pt x="273368" y="354330"/>
                    <a:pt x="284798" y="347663"/>
                  </a:cubicBezTo>
                  <a:lnTo>
                    <a:pt x="329565" y="362903"/>
                  </a:lnTo>
                  <a:lnTo>
                    <a:pt x="362903" y="328613"/>
                  </a:lnTo>
                  <a:lnTo>
                    <a:pt x="348615" y="284798"/>
                  </a:lnTo>
                  <a:cubicBezTo>
                    <a:pt x="355283" y="273367"/>
                    <a:pt x="360045" y="260985"/>
                    <a:pt x="363855" y="247650"/>
                  </a:cubicBezTo>
                  <a:lnTo>
                    <a:pt x="405765" y="226695"/>
                  </a:lnTo>
                  <a:lnTo>
                    <a:pt x="405765" y="179070"/>
                  </a:lnTo>
                  <a:lnTo>
                    <a:pt x="363855" y="158115"/>
                  </a:lnTo>
                  <a:cubicBezTo>
                    <a:pt x="360045" y="144780"/>
                    <a:pt x="355283" y="132397"/>
                    <a:pt x="348615" y="120967"/>
                  </a:cubicBezTo>
                  <a:close/>
                </a:path>
              </a:pathLst>
            </a:custGeom>
            <a:solidFill>
              <a:srgbClr val="A5A5A5"/>
            </a:solidFill>
            <a:ln w="19050" cap="rnd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</a:endParaRPr>
            </a:p>
          </p:txBody>
        </p:sp>
      </p:grpSp>
      <p:grpSp>
        <p:nvGrpSpPr>
          <p:cNvPr id="318" name="Group 317">
            <a:extLst>
              <a:ext uri="{FF2B5EF4-FFF2-40B4-BE49-F238E27FC236}">
                <a16:creationId xmlns:a16="http://schemas.microsoft.com/office/drawing/2014/main" id="{9C0D18E2-1708-0660-9CA2-FF176F2AC9C0}"/>
              </a:ext>
            </a:extLst>
          </p:cNvPr>
          <p:cNvGrpSpPr/>
          <p:nvPr/>
        </p:nvGrpSpPr>
        <p:grpSpPr>
          <a:xfrm>
            <a:off x="2203544" y="2701305"/>
            <a:ext cx="813221" cy="706905"/>
            <a:chOff x="2203544" y="2701305"/>
            <a:chExt cx="813221" cy="706905"/>
          </a:xfrm>
        </p:grpSpPr>
        <p:pic>
          <p:nvPicPr>
            <p:cNvPr id="19" name="Graphic 18" descr="Folder">
              <a:extLst>
                <a:ext uri="{FF2B5EF4-FFF2-40B4-BE49-F238E27FC236}">
                  <a16:creationId xmlns:a16="http://schemas.microsoft.com/office/drawing/2014/main" id="{67148E04-B87B-D1A8-70A9-0EC5389CB64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2203544" y="2701305"/>
              <a:ext cx="813221" cy="706905"/>
            </a:xfrm>
            <a:prstGeom prst="rect">
              <a:avLst/>
            </a:prstGeom>
          </p:spPr>
        </p:pic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3B6E2B0F-7343-884B-DBC6-58239D385890}"/>
                </a:ext>
              </a:extLst>
            </p:cNvPr>
            <p:cNvGrpSpPr/>
            <p:nvPr/>
          </p:nvGrpSpPr>
          <p:grpSpPr>
            <a:xfrm>
              <a:off x="2399750" y="2940251"/>
              <a:ext cx="408337" cy="257430"/>
              <a:chOff x="2846189" y="2844264"/>
              <a:chExt cx="616235" cy="388496"/>
            </a:xfrm>
          </p:grpSpPr>
          <p:sp>
            <p:nvSpPr>
              <p:cNvPr id="285" name="Freeform: Shape 284">
                <a:extLst>
                  <a:ext uri="{FF2B5EF4-FFF2-40B4-BE49-F238E27FC236}">
                    <a16:creationId xmlns:a16="http://schemas.microsoft.com/office/drawing/2014/main" id="{E9932127-D481-215A-71C2-A74BC77F1B40}"/>
                  </a:ext>
                </a:extLst>
              </p:cNvPr>
              <p:cNvSpPr/>
              <p:nvPr/>
            </p:nvSpPr>
            <p:spPr>
              <a:xfrm>
                <a:off x="2913171" y="2897850"/>
                <a:ext cx="227739" cy="133964"/>
              </a:xfrm>
              <a:custGeom>
                <a:avLst/>
                <a:gdLst>
                  <a:gd name="connsiteX0" fmla="*/ 113870 w 227739"/>
                  <a:gd name="connsiteY0" fmla="*/ 133964 h 133964"/>
                  <a:gd name="connsiteX1" fmla="*/ 227739 w 227739"/>
                  <a:gd name="connsiteY1" fmla="*/ 66982 h 133964"/>
                  <a:gd name="connsiteX2" fmla="*/ 113870 w 227739"/>
                  <a:gd name="connsiteY2" fmla="*/ 0 h 133964"/>
                  <a:gd name="connsiteX3" fmla="*/ 0 w 227739"/>
                  <a:gd name="connsiteY3" fmla="*/ 66982 h 133964"/>
                  <a:gd name="connsiteX4" fmla="*/ 113870 w 227739"/>
                  <a:gd name="connsiteY4" fmla="*/ 133964 h 133964"/>
                  <a:gd name="connsiteX5" fmla="*/ 113870 w 227739"/>
                  <a:gd name="connsiteY5" fmla="*/ 26793 h 133964"/>
                  <a:gd name="connsiteX6" fmla="*/ 200946 w 227739"/>
                  <a:gd name="connsiteY6" fmla="*/ 66982 h 133964"/>
                  <a:gd name="connsiteX7" fmla="*/ 113870 w 227739"/>
                  <a:gd name="connsiteY7" fmla="*/ 107171 h 133964"/>
                  <a:gd name="connsiteX8" fmla="*/ 26793 w 227739"/>
                  <a:gd name="connsiteY8" fmla="*/ 66982 h 133964"/>
                  <a:gd name="connsiteX9" fmla="*/ 113870 w 227739"/>
                  <a:gd name="connsiteY9" fmla="*/ 26793 h 1339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27739" h="133964">
                    <a:moveTo>
                      <a:pt x="113870" y="133964"/>
                    </a:moveTo>
                    <a:cubicBezTo>
                      <a:pt x="177717" y="133964"/>
                      <a:pt x="227739" y="104539"/>
                      <a:pt x="227739" y="66982"/>
                    </a:cubicBezTo>
                    <a:cubicBezTo>
                      <a:pt x="227739" y="29425"/>
                      <a:pt x="177717" y="0"/>
                      <a:pt x="113870" y="0"/>
                    </a:cubicBezTo>
                    <a:cubicBezTo>
                      <a:pt x="50022" y="0"/>
                      <a:pt x="0" y="29425"/>
                      <a:pt x="0" y="66982"/>
                    </a:cubicBezTo>
                    <a:cubicBezTo>
                      <a:pt x="0" y="104539"/>
                      <a:pt x="50022" y="133964"/>
                      <a:pt x="113870" y="133964"/>
                    </a:cubicBezTo>
                    <a:close/>
                    <a:moveTo>
                      <a:pt x="113870" y="26793"/>
                    </a:moveTo>
                    <a:cubicBezTo>
                      <a:pt x="165185" y="26793"/>
                      <a:pt x="200946" y="47973"/>
                      <a:pt x="200946" y="66982"/>
                    </a:cubicBezTo>
                    <a:cubicBezTo>
                      <a:pt x="200946" y="85992"/>
                      <a:pt x="165185" y="107171"/>
                      <a:pt x="113870" y="107171"/>
                    </a:cubicBezTo>
                    <a:cubicBezTo>
                      <a:pt x="62555" y="107171"/>
                      <a:pt x="26793" y="85992"/>
                      <a:pt x="26793" y="66982"/>
                    </a:cubicBezTo>
                    <a:cubicBezTo>
                      <a:pt x="26793" y="47973"/>
                      <a:pt x="62555" y="26793"/>
                      <a:pt x="113870" y="26793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rgbClr val="FFC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595959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86" name="Freeform: Shape 285">
                <a:extLst>
                  <a:ext uri="{FF2B5EF4-FFF2-40B4-BE49-F238E27FC236}">
                    <a16:creationId xmlns:a16="http://schemas.microsoft.com/office/drawing/2014/main" id="{A54B5E9E-C049-193F-40DA-23AE1877E344}"/>
                  </a:ext>
                </a:extLst>
              </p:cNvPr>
              <p:cNvSpPr/>
              <p:nvPr/>
            </p:nvSpPr>
            <p:spPr>
              <a:xfrm>
                <a:off x="2966757" y="2938039"/>
                <a:ext cx="120567" cy="53585"/>
              </a:xfrm>
              <a:custGeom>
                <a:avLst/>
                <a:gdLst>
                  <a:gd name="connsiteX0" fmla="*/ 120568 w 120567"/>
                  <a:gd name="connsiteY0" fmla="*/ 26793 h 53585"/>
                  <a:gd name="connsiteX1" fmla="*/ 60284 w 120567"/>
                  <a:gd name="connsiteY1" fmla="*/ 53586 h 53585"/>
                  <a:gd name="connsiteX2" fmla="*/ 0 w 120567"/>
                  <a:gd name="connsiteY2" fmla="*/ 26793 h 53585"/>
                  <a:gd name="connsiteX3" fmla="*/ 60284 w 120567"/>
                  <a:gd name="connsiteY3" fmla="*/ 0 h 53585"/>
                  <a:gd name="connsiteX4" fmla="*/ 120568 w 120567"/>
                  <a:gd name="connsiteY4" fmla="*/ 26793 h 535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0567" h="53585">
                    <a:moveTo>
                      <a:pt x="120568" y="26793"/>
                    </a:moveTo>
                    <a:cubicBezTo>
                      <a:pt x="120568" y="41590"/>
                      <a:pt x="93578" y="53586"/>
                      <a:pt x="60284" y="53586"/>
                    </a:cubicBezTo>
                    <a:cubicBezTo>
                      <a:pt x="26990" y="53586"/>
                      <a:pt x="0" y="41590"/>
                      <a:pt x="0" y="26793"/>
                    </a:cubicBezTo>
                    <a:cubicBezTo>
                      <a:pt x="0" y="11996"/>
                      <a:pt x="26990" y="0"/>
                      <a:pt x="60284" y="0"/>
                    </a:cubicBezTo>
                    <a:cubicBezTo>
                      <a:pt x="93578" y="0"/>
                      <a:pt x="120568" y="11996"/>
                      <a:pt x="120568" y="26793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rgbClr val="FFC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595959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287" name="Freeform: Shape 286">
                <a:extLst>
                  <a:ext uri="{FF2B5EF4-FFF2-40B4-BE49-F238E27FC236}">
                    <a16:creationId xmlns:a16="http://schemas.microsoft.com/office/drawing/2014/main" id="{4098EBA1-8D17-DF7A-D994-3D5ACF03FBB6}"/>
                  </a:ext>
                </a:extLst>
              </p:cNvPr>
              <p:cNvSpPr/>
              <p:nvPr/>
            </p:nvSpPr>
            <p:spPr>
              <a:xfrm>
                <a:off x="2846189" y="2844264"/>
                <a:ext cx="616235" cy="388496"/>
              </a:xfrm>
              <a:custGeom>
                <a:avLst/>
                <a:gdLst>
                  <a:gd name="connsiteX0" fmla="*/ 587178 w 616235"/>
                  <a:gd name="connsiteY0" fmla="*/ 139242 h 388496"/>
                  <a:gd name="connsiteX1" fmla="*/ 359366 w 616235"/>
                  <a:gd name="connsiteY1" fmla="*/ 140287 h 388496"/>
                  <a:gd name="connsiteX2" fmla="*/ 361703 w 616235"/>
                  <a:gd name="connsiteY2" fmla="*/ 120568 h 388496"/>
                  <a:gd name="connsiteX3" fmla="*/ 180852 w 616235"/>
                  <a:gd name="connsiteY3" fmla="*/ 0 h 388496"/>
                  <a:gd name="connsiteX4" fmla="*/ 0 w 616235"/>
                  <a:gd name="connsiteY4" fmla="*/ 120568 h 388496"/>
                  <a:gd name="connsiteX5" fmla="*/ 0 w 616235"/>
                  <a:gd name="connsiteY5" fmla="*/ 259180 h 388496"/>
                  <a:gd name="connsiteX6" fmla="*/ 188615 w 616235"/>
                  <a:gd name="connsiteY6" fmla="*/ 388496 h 388496"/>
                  <a:gd name="connsiteX7" fmla="*/ 353786 w 616235"/>
                  <a:gd name="connsiteY7" fmla="*/ 334837 h 388496"/>
                  <a:gd name="connsiteX8" fmla="*/ 570674 w 616235"/>
                  <a:gd name="connsiteY8" fmla="*/ 323242 h 388496"/>
                  <a:gd name="connsiteX9" fmla="*/ 616235 w 616235"/>
                  <a:gd name="connsiteY9" fmla="*/ 343772 h 388496"/>
                  <a:gd name="connsiteX10" fmla="*/ 616235 w 616235"/>
                  <a:gd name="connsiteY10" fmla="*/ 152331 h 388496"/>
                  <a:gd name="connsiteX11" fmla="*/ 395194 w 616235"/>
                  <a:gd name="connsiteY11" fmla="*/ 169224 h 388496"/>
                  <a:gd name="connsiteX12" fmla="*/ 421987 w 616235"/>
                  <a:gd name="connsiteY12" fmla="*/ 161333 h 388496"/>
                  <a:gd name="connsiteX13" fmla="*/ 421987 w 616235"/>
                  <a:gd name="connsiteY13" fmla="*/ 247834 h 388496"/>
                  <a:gd name="connsiteX14" fmla="*/ 395194 w 616235"/>
                  <a:gd name="connsiteY14" fmla="*/ 247834 h 388496"/>
                  <a:gd name="connsiteX15" fmla="*/ 60284 w 616235"/>
                  <a:gd name="connsiteY15" fmla="*/ 214343 h 388496"/>
                  <a:gd name="connsiteX16" fmla="*/ 65964 w 616235"/>
                  <a:gd name="connsiteY16" fmla="*/ 214343 h 388496"/>
                  <a:gd name="connsiteX17" fmla="*/ 87077 w 616235"/>
                  <a:gd name="connsiteY17" fmla="*/ 224176 h 388496"/>
                  <a:gd name="connsiteX18" fmla="*/ 87077 w 616235"/>
                  <a:gd name="connsiteY18" fmla="*/ 261230 h 388496"/>
                  <a:gd name="connsiteX19" fmla="*/ 60284 w 616235"/>
                  <a:gd name="connsiteY19" fmla="*/ 261230 h 388496"/>
                  <a:gd name="connsiteX20" fmla="*/ 194248 w 616235"/>
                  <a:gd name="connsiteY20" fmla="*/ 240787 h 388496"/>
                  <a:gd name="connsiteX21" fmla="*/ 221041 w 616235"/>
                  <a:gd name="connsiteY21" fmla="*/ 238235 h 388496"/>
                  <a:gd name="connsiteX22" fmla="*/ 221041 w 616235"/>
                  <a:gd name="connsiteY22" fmla="*/ 281325 h 388496"/>
                  <a:gd name="connsiteX23" fmla="*/ 194248 w 616235"/>
                  <a:gd name="connsiteY23" fmla="*/ 281325 h 388496"/>
                  <a:gd name="connsiteX24" fmla="*/ 261230 w 616235"/>
                  <a:gd name="connsiteY24" fmla="*/ 228978 h 388496"/>
                  <a:gd name="connsiteX25" fmla="*/ 288023 w 616235"/>
                  <a:gd name="connsiteY25" fmla="*/ 218261 h 388496"/>
                  <a:gd name="connsiteX26" fmla="*/ 288023 w 616235"/>
                  <a:gd name="connsiteY26" fmla="*/ 301419 h 388496"/>
                  <a:gd name="connsiteX27" fmla="*/ 261230 w 616235"/>
                  <a:gd name="connsiteY27" fmla="*/ 301419 h 388496"/>
                  <a:gd name="connsiteX28" fmla="*/ 328212 w 616235"/>
                  <a:gd name="connsiteY28" fmla="*/ 199801 h 388496"/>
                  <a:gd name="connsiteX29" fmla="*/ 353786 w 616235"/>
                  <a:gd name="connsiteY29" fmla="*/ 187476 h 388496"/>
                  <a:gd name="connsiteX30" fmla="*/ 355005 w 616235"/>
                  <a:gd name="connsiteY30" fmla="*/ 186867 h 388496"/>
                  <a:gd name="connsiteX31" fmla="*/ 355005 w 616235"/>
                  <a:gd name="connsiteY31" fmla="*/ 234437 h 388496"/>
                  <a:gd name="connsiteX32" fmla="*/ 328212 w 616235"/>
                  <a:gd name="connsiteY32" fmla="*/ 234437 h 388496"/>
                  <a:gd name="connsiteX33" fmla="*/ 154059 w 616235"/>
                  <a:gd name="connsiteY33" fmla="*/ 314816 h 388496"/>
                  <a:gd name="connsiteX34" fmla="*/ 127266 w 616235"/>
                  <a:gd name="connsiteY34" fmla="*/ 314816 h 388496"/>
                  <a:gd name="connsiteX35" fmla="*/ 127266 w 616235"/>
                  <a:gd name="connsiteY35" fmla="*/ 235944 h 388496"/>
                  <a:gd name="connsiteX36" fmla="*/ 154059 w 616235"/>
                  <a:gd name="connsiteY36" fmla="*/ 239863 h 388496"/>
                  <a:gd name="connsiteX37" fmla="*/ 462176 w 616235"/>
                  <a:gd name="connsiteY37" fmla="*/ 200946 h 388496"/>
                  <a:gd name="connsiteX38" fmla="*/ 462176 w 616235"/>
                  <a:gd name="connsiteY38" fmla="*/ 155345 h 388496"/>
                  <a:gd name="connsiteX39" fmla="*/ 488969 w 616235"/>
                  <a:gd name="connsiteY39" fmla="*/ 155345 h 388496"/>
                  <a:gd name="connsiteX40" fmla="*/ 488969 w 616235"/>
                  <a:gd name="connsiteY40" fmla="*/ 200946 h 388496"/>
                  <a:gd name="connsiteX41" fmla="*/ 180852 w 616235"/>
                  <a:gd name="connsiteY41" fmla="*/ 40189 h 388496"/>
                  <a:gd name="connsiteX42" fmla="*/ 321514 w 616235"/>
                  <a:gd name="connsiteY42" fmla="*/ 120568 h 388496"/>
                  <a:gd name="connsiteX43" fmla="*/ 180852 w 616235"/>
                  <a:gd name="connsiteY43" fmla="*/ 200946 h 388496"/>
                  <a:gd name="connsiteX44" fmla="*/ 40189 w 616235"/>
                  <a:gd name="connsiteY44" fmla="*/ 120568 h 388496"/>
                  <a:gd name="connsiteX45" fmla="*/ 180852 w 616235"/>
                  <a:gd name="connsiteY45" fmla="*/ 40189 h 388496"/>
                  <a:gd name="connsiteX46" fmla="*/ 576046 w 616235"/>
                  <a:gd name="connsiteY46" fmla="*/ 281847 h 388496"/>
                  <a:gd name="connsiteX47" fmla="*/ 534216 w 616235"/>
                  <a:gd name="connsiteY47" fmla="*/ 268658 h 388496"/>
                  <a:gd name="connsiteX48" fmla="*/ 522460 w 616235"/>
                  <a:gd name="connsiteY48" fmla="*/ 217390 h 388496"/>
                  <a:gd name="connsiteX49" fmla="*/ 538536 w 616235"/>
                  <a:gd name="connsiteY49" fmla="*/ 164066 h 388496"/>
                  <a:gd name="connsiteX50" fmla="*/ 570687 w 616235"/>
                  <a:gd name="connsiteY50" fmla="*/ 175882 h 388496"/>
                  <a:gd name="connsiteX51" fmla="*/ 576046 w 616235"/>
                  <a:gd name="connsiteY51" fmla="*/ 178300 h 3884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616235" h="388496">
                    <a:moveTo>
                      <a:pt x="587178" y="139242"/>
                    </a:moveTo>
                    <a:cubicBezTo>
                      <a:pt x="513210" y="105932"/>
                      <a:pt x="436683" y="106421"/>
                      <a:pt x="359366" y="140287"/>
                    </a:cubicBezTo>
                    <a:cubicBezTo>
                      <a:pt x="360908" y="133827"/>
                      <a:pt x="361693" y="127210"/>
                      <a:pt x="361703" y="120568"/>
                    </a:cubicBezTo>
                    <a:cubicBezTo>
                      <a:pt x="361703" y="52963"/>
                      <a:pt x="282269" y="0"/>
                      <a:pt x="180852" y="0"/>
                    </a:cubicBezTo>
                    <a:cubicBezTo>
                      <a:pt x="79434" y="0"/>
                      <a:pt x="0" y="52963"/>
                      <a:pt x="0" y="120568"/>
                    </a:cubicBezTo>
                    <a:lnTo>
                      <a:pt x="0" y="259180"/>
                    </a:lnTo>
                    <a:cubicBezTo>
                      <a:pt x="0" y="331695"/>
                      <a:pt x="82850" y="388496"/>
                      <a:pt x="188615" y="388496"/>
                    </a:cubicBezTo>
                    <a:cubicBezTo>
                      <a:pt x="252248" y="388496"/>
                      <a:pt x="318306" y="353592"/>
                      <a:pt x="353786" y="334837"/>
                    </a:cubicBezTo>
                    <a:cubicBezTo>
                      <a:pt x="427848" y="295692"/>
                      <a:pt x="500825" y="291787"/>
                      <a:pt x="570674" y="323242"/>
                    </a:cubicBezTo>
                    <a:lnTo>
                      <a:pt x="616235" y="343772"/>
                    </a:lnTo>
                    <a:lnTo>
                      <a:pt x="616235" y="152331"/>
                    </a:lnTo>
                    <a:close/>
                    <a:moveTo>
                      <a:pt x="395194" y="169224"/>
                    </a:moveTo>
                    <a:cubicBezTo>
                      <a:pt x="403979" y="166121"/>
                      <a:pt x="412922" y="163487"/>
                      <a:pt x="421987" y="161333"/>
                    </a:cubicBezTo>
                    <a:lnTo>
                      <a:pt x="421987" y="247834"/>
                    </a:lnTo>
                    <a:lnTo>
                      <a:pt x="395194" y="247834"/>
                    </a:lnTo>
                    <a:close/>
                    <a:moveTo>
                      <a:pt x="60284" y="214343"/>
                    </a:moveTo>
                    <a:lnTo>
                      <a:pt x="65964" y="214343"/>
                    </a:lnTo>
                    <a:cubicBezTo>
                      <a:pt x="72800" y="218036"/>
                      <a:pt x="79851" y="221320"/>
                      <a:pt x="87077" y="224176"/>
                    </a:cubicBezTo>
                    <a:lnTo>
                      <a:pt x="87077" y="261230"/>
                    </a:lnTo>
                    <a:lnTo>
                      <a:pt x="60284" y="261230"/>
                    </a:lnTo>
                    <a:close/>
                    <a:moveTo>
                      <a:pt x="194248" y="240787"/>
                    </a:moveTo>
                    <a:cubicBezTo>
                      <a:pt x="203402" y="240340"/>
                      <a:pt x="212333" y="239490"/>
                      <a:pt x="221041" y="238235"/>
                    </a:cubicBezTo>
                    <a:lnTo>
                      <a:pt x="221041" y="281325"/>
                    </a:lnTo>
                    <a:lnTo>
                      <a:pt x="194248" y="281325"/>
                    </a:lnTo>
                    <a:close/>
                    <a:moveTo>
                      <a:pt x="261230" y="228978"/>
                    </a:moveTo>
                    <a:cubicBezTo>
                      <a:pt x="270397" y="226025"/>
                      <a:pt x="279349" y="222444"/>
                      <a:pt x="288023" y="218261"/>
                    </a:cubicBezTo>
                    <a:lnTo>
                      <a:pt x="288023" y="301419"/>
                    </a:lnTo>
                    <a:lnTo>
                      <a:pt x="261230" y="301419"/>
                    </a:lnTo>
                    <a:close/>
                    <a:moveTo>
                      <a:pt x="328212" y="199801"/>
                    </a:moveTo>
                    <a:cubicBezTo>
                      <a:pt x="337824" y="195548"/>
                      <a:pt x="346485" y="191334"/>
                      <a:pt x="353786" y="187476"/>
                    </a:cubicBezTo>
                    <a:cubicBezTo>
                      <a:pt x="354195" y="187262"/>
                      <a:pt x="354596" y="187081"/>
                      <a:pt x="355005" y="186867"/>
                    </a:cubicBezTo>
                    <a:lnTo>
                      <a:pt x="355005" y="234437"/>
                    </a:lnTo>
                    <a:lnTo>
                      <a:pt x="328212" y="234437"/>
                    </a:lnTo>
                    <a:close/>
                    <a:moveTo>
                      <a:pt x="154059" y="314816"/>
                    </a:moveTo>
                    <a:lnTo>
                      <a:pt x="127266" y="314816"/>
                    </a:lnTo>
                    <a:lnTo>
                      <a:pt x="127266" y="235944"/>
                    </a:lnTo>
                    <a:cubicBezTo>
                      <a:pt x="136124" y="237705"/>
                      <a:pt x="145067" y="239012"/>
                      <a:pt x="154059" y="239863"/>
                    </a:cubicBezTo>
                    <a:close/>
                    <a:moveTo>
                      <a:pt x="462176" y="200946"/>
                    </a:moveTo>
                    <a:lnTo>
                      <a:pt x="462176" y="155345"/>
                    </a:lnTo>
                    <a:cubicBezTo>
                      <a:pt x="471099" y="154802"/>
                      <a:pt x="480047" y="154802"/>
                      <a:pt x="488969" y="155345"/>
                    </a:cubicBezTo>
                    <a:lnTo>
                      <a:pt x="488969" y="200946"/>
                    </a:lnTo>
                    <a:close/>
                    <a:moveTo>
                      <a:pt x="180852" y="40189"/>
                    </a:moveTo>
                    <a:cubicBezTo>
                      <a:pt x="257097" y="40189"/>
                      <a:pt x="321514" y="77029"/>
                      <a:pt x="321514" y="120568"/>
                    </a:cubicBezTo>
                    <a:cubicBezTo>
                      <a:pt x="321514" y="164106"/>
                      <a:pt x="257097" y="200946"/>
                      <a:pt x="180852" y="200946"/>
                    </a:cubicBezTo>
                    <a:cubicBezTo>
                      <a:pt x="104606" y="200946"/>
                      <a:pt x="40189" y="164140"/>
                      <a:pt x="40189" y="120568"/>
                    </a:cubicBezTo>
                    <a:cubicBezTo>
                      <a:pt x="40189" y="76996"/>
                      <a:pt x="104606" y="40189"/>
                      <a:pt x="180852" y="40189"/>
                    </a:cubicBezTo>
                    <a:close/>
                    <a:moveTo>
                      <a:pt x="576046" y="281847"/>
                    </a:moveTo>
                    <a:cubicBezTo>
                      <a:pt x="562467" y="276370"/>
                      <a:pt x="548481" y="271961"/>
                      <a:pt x="534216" y="268658"/>
                    </a:cubicBezTo>
                    <a:cubicBezTo>
                      <a:pt x="526890" y="252533"/>
                      <a:pt x="522892" y="235096"/>
                      <a:pt x="522460" y="217390"/>
                    </a:cubicBezTo>
                    <a:cubicBezTo>
                      <a:pt x="522723" y="198461"/>
                      <a:pt x="528292" y="179986"/>
                      <a:pt x="538536" y="164066"/>
                    </a:cubicBezTo>
                    <a:cubicBezTo>
                      <a:pt x="549513" y="167257"/>
                      <a:pt x="560256" y="171205"/>
                      <a:pt x="570687" y="175882"/>
                    </a:cubicBezTo>
                    <a:lnTo>
                      <a:pt x="576046" y="178300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rgbClr val="FFC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595959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</p:grp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9920C820-85D1-2092-0877-BFD418581EA3}"/>
              </a:ext>
            </a:extLst>
          </p:cNvPr>
          <p:cNvCxnSpPr>
            <a:cxnSpLocks/>
          </p:cNvCxnSpPr>
          <p:nvPr/>
        </p:nvCxnSpPr>
        <p:spPr>
          <a:xfrm flipV="1">
            <a:off x="2603397" y="3940037"/>
            <a:ext cx="0" cy="231784"/>
          </a:xfrm>
          <a:prstGeom prst="line">
            <a:avLst/>
          </a:prstGeom>
          <a:noFill/>
          <a:ln w="38100" cap="rnd" cmpd="sng" algn="ctr">
            <a:solidFill>
              <a:srgbClr val="5B9BD5"/>
            </a:solidFill>
            <a:prstDash val="solid"/>
          </a:ln>
          <a:effectLst/>
        </p:spPr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383193E8-3180-C554-BC17-9EA11792C9DC}"/>
              </a:ext>
            </a:extLst>
          </p:cNvPr>
          <p:cNvCxnSpPr>
            <a:cxnSpLocks/>
          </p:cNvCxnSpPr>
          <p:nvPr/>
        </p:nvCxnSpPr>
        <p:spPr>
          <a:xfrm flipV="1">
            <a:off x="2618359" y="2454645"/>
            <a:ext cx="0" cy="231784"/>
          </a:xfrm>
          <a:prstGeom prst="line">
            <a:avLst/>
          </a:prstGeom>
          <a:noFill/>
          <a:ln w="38100" cap="rnd" cmpd="sng" algn="ctr">
            <a:solidFill>
              <a:srgbClr val="5B9BD5"/>
            </a:solidFill>
            <a:prstDash val="solid"/>
          </a:ln>
          <a:effectLst/>
        </p:spPr>
      </p:cxnSp>
      <p:grpSp>
        <p:nvGrpSpPr>
          <p:cNvPr id="331" name="Group 330">
            <a:extLst>
              <a:ext uri="{FF2B5EF4-FFF2-40B4-BE49-F238E27FC236}">
                <a16:creationId xmlns:a16="http://schemas.microsoft.com/office/drawing/2014/main" id="{C486AE19-3E33-EB62-4A2C-A81BFE8F4570}"/>
              </a:ext>
            </a:extLst>
          </p:cNvPr>
          <p:cNvGrpSpPr/>
          <p:nvPr/>
        </p:nvGrpSpPr>
        <p:grpSpPr>
          <a:xfrm>
            <a:off x="2355944" y="2853705"/>
            <a:ext cx="813221" cy="706905"/>
            <a:chOff x="2203544" y="2701305"/>
            <a:chExt cx="813221" cy="706905"/>
          </a:xfrm>
        </p:grpSpPr>
        <p:pic>
          <p:nvPicPr>
            <p:cNvPr id="332" name="Graphic 331" descr="Folder">
              <a:extLst>
                <a:ext uri="{FF2B5EF4-FFF2-40B4-BE49-F238E27FC236}">
                  <a16:creationId xmlns:a16="http://schemas.microsoft.com/office/drawing/2014/main" id="{C5554CBF-9426-F800-9656-6979EC492B1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2203544" y="2701305"/>
              <a:ext cx="813221" cy="706905"/>
            </a:xfrm>
            <a:prstGeom prst="rect">
              <a:avLst/>
            </a:prstGeom>
          </p:spPr>
        </p:pic>
        <p:grpSp>
          <p:nvGrpSpPr>
            <p:cNvPr id="333" name="Group 332">
              <a:extLst>
                <a:ext uri="{FF2B5EF4-FFF2-40B4-BE49-F238E27FC236}">
                  <a16:creationId xmlns:a16="http://schemas.microsoft.com/office/drawing/2014/main" id="{928BB6B1-9130-C1B4-C717-27B67325562F}"/>
                </a:ext>
              </a:extLst>
            </p:cNvPr>
            <p:cNvGrpSpPr/>
            <p:nvPr/>
          </p:nvGrpSpPr>
          <p:grpSpPr>
            <a:xfrm>
              <a:off x="2399750" y="2940251"/>
              <a:ext cx="408337" cy="257430"/>
              <a:chOff x="2846189" y="2844264"/>
              <a:chExt cx="616235" cy="388496"/>
            </a:xfrm>
          </p:grpSpPr>
          <p:sp>
            <p:nvSpPr>
              <p:cNvPr id="334" name="Freeform: Shape 333">
                <a:extLst>
                  <a:ext uri="{FF2B5EF4-FFF2-40B4-BE49-F238E27FC236}">
                    <a16:creationId xmlns:a16="http://schemas.microsoft.com/office/drawing/2014/main" id="{37AE773E-9289-2C5E-6DFE-7DB63D87678C}"/>
                  </a:ext>
                </a:extLst>
              </p:cNvPr>
              <p:cNvSpPr/>
              <p:nvPr/>
            </p:nvSpPr>
            <p:spPr>
              <a:xfrm>
                <a:off x="2913171" y="2897850"/>
                <a:ext cx="227739" cy="133964"/>
              </a:xfrm>
              <a:custGeom>
                <a:avLst/>
                <a:gdLst>
                  <a:gd name="connsiteX0" fmla="*/ 113870 w 227739"/>
                  <a:gd name="connsiteY0" fmla="*/ 133964 h 133964"/>
                  <a:gd name="connsiteX1" fmla="*/ 227739 w 227739"/>
                  <a:gd name="connsiteY1" fmla="*/ 66982 h 133964"/>
                  <a:gd name="connsiteX2" fmla="*/ 113870 w 227739"/>
                  <a:gd name="connsiteY2" fmla="*/ 0 h 133964"/>
                  <a:gd name="connsiteX3" fmla="*/ 0 w 227739"/>
                  <a:gd name="connsiteY3" fmla="*/ 66982 h 133964"/>
                  <a:gd name="connsiteX4" fmla="*/ 113870 w 227739"/>
                  <a:gd name="connsiteY4" fmla="*/ 133964 h 133964"/>
                  <a:gd name="connsiteX5" fmla="*/ 113870 w 227739"/>
                  <a:gd name="connsiteY5" fmla="*/ 26793 h 133964"/>
                  <a:gd name="connsiteX6" fmla="*/ 200946 w 227739"/>
                  <a:gd name="connsiteY6" fmla="*/ 66982 h 133964"/>
                  <a:gd name="connsiteX7" fmla="*/ 113870 w 227739"/>
                  <a:gd name="connsiteY7" fmla="*/ 107171 h 133964"/>
                  <a:gd name="connsiteX8" fmla="*/ 26793 w 227739"/>
                  <a:gd name="connsiteY8" fmla="*/ 66982 h 133964"/>
                  <a:gd name="connsiteX9" fmla="*/ 113870 w 227739"/>
                  <a:gd name="connsiteY9" fmla="*/ 26793 h 1339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27739" h="133964">
                    <a:moveTo>
                      <a:pt x="113870" y="133964"/>
                    </a:moveTo>
                    <a:cubicBezTo>
                      <a:pt x="177717" y="133964"/>
                      <a:pt x="227739" y="104539"/>
                      <a:pt x="227739" y="66982"/>
                    </a:cubicBezTo>
                    <a:cubicBezTo>
                      <a:pt x="227739" y="29425"/>
                      <a:pt x="177717" y="0"/>
                      <a:pt x="113870" y="0"/>
                    </a:cubicBezTo>
                    <a:cubicBezTo>
                      <a:pt x="50022" y="0"/>
                      <a:pt x="0" y="29425"/>
                      <a:pt x="0" y="66982"/>
                    </a:cubicBezTo>
                    <a:cubicBezTo>
                      <a:pt x="0" y="104539"/>
                      <a:pt x="50022" y="133964"/>
                      <a:pt x="113870" y="133964"/>
                    </a:cubicBezTo>
                    <a:close/>
                    <a:moveTo>
                      <a:pt x="113870" y="26793"/>
                    </a:moveTo>
                    <a:cubicBezTo>
                      <a:pt x="165185" y="26793"/>
                      <a:pt x="200946" y="47973"/>
                      <a:pt x="200946" y="66982"/>
                    </a:cubicBezTo>
                    <a:cubicBezTo>
                      <a:pt x="200946" y="85992"/>
                      <a:pt x="165185" y="107171"/>
                      <a:pt x="113870" y="107171"/>
                    </a:cubicBezTo>
                    <a:cubicBezTo>
                      <a:pt x="62555" y="107171"/>
                      <a:pt x="26793" y="85992"/>
                      <a:pt x="26793" y="66982"/>
                    </a:cubicBezTo>
                    <a:cubicBezTo>
                      <a:pt x="26793" y="47973"/>
                      <a:pt x="62555" y="26793"/>
                      <a:pt x="113870" y="26793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rgbClr val="FFC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595959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35" name="Freeform: Shape 334">
                <a:extLst>
                  <a:ext uri="{FF2B5EF4-FFF2-40B4-BE49-F238E27FC236}">
                    <a16:creationId xmlns:a16="http://schemas.microsoft.com/office/drawing/2014/main" id="{48D3DD16-6EB0-CD17-13E1-2A9C781F5823}"/>
                  </a:ext>
                </a:extLst>
              </p:cNvPr>
              <p:cNvSpPr/>
              <p:nvPr/>
            </p:nvSpPr>
            <p:spPr>
              <a:xfrm>
                <a:off x="2966757" y="2938039"/>
                <a:ext cx="120567" cy="53585"/>
              </a:xfrm>
              <a:custGeom>
                <a:avLst/>
                <a:gdLst>
                  <a:gd name="connsiteX0" fmla="*/ 120568 w 120567"/>
                  <a:gd name="connsiteY0" fmla="*/ 26793 h 53585"/>
                  <a:gd name="connsiteX1" fmla="*/ 60284 w 120567"/>
                  <a:gd name="connsiteY1" fmla="*/ 53586 h 53585"/>
                  <a:gd name="connsiteX2" fmla="*/ 0 w 120567"/>
                  <a:gd name="connsiteY2" fmla="*/ 26793 h 53585"/>
                  <a:gd name="connsiteX3" fmla="*/ 60284 w 120567"/>
                  <a:gd name="connsiteY3" fmla="*/ 0 h 53585"/>
                  <a:gd name="connsiteX4" fmla="*/ 120568 w 120567"/>
                  <a:gd name="connsiteY4" fmla="*/ 26793 h 535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0567" h="53585">
                    <a:moveTo>
                      <a:pt x="120568" y="26793"/>
                    </a:moveTo>
                    <a:cubicBezTo>
                      <a:pt x="120568" y="41590"/>
                      <a:pt x="93578" y="53586"/>
                      <a:pt x="60284" y="53586"/>
                    </a:cubicBezTo>
                    <a:cubicBezTo>
                      <a:pt x="26990" y="53586"/>
                      <a:pt x="0" y="41590"/>
                      <a:pt x="0" y="26793"/>
                    </a:cubicBezTo>
                    <a:cubicBezTo>
                      <a:pt x="0" y="11996"/>
                      <a:pt x="26990" y="0"/>
                      <a:pt x="60284" y="0"/>
                    </a:cubicBezTo>
                    <a:cubicBezTo>
                      <a:pt x="93578" y="0"/>
                      <a:pt x="120568" y="11996"/>
                      <a:pt x="120568" y="26793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rgbClr val="FFC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595959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36" name="Freeform: Shape 335">
                <a:extLst>
                  <a:ext uri="{FF2B5EF4-FFF2-40B4-BE49-F238E27FC236}">
                    <a16:creationId xmlns:a16="http://schemas.microsoft.com/office/drawing/2014/main" id="{C5A95FBD-F835-3907-FC7A-392CE913752C}"/>
                  </a:ext>
                </a:extLst>
              </p:cNvPr>
              <p:cNvSpPr/>
              <p:nvPr/>
            </p:nvSpPr>
            <p:spPr>
              <a:xfrm>
                <a:off x="2846189" y="2844264"/>
                <a:ext cx="616235" cy="388496"/>
              </a:xfrm>
              <a:custGeom>
                <a:avLst/>
                <a:gdLst>
                  <a:gd name="connsiteX0" fmla="*/ 587178 w 616235"/>
                  <a:gd name="connsiteY0" fmla="*/ 139242 h 388496"/>
                  <a:gd name="connsiteX1" fmla="*/ 359366 w 616235"/>
                  <a:gd name="connsiteY1" fmla="*/ 140287 h 388496"/>
                  <a:gd name="connsiteX2" fmla="*/ 361703 w 616235"/>
                  <a:gd name="connsiteY2" fmla="*/ 120568 h 388496"/>
                  <a:gd name="connsiteX3" fmla="*/ 180852 w 616235"/>
                  <a:gd name="connsiteY3" fmla="*/ 0 h 388496"/>
                  <a:gd name="connsiteX4" fmla="*/ 0 w 616235"/>
                  <a:gd name="connsiteY4" fmla="*/ 120568 h 388496"/>
                  <a:gd name="connsiteX5" fmla="*/ 0 w 616235"/>
                  <a:gd name="connsiteY5" fmla="*/ 259180 h 388496"/>
                  <a:gd name="connsiteX6" fmla="*/ 188615 w 616235"/>
                  <a:gd name="connsiteY6" fmla="*/ 388496 h 388496"/>
                  <a:gd name="connsiteX7" fmla="*/ 353786 w 616235"/>
                  <a:gd name="connsiteY7" fmla="*/ 334837 h 388496"/>
                  <a:gd name="connsiteX8" fmla="*/ 570674 w 616235"/>
                  <a:gd name="connsiteY8" fmla="*/ 323242 h 388496"/>
                  <a:gd name="connsiteX9" fmla="*/ 616235 w 616235"/>
                  <a:gd name="connsiteY9" fmla="*/ 343772 h 388496"/>
                  <a:gd name="connsiteX10" fmla="*/ 616235 w 616235"/>
                  <a:gd name="connsiteY10" fmla="*/ 152331 h 388496"/>
                  <a:gd name="connsiteX11" fmla="*/ 395194 w 616235"/>
                  <a:gd name="connsiteY11" fmla="*/ 169224 h 388496"/>
                  <a:gd name="connsiteX12" fmla="*/ 421987 w 616235"/>
                  <a:gd name="connsiteY12" fmla="*/ 161333 h 388496"/>
                  <a:gd name="connsiteX13" fmla="*/ 421987 w 616235"/>
                  <a:gd name="connsiteY13" fmla="*/ 247834 h 388496"/>
                  <a:gd name="connsiteX14" fmla="*/ 395194 w 616235"/>
                  <a:gd name="connsiteY14" fmla="*/ 247834 h 388496"/>
                  <a:gd name="connsiteX15" fmla="*/ 60284 w 616235"/>
                  <a:gd name="connsiteY15" fmla="*/ 214343 h 388496"/>
                  <a:gd name="connsiteX16" fmla="*/ 65964 w 616235"/>
                  <a:gd name="connsiteY16" fmla="*/ 214343 h 388496"/>
                  <a:gd name="connsiteX17" fmla="*/ 87077 w 616235"/>
                  <a:gd name="connsiteY17" fmla="*/ 224176 h 388496"/>
                  <a:gd name="connsiteX18" fmla="*/ 87077 w 616235"/>
                  <a:gd name="connsiteY18" fmla="*/ 261230 h 388496"/>
                  <a:gd name="connsiteX19" fmla="*/ 60284 w 616235"/>
                  <a:gd name="connsiteY19" fmla="*/ 261230 h 388496"/>
                  <a:gd name="connsiteX20" fmla="*/ 194248 w 616235"/>
                  <a:gd name="connsiteY20" fmla="*/ 240787 h 388496"/>
                  <a:gd name="connsiteX21" fmla="*/ 221041 w 616235"/>
                  <a:gd name="connsiteY21" fmla="*/ 238235 h 388496"/>
                  <a:gd name="connsiteX22" fmla="*/ 221041 w 616235"/>
                  <a:gd name="connsiteY22" fmla="*/ 281325 h 388496"/>
                  <a:gd name="connsiteX23" fmla="*/ 194248 w 616235"/>
                  <a:gd name="connsiteY23" fmla="*/ 281325 h 388496"/>
                  <a:gd name="connsiteX24" fmla="*/ 261230 w 616235"/>
                  <a:gd name="connsiteY24" fmla="*/ 228978 h 388496"/>
                  <a:gd name="connsiteX25" fmla="*/ 288023 w 616235"/>
                  <a:gd name="connsiteY25" fmla="*/ 218261 h 388496"/>
                  <a:gd name="connsiteX26" fmla="*/ 288023 w 616235"/>
                  <a:gd name="connsiteY26" fmla="*/ 301419 h 388496"/>
                  <a:gd name="connsiteX27" fmla="*/ 261230 w 616235"/>
                  <a:gd name="connsiteY27" fmla="*/ 301419 h 388496"/>
                  <a:gd name="connsiteX28" fmla="*/ 328212 w 616235"/>
                  <a:gd name="connsiteY28" fmla="*/ 199801 h 388496"/>
                  <a:gd name="connsiteX29" fmla="*/ 353786 w 616235"/>
                  <a:gd name="connsiteY29" fmla="*/ 187476 h 388496"/>
                  <a:gd name="connsiteX30" fmla="*/ 355005 w 616235"/>
                  <a:gd name="connsiteY30" fmla="*/ 186867 h 388496"/>
                  <a:gd name="connsiteX31" fmla="*/ 355005 w 616235"/>
                  <a:gd name="connsiteY31" fmla="*/ 234437 h 388496"/>
                  <a:gd name="connsiteX32" fmla="*/ 328212 w 616235"/>
                  <a:gd name="connsiteY32" fmla="*/ 234437 h 388496"/>
                  <a:gd name="connsiteX33" fmla="*/ 154059 w 616235"/>
                  <a:gd name="connsiteY33" fmla="*/ 314816 h 388496"/>
                  <a:gd name="connsiteX34" fmla="*/ 127266 w 616235"/>
                  <a:gd name="connsiteY34" fmla="*/ 314816 h 388496"/>
                  <a:gd name="connsiteX35" fmla="*/ 127266 w 616235"/>
                  <a:gd name="connsiteY35" fmla="*/ 235944 h 388496"/>
                  <a:gd name="connsiteX36" fmla="*/ 154059 w 616235"/>
                  <a:gd name="connsiteY36" fmla="*/ 239863 h 388496"/>
                  <a:gd name="connsiteX37" fmla="*/ 462176 w 616235"/>
                  <a:gd name="connsiteY37" fmla="*/ 200946 h 388496"/>
                  <a:gd name="connsiteX38" fmla="*/ 462176 w 616235"/>
                  <a:gd name="connsiteY38" fmla="*/ 155345 h 388496"/>
                  <a:gd name="connsiteX39" fmla="*/ 488969 w 616235"/>
                  <a:gd name="connsiteY39" fmla="*/ 155345 h 388496"/>
                  <a:gd name="connsiteX40" fmla="*/ 488969 w 616235"/>
                  <a:gd name="connsiteY40" fmla="*/ 200946 h 388496"/>
                  <a:gd name="connsiteX41" fmla="*/ 180852 w 616235"/>
                  <a:gd name="connsiteY41" fmla="*/ 40189 h 388496"/>
                  <a:gd name="connsiteX42" fmla="*/ 321514 w 616235"/>
                  <a:gd name="connsiteY42" fmla="*/ 120568 h 388496"/>
                  <a:gd name="connsiteX43" fmla="*/ 180852 w 616235"/>
                  <a:gd name="connsiteY43" fmla="*/ 200946 h 388496"/>
                  <a:gd name="connsiteX44" fmla="*/ 40189 w 616235"/>
                  <a:gd name="connsiteY44" fmla="*/ 120568 h 388496"/>
                  <a:gd name="connsiteX45" fmla="*/ 180852 w 616235"/>
                  <a:gd name="connsiteY45" fmla="*/ 40189 h 388496"/>
                  <a:gd name="connsiteX46" fmla="*/ 576046 w 616235"/>
                  <a:gd name="connsiteY46" fmla="*/ 281847 h 388496"/>
                  <a:gd name="connsiteX47" fmla="*/ 534216 w 616235"/>
                  <a:gd name="connsiteY47" fmla="*/ 268658 h 388496"/>
                  <a:gd name="connsiteX48" fmla="*/ 522460 w 616235"/>
                  <a:gd name="connsiteY48" fmla="*/ 217390 h 388496"/>
                  <a:gd name="connsiteX49" fmla="*/ 538536 w 616235"/>
                  <a:gd name="connsiteY49" fmla="*/ 164066 h 388496"/>
                  <a:gd name="connsiteX50" fmla="*/ 570687 w 616235"/>
                  <a:gd name="connsiteY50" fmla="*/ 175882 h 388496"/>
                  <a:gd name="connsiteX51" fmla="*/ 576046 w 616235"/>
                  <a:gd name="connsiteY51" fmla="*/ 178300 h 3884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616235" h="388496">
                    <a:moveTo>
                      <a:pt x="587178" y="139242"/>
                    </a:moveTo>
                    <a:cubicBezTo>
                      <a:pt x="513210" y="105932"/>
                      <a:pt x="436683" y="106421"/>
                      <a:pt x="359366" y="140287"/>
                    </a:cubicBezTo>
                    <a:cubicBezTo>
                      <a:pt x="360908" y="133827"/>
                      <a:pt x="361693" y="127210"/>
                      <a:pt x="361703" y="120568"/>
                    </a:cubicBezTo>
                    <a:cubicBezTo>
                      <a:pt x="361703" y="52963"/>
                      <a:pt x="282269" y="0"/>
                      <a:pt x="180852" y="0"/>
                    </a:cubicBezTo>
                    <a:cubicBezTo>
                      <a:pt x="79434" y="0"/>
                      <a:pt x="0" y="52963"/>
                      <a:pt x="0" y="120568"/>
                    </a:cubicBezTo>
                    <a:lnTo>
                      <a:pt x="0" y="259180"/>
                    </a:lnTo>
                    <a:cubicBezTo>
                      <a:pt x="0" y="331695"/>
                      <a:pt x="82850" y="388496"/>
                      <a:pt x="188615" y="388496"/>
                    </a:cubicBezTo>
                    <a:cubicBezTo>
                      <a:pt x="252248" y="388496"/>
                      <a:pt x="318306" y="353592"/>
                      <a:pt x="353786" y="334837"/>
                    </a:cubicBezTo>
                    <a:cubicBezTo>
                      <a:pt x="427848" y="295692"/>
                      <a:pt x="500825" y="291787"/>
                      <a:pt x="570674" y="323242"/>
                    </a:cubicBezTo>
                    <a:lnTo>
                      <a:pt x="616235" y="343772"/>
                    </a:lnTo>
                    <a:lnTo>
                      <a:pt x="616235" y="152331"/>
                    </a:lnTo>
                    <a:close/>
                    <a:moveTo>
                      <a:pt x="395194" y="169224"/>
                    </a:moveTo>
                    <a:cubicBezTo>
                      <a:pt x="403979" y="166121"/>
                      <a:pt x="412922" y="163487"/>
                      <a:pt x="421987" y="161333"/>
                    </a:cubicBezTo>
                    <a:lnTo>
                      <a:pt x="421987" y="247834"/>
                    </a:lnTo>
                    <a:lnTo>
                      <a:pt x="395194" y="247834"/>
                    </a:lnTo>
                    <a:close/>
                    <a:moveTo>
                      <a:pt x="60284" y="214343"/>
                    </a:moveTo>
                    <a:lnTo>
                      <a:pt x="65964" y="214343"/>
                    </a:lnTo>
                    <a:cubicBezTo>
                      <a:pt x="72800" y="218036"/>
                      <a:pt x="79851" y="221320"/>
                      <a:pt x="87077" y="224176"/>
                    </a:cubicBezTo>
                    <a:lnTo>
                      <a:pt x="87077" y="261230"/>
                    </a:lnTo>
                    <a:lnTo>
                      <a:pt x="60284" y="261230"/>
                    </a:lnTo>
                    <a:close/>
                    <a:moveTo>
                      <a:pt x="194248" y="240787"/>
                    </a:moveTo>
                    <a:cubicBezTo>
                      <a:pt x="203402" y="240340"/>
                      <a:pt x="212333" y="239490"/>
                      <a:pt x="221041" y="238235"/>
                    </a:cubicBezTo>
                    <a:lnTo>
                      <a:pt x="221041" y="281325"/>
                    </a:lnTo>
                    <a:lnTo>
                      <a:pt x="194248" y="281325"/>
                    </a:lnTo>
                    <a:close/>
                    <a:moveTo>
                      <a:pt x="261230" y="228978"/>
                    </a:moveTo>
                    <a:cubicBezTo>
                      <a:pt x="270397" y="226025"/>
                      <a:pt x="279349" y="222444"/>
                      <a:pt x="288023" y="218261"/>
                    </a:cubicBezTo>
                    <a:lnTo>
                      <a:pt x="288023" y="301419"/>
                    </a:lnTo>
                    <a:lnTo>
                      <a:pt x="261230" y="301419"/>
                    </a:lnTo>
                    <a:close/>
                    <a:moveTo>
                      <a:pt x="328212" y="199801"/>
                    </a:moveTo>
                    <a:cubicBezTo>
                      <a:pt x="337824" y="195548"/>
                      <a:pt x="346485" y="191334"/>
                      <a:pt x="353786" y="187476"/>
                    </a:cubicBezTo>
                    <a:cubicBezTo>
                      <a:pt x="354195" y="187262"/>
                      <a:pt x="354596" y="187081"/>
                      <a:pt x="355005" y="186867"/>
                    </a:cubicBezTo>
                    <a:lnTo>
                      <a:pt x="355005" y="234437"/>
                    </a:lnTo>
                    <a:lnTo>
                      <a:pt x="328212" y="234437"/>
                    </a:lnTo>
                    <a:close/>
                    <a:moveTo>
                      <a:pt x="154059" y="314816"/>
                    </a:moveTo>
                    <a:lnTo>
                      <a:pt x="127266" y="314816"/>
                    </a:lnTo>
                    <a:lnTo>
                      <a:pt x="127266" y="235944"/>
                    </a:lnTo>
                    <a:cubicBezTo>
                      <a:pt x="136124" y="237705"/>
                      <a:pt x="145067" y="239012"/>
                      <a:pt x="154059" y="239863"/>
                    </a:cubicBezTo>
                    <a:close/>
                    <a:moveTo>
                      <a:pt x="462176" y="200946"/>
                    </a:moveTo>
                    <a:lnTo>
                      <a:pt x="462176" y="155345"/>
                    </a:lnTo>
                    <a:cubicBezTo>
                      <a:pt x="471099" y="154802"/>
                      <a:pt x="480047" y="154802"/>
                      <a:pt x="488969" y="155345"/>
                    </a:cubicBezTo>
                    <a:lnTo>
                      <a:pt x="488969" y="200946"/>
                    </a:lnTo>
                    <a:close/>
                    <a:moveTo>
                      <a:pt x="180852" y="40189"/>
                    </a:moveTo>
                    <a:cubicBezTo>
                      <a:pt x="257097" y="40189"/>
                      <a:pt x="321514" y="77029"/>
                      <a:pt x="321514" y="120568"/>
                    </a:cubicBezTo>
                    <a:cubicBezTo>
                      <a:pt x="321514" y="164106"/>
                      <a:pt x="257097" y="200946"/>
                      <a:pt x="180852" y="200946"/>
                    </a:cubicBezTo>
                    <a:cubicBezTo>
                      <a:pt x="104606" y="200946"/>
                      <a:pt x="40189" y="164140"/>
                      <a:pt x="40189" y="120568"/>
                    </a:cubicBezTo>
                    <a:cubicBezTo>
                      <a:pt x="40189" y="76996"/>
                      <a:pt x="104606" y="40189"/>
                      <a:pt x="180852" y="40189"/>
                    </a:cubicBezTo>
                    <a:close/>
                    <a:moveTo>
                      <a:pt x="576046" y="281847"/>
                    </a:moveTo>
                    <a:cubicBezTo>
                      <a:pt x="562467" y="276370"/>
                      <a:pt x="548481" y="271961"/>
                      <a:pt x="534216" y="268658"/>
                    </a:cubicBezTo>
                    <a:cubicBezTo>
                      <a:pt x="526890" y="252533"/>
                      <a:pt x="522892" y="235096"/>
                      <a:pt x="522460" y="217390"/>
                    </a:cubicBezTo>
                    <a:cubicBezTo>
                      <a:pt x="522723" y="198461"/>
                      <a:pt x="528292" y="179986"/>
                      <a:pt x="538536" y="164066"/>
                    </a:cubicBezTo>
                    <a:cubicBezTo>
                      <a:pt x="549513" y="167257"/>
                      <a:pt x="560256" y="171205"/>
                      <a:pt x="570687" y="175882"/>
                    </a:cubicBezTo>
                    <a:lnTo>
                      <a:pt x="576046" y="178300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rgbClr val="FFC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595959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</p:grpSp>
      <p:grpSp>
        <p:nvGrpSpPr>
          <p:cNvPr id="337" name="Group 336">
            <a:extLst>
              <a:ext uri="{FF2B5EF4-FFF2-40B4-BE49-F238E27FC236}">
                <a16:creationId xmlns:a16="http://schemas.microsoft.com/office/drawing/2014/main" id="{A7667F52-CEF8-94DC-2E36-91152488A193}"/>
              </a:ext>
            </a:extLst>
          </p:cNvPr>
          <p:cNvGrpSpPr/>
          <p:nvPr/>
        </p:nvGrpSpPr>
        <p:grpSpPr>
          <a:xfrm>
            <a:off x="2508344" y="3006105"/>
            <a:ext cx="813221" cy="706905"/>
            <a:chOff x="2203544" y="2701305"/>
            <a:chExt cx="813221" cy="706905"/>
          </a:xfrm>
        </p:grpSpPr>
        <p:pic>
          <p:nvPicPr>
            <p:cNvPr id="338" name="Graphic 337" descr="Folder">
              <a:extLst>
                <a:ext uri="{FF2B5EF4-FFF2-40B4-BE49-F238E27FC236}">
                  <a16:creationId xmlns:a16="http://schemas.microsoft.com/office/drawing/2014/main" id="{4E86AE7E-BA98-0F73-9FBE-1934CDEF7855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p:blipFill>
          <p:spPr>
            <a:xfrm>
              <a:off x="2203544" y="2701305"/>
              <a:ext cx="813221" cy="706905"/>
            </a:xfrm>
            <a:prstGeom prst="rect">
              <a:avLst/>
            </a:prstGeom>
          </p:spPr>
        </p:pic>
        <p:grpSp>
          <p:nvGrpSpPr>
            <p:cNvPr id="339" name="Group 338">
              <a:extLst>
                <a:ext uri="{FF2B5EF4-FFF2-40B4-BE49-F238E27FC236}">
                  <a16:creationId xmlns:a16="http://schemas.microsoft.com/office/drawing/2014/main" id="{B3BFA7A1-7049-CB64-BC3F-63D335B3EAFD}"/>
                </a:ext>
              </a:extLst>
            </p:cNvPr>
            <p:cNvGrpSpPr/>
            <p:nvPr/>
          </p:nvGrpSpPr>
          <p:grpSpPr>
            <a:xfrm>
              <a:off x="2399750" y="2940251"/>
              <a:ext cx="408337" cy="257430"/>
              <a:chOff x="2846189" y="2844264"/>
              <a:chExt cx="616235" cy="388496"/>
            </a:xfrm>
          </p:grpSpPr>
          <p:sp>
            <p:nvSpPr>
              <p:cNvPr id="340" name="Freeform: Shape 339">
                <a:extLst>
                  <a:ext uri="{FF2B5EF4-FFF2-40B4-BE49-F238E27FC236}">
                    <a16:creationId xmlns:a16="http://schemas.microsoft.com/office/drawing/2014/main" id="{7B08D501-A654-BFB7-0E22-8FD4CF9855DE}"/>
                  </a:ext>
                </a:extLst>
              </p:cNvPr>
              <p:cNvSpPr/>
              <p:nvPr/>
            </p:nvSpPr>
            <p:spPr>
              <a:xfrm>
                <a:off x="2913171" y="2897850"/>
                <a:ext cx="227739" cy="133964"/>
              </a:xfrm>
              <a:custGeom>
                <a:avLst/>
                <a:gdLst>
                  <a:gd name="connsiteX0" fmla="*/ 113870 w 227739"/>
                  <a:gd name="connsiteY0" fmla="*/ 133964 h 133964"/>
                  <a:gd name="connsiteX1" fmla="*/ 227739 w 227739"/>
                  <a:gd name="connsiteY1" fmla="*/ 66982 h 133964"/>
                  <a:gd name="connsiteX2" fmla="*/ 113870 w 227739"/>
                  <a:gd name="connsiteY2" fmla="*/ 0 h 133964"/>
                  <a:gd name="connsiteX3" fmla="*/ 0 w 227739"/>
                  <a:gd name="connsiteY3" fmla="*/ 66982 h 133964"/>
                  <a:gd name="connsiteX4" fmla="*/ 113870 w 227739"/>
                  <a:gd name="connsiteY4" fmla="*/ 133964 h 133964"/>
                  <a:gd name="connsiteX5" fmla="*/ 113870 w 227739"/>
                  <a:gd name="connsiteY5" fmla="*/ 26793 h 133964"/>
                  <a:gd name="connsiteX6" fmla="*/ 200946 w 227739"/>
                  <a:gd name="connsiteY6" fmla="*/ 66982 h 133964"/>
                  <a:gd name="connsiteX7" fmla="*/ 113870 w 227739"/>
                  <a:gd name="connsiteY7" fmla="*/ 107171 h 133964"/>
                  <a:gd name="connsiteX8" fmla="*/ 26793 w 227739"/>
                  <a:gd name="connsiteY8" fmla="*/ 66982 h 133964"/>
                  <a:gd name="connsiteX9" fmla="*/ 113870 w 227739"/>
                  <a:gd name="connsiteY9" fmla="*/ 26793 h 1339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27739" h="133964">
                    <a:moveTo>
                      <a:pt x="113870" y="133964"/>
                    </a:moveTo>
                    <a:cubicBezTo>
                      <a:pt x="177717" y="133964"/>
                      <a:pt x="227739" y="104539"/>
                      <a:pt x="227739" y="66982"/>
                    </a:cubicBezTo>
                    <a:cubicBezTo>
                      <a:pt x="227739" y="29425"/>
                      <a:pt x="177717" y="0"/>
                      <a:pt x="113870" y="0"/>
                    </a:cubicBezTo>
                    <a:cubicBezTo>
                      <a:pt x="50022" y="0"/>
                      <a:pt x="0" y="29425"/>
                      <a:pt x="0" y="66982"/>
                    </a:cubicBezTo>
                    <a:cubicBezTo>
                      <a:pt x="0" y="104539"/>
                      <a:pt x="50022" y="133964"/>
                      <a:pt x="113870" y="133964"/>
                    </a:cubicBezTo>
                    <a:close/>
                    <a:moveTo>
                      <a:pt x="113870" y="26793"/>
                    </a:moveTo>
                    <a:cubicBezTo>
                      <a:pt x="165185" y="26793"/>
                      <a:pt x="200946" y="47973"/>
                      <a:pt x="200946" y="66982"/>
                    </a:cubicBezTo>
                    <a:cubicBezTo>
                      <a:pt x="200946" y="85992"/>
                      <a:pt x="165185" y="107171"/>
                      <a:pt x="113870" y="107171"/>
                    </a:cubicBezTo>
                    <a:cubicBezTo>
                      <a:pt x="62555" y="107171"/>
                      <a:pt x="26793" y="85992"/>
                      <a:pt x="26793" y="66982"/>
                    </a:cubicBezTo>
                    <a:cubicBezTo>
                      <a:pt x="26793" y="47973"/>
                      <a:pt x="62555" y="26793"/>
                      <a:pt x="113870" y="26793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rgbClr val="FFC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595959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41" name="Freeform: Shape 340">
                <a:extLst>
                  <a:ext uri="{FF2B5EF4-FFF2-40B4-BE49-F238E27FC236}">
                    <a16:creationId xmlns:a16="http://schemas.microsoft.com/office/drawing/2014/main" id="{887F5C46-5CB7-87D3-8764-D7320ED47483}"/>
                  </a:ext>
                </a:extLst>
              </p:cNvPr>
              <p:cNvSpPr/>
              <p:nvPr/>
            </p:nvSpPr>
            <p:spPr>
              <a:xfrm>
                <a:off x="2966757" y="2938039"/>
                <a:ext cx="120567" cy="53585"/>
              </a:xfrm>
              <a:custGeom>
                <a:avLst/>
                <a:gdLst>
                  <a:gd name="connsiteX0" fmla="*/ 120568 w 120567"/>
                  <a:gd name="connsiteY0" fmla="*/ 26793 h 53585"/>
                  <a:gd name="connsiteX1" fmla="*/ 60284 w 120567"/>
                  <a:gd name="connsiteY1" fmla="*/ 53586 h 53585"/>
                  <a:gd name="connsiteX2" fmla="*/ 0 w 120567"/>
                  <a:gd name="connsiteY2" fmla="*/ 26793 h 53585"/>
                  <a:gd name="connsiteX3" fmla="*/ 60284 w 120567"/>
                  <a:gd name="connsiteY3" fmla="*/ 0 h 53585"/>
                  <a:gd name="connsiteX4" fmla="*/ 120568 w 120567"/>
                  <a:gd name="connsiteY4" fmla="*/ 26793 h 535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0567" h="53585">
                    <a:moveTo>
                      <a:pt x="120568" y="26793"/>
                    </a:moveTo>
                    <a:cubicBezTo>
                      <a:pt x="120568" y="41590"/>
                      <a:pt x="93578" y="53586"/>
                      <a:pt x="60284" y="53586"/>
                    </a:cubicBezTo>
                    <a:cubicBezTo>
                      <a:pt x="26990" y="53586"/>
                      <a:pt x="0" y="41590"/>
                      <a:pt x="0" y="26793"/>
                    </a:cubicBezTo>
                    <a:cubicBezTo>
                      <a:pt x="0" y="11996"/>
                      <a:pt x="26990" y="0"/>
                      <a:pt x="60284" y="0"/>
                    </a:cubicBezTo>
                    <a:cubicBezTo>
                      <a:pt x="93578" y="0"/>
                      <a:pt x="120568" y="11996"/>
                      <a:pt x="120568" y="26793"/>
                    </a:cubicBez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rgbClr val="FFC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595959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  <p:sp>
            <p:nvSpPr>
              <p:cNvPr id="342" name="Freeform: Shape 341">
                <a:extLst>
                  <a:ext uri="{FF2B5EF4-FFF2-40B4-BE49-F238E27FC236}">
                    <a16:creationId xmlns:a16="http://schemas.microsoft.com/office/drawing/2014/main" id="{FCB66914-1FD2-8820-559D-FD60FBCBE6D6}"/>
                  </a:ext>
                </a:extLst>
              </p:cNvPr>
              <p:cNvSpPr/>
              <p:nvPr/>
            </p:nvSpPr>
            <p:spPr>
              <a:xfrm>
                <a:off x="2846189" y="2844264"/>
                <a:ext cx="616235" cy="388496"/>
              </a:xfrm>
              <a:custGeom>
                <a:avLst/>
                <a:gdLst>
                  <a:gd name="connsiteX0" fmla="*/ 587178 w 616235"/>
                  <a:gd name="connsiteY0" fmla="*/ 139242 h 388496"/>
                  <a:gd name="connsiteX1" fmla="*/ 359366 w 616235"/>
                  <a:gd name="connsiteY1" fmla="*/ 140287 h 388496"/>
                  <a:gd name="connsiteX2" fmla="*/ 361703 w 616235"/>
                  <a:gd name="connsiteY2" fmla="*/ 120568 h 388496"/>
                  <a:gd name="connsiteX3" fmla="*/ 180852 w 616235"/>
                  <a:gd name="connsiteY3" fmla="*/ 0 h 388496"/>
                  <a:gd name="connsiteX4" fmla="*/ 0 w 616235"/>
                  <a:gd name="connsiteY4" fmla="*/ 120568 h 388496"/>
                  <a:gd name="connsiteX5" fmla="*/ 0 w 616235"/>
                  <a:gd name="connsiteY5" fmla="*/ 259180 h 388496"/>
                  <a:gd name="connsiteX6" fmla="*/ 188615 w 616235"/>
                  <a:gd name="connsiteY6" fmla="*/ 388496 h 388496"/>
                  <a:gd name="connsiteX7" fmla="*/ 353786 w 616235"/>
                  <a:gd name="connsiteY7" fmla="*/ 334837 h 388496"/>
                  <a:gd name="connsiteX8" fmla="*/ 570674 w 616235"/>
                  <a:gd name="connsiteY8" fmla="*/ 323242 h 388496"/>
                  <a:gd name="connsiteX9" fmla="*/ 616235 w 616235"/>
                  <a:gd name="connsiteY9" fmla="*/ 343772 h 388496"/>
                  <a:gd name="connsiteX10" fmla="*/ 616235 w 616235"/>
                  <a:gd name="connsiteY10" fmla="*/ 152331 h 388496"/>
                  <a:gd name="connsiteX11" fmla="*/ 395194 w 616235"/>
                  <a:gd name="connsiteY11" fmla="*/ 169224 h 388496"/>
                  <a:gd name="connsiteX12" fmla="*/ 421987 w 616235"/>
                  <a:gd name="connsiteY12" fmla="*/ 161333 h 388496"/>
                  <a:gd name="connsiteX13" fmla="*/ 421987 w 616235"/>
                  <a:gd name="connsiteY13" fmla="*/ 247834 h 388496"/>
                  <a:gd name="connsiteX14" fmla="*/ 395194 w 616235"/>
                  <a:gd name="connsiteY14" fmla="*/ 247834 h 388496"/>
                  <a:gd name="connsiteX15" fmla="*/ 60284 w 616235"/>
                  <a:gd name="connsiteY15" fmla="*/ 214343 h 388496"/>
                  <a:gd name="connsiteX16" fmla="*/ 65964 w 616235"/>
                  <a:gd name="connsiteY16" fmla="*/ 214343 h 388496"/>
                  <a:gd name="connsiteX17" fmla="*/ 87077 w 616235"/>
                  <a:gd name="connsiteY17" fmla="*/ 224176 h 388496"/>
                  <a:gd name="connsiteX18" fmla="*/ 87077 w 616235"/>
                  <a:gd name="connsiteY18" fmla="*/ 261230 h 388496"/>
                  <a:gd name="connsiteX19" fmla="*/ 60284 w 616235"/>
                  <a:gd name="connsiteY19" fmla="*/ 261230 h 388496"/>
                  <a:gd name="connsiteX20" fmla="*/ 194248 w 616235"/>
                  <a:gd name="connsiteY20" fmla="*/ 240787 h 388496"/>
                  <a:gd name="connsiteX21" fmla="*/ 221041 w 616235"/>
                  <a:gd name="connsiteY21" fmla="*/ 238235 h 388496"/>
                  <a:gd name="connsiteX22" fmla="*/ 221041 w 616235"/>
                  <a:gd name="connsiteY22" fmla="*/ 281325 h 388496"/>
                  <a:gd name="connsiteX23" fmla="*/ 194248 w 616235"/>
                  <a:gd name="connsiteY23" fmla="*/ 281325 h 388496"/>
                  <a:gd name="connsiteX24" fmla="*/ 261230 w 616235"/>
                  <a:gd name="connsiteY24" fmla="*/ 228978 h 388496"/>
                  <a:gd name="connsiteX25" fmla="*/ 288023 w 616235"/>
                  <a:gd name="connsiteY25" fmla="*/ 218261 h 388496"/>
                  <a:gd name="connsiteX26" fmla="*/ 288023 w 616235"/>
                  <a:gd name="connsiteY26" fmla="*/ 301419 h 388496"/>
                  <a:gd name="connsiteX27" fmla="*/ 261230 w 616235"/>
                  <a:gd name="connsiteY27" fmla="*/ 301419 h 388496"/>
                  <a:gd name="connsiteX28" fmla="*/ 328212 w 616235"/>
                  <a:gd name="connsiteY28" fmla="*/ 199801 h 388496"/>
                  <a:gd name="connsiteX29" fmla="*/ 353786 w 616235"/>
                  <a:gd name="connsiteY29" fmla="*/ 187476 h 388496"/>
                  <a:gd name="connsiteX30" fmla="*/ 355005 w 616235"/>
                  <a:gd name="connsiteY30" fmla="*/ 186867 h 388496"/>
                  <a:gd name="connsiteX31" fmla="*/ 355005 w 616235"/>
                  <a:gd name="connsiteY31" fmla="*/ 234437 h 388496"/>
                  <a:gd name="connsiteX32" fmla="*/ 328212 w 616235"/>
                  <a:gd name="connsiteY32" fmla="*/ 234437 h 388496"/>
                  <a:gd name="connsiteX33" fmla="*/ 154059 w 616235"/>
                  <a:gd name="connsiteY33" fmla="*/ 314816 h 388496"/>
                  <a:gd name="connsiteX34" fmla="*/ 127266 w 616235"/>
                  <a:gd name="connsiteY34" fmla="*/ 314816 h 388496"/>
                  <a:gd name="connsiteX35" fmla="*/ 127266 w 616235"/>
                  <a:gd name="connsiteY35" fmla="*/ 235944 h 388496"/>
                  <a:gd name="connsiteX36" fmla="*/ 154059 w 616235"/>
                  <a:gd name="connsiteY36" fmla="*/ 239863 h 388496"/>
                  <a:gd name="connsiteX37" fmla="*/ 462176 w 616235"/>
                  <a:gd name="connsiteY37" fmla="*/ 200946 h 388496"/>
                  <a:gd name="connsiteX38" fmla="*/ 462176 w 616235"/>
                  <a:gd name="connsiteY38" fmla="*/ 155345 h 388496"/>
                  <a:gd name="connsiteX39" fmla="*/ 488969 w 616235"/>
                  <a:gd name="connsiteY39" fmla="*/ 155345 h 388496"/>
                  <a:gd name="connsiteX40" fmla="*/ 488969 w 616235"/>
                  <a:gd name="connsiteY40" fmla="*/ 200946 h 388496"/>
                  <a:gd name="connsiteX41" fmla="*/ 180852 w 616235"/>
                  <a:gd name="connsiteY41" fmla="*/ 40189 h 388496"/>
                  <a:gd name="connsiteX42" fmla="*/ 321514 w 616235"/>
                  <a:gd name="connsiteY42" fmla="*/ 120568 h 388496"/>
                  <a:gd name="connsiteX43" fmla="*/ 180852 w 616235"/>
                  <a:gd name="connsiteY43" fmla="*/ 200946 h 388496"/>
                  <a:gd name="connsiteX44" fmla="*/ 40189 w 616235"/>
                  <a:gd name="connsiteY44" fmla="*/ 120568 h 388496"/>
                  <a:gd name="connsiteX45" fmla="*/ 180852 w 616235"/>
                  <a:gd name="connsiteY45" fmla="*/ 40189 h 388496"/>
                  <a:gd name="connsiteX46" fmla="*/ 576046 w 616235"/>
                  <a:gd name="connsiteY46" fmla="*/ 281847 h 388496"/>
                  <a:gd name="connsiteX47" fmla="*/ 534216 w 616235"/>
                  <a:gd name="connsiteY47" fmla="*/ 268658 h 388496"/>
                  <a:gd name="connsiteX48" fmla="*/ 522460 w 616235"/>
                  <a:gd name="connsiteY48" fmla="*/ 217390 h 388496"/>
                  <a:gd name="connsiteX49" fmla="*/ 538536 w 616235"/>
                  <a:gd name="connsiteY49" fmla="*/ 164066 h 388496"/>
                  <a:gd name="connsiteX50" fmla="*/ 570687 w 616235"/>
                  <a:gd name="connsiteY50" fmla="*/ 175882 h 388496"/>
                  <a:gd name="connsiteX51" fmla="*/ 576046 w 616235"/>
                  <a:gd name="connsiteY51" fmla="*/ 178300 h 3884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616235" h="388496">
                    <a:moveTo>
                      <a:pt x="587178" y="139242"/>
                    </a:moveTo>
                    <a:cubicBezTo>
                      <a:pt x="513210" y="105932"/>
                      <a:pt x="436683" y="106421"/>
                      <a:pt x="359366" y="140287"/>
                    </a:cubicBezTo>
                    <a:cubicBezTo>
                      <a:pt x="360908" y="133827"/>
                      <a:pt x="361693" y="127210"/>
                      <a:pt x="361703" y="120568"/>
                    </a:cubicBezTo>
                    <a:cubicBezTo>
                      <a:pt x="361703" y="52963"/>
                      <a:pt x="282269" y="0"/>
                      <a:pt x="180852" y="0"/>
                    </a:cubicBezTo>
                    <a:cubicBezTo>
                      <a:pt x="79434" y="0"/>
                      <a:pt x="0" y="52963"/>
                      <a:pt x="0" y="120568"/>
                    </a:cubicBezTo>
                    <a:lnTo>
                      <a:pt x="0" y="259180"/>
                    </a:lnTo>
                    <a:cubicBezTo>
                      <a:pt x="0" y="331695"/>
                      <a:pt x="82850" y="388496"/>
                      <a:pt x="188615" y="388496"/>
                    </a:cubicBezTo>
                    <a:cubicBezTo>
                      <a:pt x="252248" y="388496"/>
                      <a:pt x="318306" y="353592"/>
                      <a:pt x="353786" y="334837"/>
                    </a:cubicBezTo>
                    <a:cubicBezTo>
                      <a:pt x="427848" y="295692"/>
                      <a:pt x="500825" y="291787"/>
                      <a:pt x="570674" y="323242"/>
                    </a:cubicBezTo>
                    <a:lnTo>
                      <a:pt x="616235" y="343772"/>
                    </a:lnTo>
                    <a:lnTo>
                      <a:pt x="616235" y="152331"/>
                    </a:lnTo>
                    <a:close/>
                    <a:moveTo>
                      <a:pt x="395194" y="169224"/>
                    </a:moveTo>
                    <a:cubicBezTo>
                      <a:pt x="403979" y="166121"/>
                      <a:pt x="412922" y="163487"/>
                      <a:pt x="421987" y="161333"/>
                    </a:cubicBezTo>
                    <a:lnTo>
                      <a:pt x="421987" y="247834"/>
                    </a:lnTo>
                    <a:lnTo>
                      <a:pt x="395194" y="247834"/>
                    </a:lnTo>
                    <a:close/>
                    <a:moveTo>
                      <a:pt x="60284" y="214343"/>
                    </a:moveTo>
                    <a:lnTo>
                      <a:pt x="65964" y="214343"/>
                    </a:lnTo>
                    <a:cubicBezTo>
                      <a:pt x="72800" y="218036"/>
                      <a:pt x="79851" y="221320"/>
                      <a:pt x="87077" y="224176"/>
                    </a:cubicBezTo>
                    <a:lnTo>
                      <a:pt x="87077" y="261230"/>
                    </a:lnTo>
                    <a:lnTo>
                      <a:pt x="60284" y="261230"/>
                    </a:lnTo>
                    <a:close/>
                    <a:moveTo>
                      <a:pt x="194248" y="240787"/>
                    </a:moveTo>
                    <a:cubicBezTo>
                      <a:pt x="203402" y="240340"/>
                      <a:pt x="212333" y="239490"/>
                      <a:pt x="221041" y="238235"/>
                    </a:cubicBezTo>
                    <a:lnTo>
                      <a:pt x="221041" y="281325"/>
                    </a:lnTo>
                    <a:lnTo>
                      <a:pt x="194248" y="281325"/>
                    </a:lnTo>
                    <a:close/>
                    <a:moveTo>
                      <a:pt x="261230" y="228978"/>
                    </a:moveTo>
                    <a:cubicBezTo>
                      <a:pt x="270397" y="226025"/>
                      <a:pt x="279349" y="222444"/>
                      <a:pt x="288023" y="218261"/>
                    </a:cubicBezTo>
                    <a:lnTo>
                      <a:pt x="288023" y="301419"/>
                    </a:lnTo>
                    <a:lnTo>
                      <a:pt x="261230" y="301419"/>
                    </a:lnTo>
                    <a:close/>
                    <a:moveTo>
                      <a:pt x="328212" y="199801"/>
                    </a:moveTo>
                    <a:cubicBezTo>
                      <a:pt x="337824" y="195548"/>
                      <a:pt x="346485" y="191334"/>
                      <a:pt x="353786" y="187476"/>
                    </a:cubicBezTo>
                    <a:cubicBezTo>
                      <a:pt x="354195" y="187262"/>
                      <a:pt x="354596" y="187081"/>
                      <a:pt x="355005" y="186867"/>
                    </a:cubicBezTo>
                    <a:lnTo>
                      <a:pt x="355005" y="234437"/>
                    </a:lnTo>
                    <a:lnTo>
                      <a:pt x="328212" y="234437"/>
                    </a:lnTo>
                    <a:close/>
                    <a:moveTo>
                      <a:pt x="154059" y="314816"/>
                    </a:moveTo>
                    <a:lnTo>
                      <a:pt x="127266" y="314816"/>
                    </a:lnTo>
                    <a:lnTo>
                      <a:pt x="127266" y="235944"/>
                    </a:lnTo>
                    <a:cubicBezTo>
                      <a:pt x="136124" y="237705"/>
                      <a:pt x="145067" y="239012"/>
                      <a:pt x="154059" y="239863"/>
                    </a:cubicBezTo>
                    <a:close/>
                    <a:moveTo>
                      <a:pt x="462176" y="200946"/>
                    </a:moveTo>
                    <a:lnTo>
                      <a:pt x="462176" y="155345"/>
                    </a:lnTo>
                    <a:cubicBezTo>
                      <a:pt x="471099" y="154802"/>
                      <a:pt x="480047" y="154802"/>
                      <a:pt x="488969" y="155345"/>
                    </a:cubicBezTo>
                    <a:lnTo>
                      <a:pt x="488969" y="200946"/>
                    </a:lnTo>
                    <a:close/>
                    <a:moveTo>
                      <a:pt x="180852" y="40189"/>
                    </a:moveTo>
                    <a:cubicBezTo>
                      <a:pt x="257097" y="40189"/>
                      <a:pt x="321514" y="77029"/>
                      <a:pt x="321514" y="120568"/>
                    </a:cubicBezTo>
                    <a:cubicBezTo>
                      <a:pt x="321514" y="164106"/>
                      <a:pt x="257097" y="200946"/>
                      <a:pt x="180852" y="200946"/>
                    </a:cubicBezTo>
                    <a:cubicBezTo>
                      <a:pt x="104606" y="200946"/>
                      <a:pt x="40189" y="164140"/>
                      <a:pt x="40189" y="120568"/>
                    </a:cubicBezTo>
                    <a:cubicBezTo>
                      <a:pt x="40189" y="76996"/>
                      <a:pt x="104606" y="40189"/>
                      <a:pt x="180852" y="40189"/>
                    </a:cubicBezTo>
                    <a:close/>
                    <a:moveTo>
                      <a:pt x="576046" y="281847"/>
                    </a:moveTo>
                    <a:cubicBezTo>
                      <a:pt x="562467" y="276370"/>
                      <a:pt x="548481" y="271961"/>
                      <a:pt x="534216" y="268658"/>
                    </a:cubicBezTo>
                    <a:cubicBezTo>
                      <a:pt x="526890" y="252533"/>
                      <a:pt x="522892" y="235096"/>
                      <a:pt x="522460" y="217390"/>
                    </a:cubicBezTo>
                    <a:cubicBezTo>
                      <a:pt x="522723" y="198461"/>
                      <a:pt x="528292" y="179986"/>
                      <a:pt x="538536" y="164066"/>
                    </a:cubicBezTo>
                    <a:cubicBezTo>
                      <a:pt x="549513" y="167257"/>
                      <a:pt x="560256" y="171205"/>
                      <a:pt x="570687" y="175882"/>
                    </a:cubicBezTo>
                    <a:lnTo>
                      <a:pt x="576046" y="178300"/>
                    </a:lnTo>
                    <a:close/>
                  </a:path>
                </a:pathLst>
              </a:custGeom>
              <a:solidFill>
                <a:sysClr val="window" lastClr="FFFFFF"/>
              </a:solidFill>
              <a:ln w="12700" cap="flat" cmpd="sng" algn="ctr">
                <a:solidFill>
                  <a:srgbClr val="FFC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595959"/>
                  </a:solidFill>
                  <a:effectLst/>
                  <a:uLnTx/>
                  <a:uFillTx/>
                  <a:latin typeface="Calibri" panose="020F0502020204030204"/>
                  <a:ea typeface="+mn-ea"/>
                  <a:cs typeface="+mn-cs"/>
                </a:endParaRPr>
              </a:p>
            </p:txBody>
          </p:sp>
        </p:grpSp>
      </p:grpSp>
      <p:pic>
        <p:nvPicPr>
          <p:cNvPr id="325" name="Picture 324">
            <a:extLst>
              <a:ext uri="{FF2B5EF4-FFF2-40B4-BE49-F238E27FC236}">
                <a16:creationId xmlns:a16="http://schemas.microsoft.com/office/drawing/2014/main" id="{168712DD-0836-C0FE-94A6-6CBDC4B3132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117711" y="1413283"/>
            <a:ext cx="6511092" cy="4523624"/>
          </a:xfrm>
          <a:prstGeom prst="rect">
            <a:avLst/>
          </a:prstGeom>
        </p:spPr>
      </p:pic>
      <p:sp>
        <p:nvSpPr>
          <p:cNvPr id="326" name="TextBox 325">
            <a:extLst>
              <a:ext uri="{FF2B5EF4-FFF2-40B4-BE49-F238E27FC236}">
                <a16:creationId xmlns:a16="http://schemas.microsoft.com/office/drawing/2014/main" id="{AA5D0AD9-F7B8-D680-F4D5-E451D16F40EF}"/>
              </a:ext>
            </a:extLst>
          </p:cNvPr>
          <p:cNvSpPr txBox="1"/>
          <p:nvPr/>
        </p:nvSpPr>
        <p:spPr>
          <a:xfrm>
            <a:off x="5056897" y="2679297"/>
            <a:ext cx="4788259" cy="1815882"/>
          </a:xfrm>
          <a:prstGeom prst="rect">
            <a:avLst/>
          </a:prstGeom>
          <a:solidFill>
            <a:schemeClr val="bg1"/>
          </a:solidFill>
          <a:ln w="28575"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sz="2800" i="1" dirty="0"/>
              <a:t>Create Folder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i="1" dirty="0"/>
              <a:t>open </a:t>
            </a:r>
            <a:r>
              <a:rPr lang="en-US" sz="2800" i="1" dirty="0" err="1"/>
              <a:t>cmd</a:t>
            </a:r>
            <a:r>
              <a:rPr lang="en-US" sz="2800" i="1" dirty="0"/>
              <a:t> in folder root</a:t>
            </a:r>
          </a:p>
          <a:p>
            <a:pPr marL="514350" indent="-514350">
              <a:buFont typeface="+mj-lt"/>
              <a:buAutoNum type="arabicPeriod"/>
            </a:pPr>
            <a:r>
              <a:rPr lang="en-US" sz="2800" i="1" dirty="0"/>
              <a:t>arc </a:t>
            </a:r>
            <a:r>
              <a:rPr lang="en-US" sz="2800" i="1" dirty="0" err="1"/>
              <a:t>init</a:t>
            </a:r>
            <a:endParaRPr lang="en-US" sz="2800" i="1" dirty="0"/>
          </a:p>
          <a:p>
            <a:pPr marL="514350" indent="-514350">
              <a:buFont typeface="+mj-lt"/>
              <a:buAutoNum type="arabicPeriod"/>
            </a:pPr>
            <a:r>
              <a:rPr lang="en-US" sz="2800" i="1" dirty="0"/>
              <a:t>arc config </a:t>
            </a:r>
            <a:r>
              <a:rPr lang="en-US" sz="2800" i="1" dirty="0" err="1"/>
              <a:t>setgituser</a:t>
            </a:r>
            <a:endParaRPr lang="en-US" sz="2800" i="1" dirty="0"/>
          </a:p>
        </p:txBody>
      </p:sp>
    </p:spTree>
    <p:extLst>
      <p:ext uri="{BB962C8B-B14F-4D97-AF65-F5344CB8AC3E}">
        <p14:creationId xmlns:p14="http://schemas.microsoft.com/office/powerpoint/2010/main" val="20625418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mph" presetSubtype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indefinite"/>
                                        <p:tgtEl>
                                          <p:spTgt spid="325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7" dur="indefinite"/>
                                        <p:tgtEl>
                                          <p:spTgt spid="3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Facet">
  <a:themeElements>
    <a:clrScheme name="Custom 1">
      <a:dk1>
        <a:srgbClr val="042C58"/>
      </a:dk1>
      <a:lt1>
        <a:sysClr val="window" lastClr="FFFFFF"/>
      </a:lt1>
      <a:dk2>
        <a:srgbClr val="507289"/>
      </a:dk2>
      <a:lt2>
        <a:srgbClr val="E7E6E6"/>
      </a:lt2>
      <a:accent1>
        <a:srgbClr val="507289"/>
      </a:accent1>
      <a:accent2>
        <a:srgbClr val="E31B4C"/>
      </a:accent2>
      <a:accent3>
        <a:srgbClr val="A5A5A5"/>
      </a:accent3>
      <a:accent4>
        <a:srgbClr val="FFA252"/>
      </a:accent4>
      <a:accent5>
        <a:srgbClr val="3792F6"/>
      </a:accent5>
      <a:accent6>
        <a:srgbClr val="26D07C"/>
      </a:accent6>
      <a:hlink>
        <a:srgbClr val="E31B4C"/>
      </a:hlink>
      <a:folHlink>
        <a:srgbClr val="E31B4C"/>
      </a:folHlink>
    </a:clrScheme>
    <a:fontScheme name="Facet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Face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9C340978127924A9B92E6039AB929AB" ma:contentTypeVersion="9" ma:contentTypeDescription="Create a new document." ma:contentTypeScope="" ma:versionID="83ee062dde24e9f3f050c9052bb75c0b">
  <xsd:schema xmlns:xsd="http://www.w3.org/2001/XMLSchema" xmlns:xs="http://www.w3.org/2001/XMLSchema" xmlns:p="http://schemas.microsoft.com/office/2006/metadata/properties" xmlns:ns2="f296a01b-7808-47c3-822b-0e9f25ddbe7f" xmlns:ns3="f8516206-ee96-4ad3-9c1e-082b7dca3cd0" targetNamespace="http://schemas.microsoft.com/office/2006/metadata/properties" ma:root="true" ma:fieldsID="75b53e7560c8c99379148ad552b8dff1" ns2:_="" ns3:_="">
    <xsd:import namespace="f296a01b-7808-47c3-822b-0e9f25ddbe7f"/>
    <xsd:import namespace="f8516206-ee96-4ad3-9c1e-082b7dca3cd0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lcf76f155ced4ddcb4097134ff3c332f" minOccurs="0"/>
                <xsd:element ref="ns3:TaxCatchAll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296a01b-7808-47c3-822b-0e9f25ddbe7f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lcf76f155ced4ddcb4097134ff3c332f" ma:index="11" nillable="true" ma:taxonomy="true" ma:internalName="lcf76f155ced4ddcb4097134ff3c332f" ma:taxonomyFieldName="MediaServiceImageTags" ma:displayName="Image Tags" ma:readOnly="false" ma:fieldId="{5cf76f15-5ced-4ddc-b409-7134ff3c332f}" ma:taxonomyMulti="true" ma:sspId="bc832da3-2ac2-4cc0-919a-66c05077a27c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6" nillable="true" ma:displayName="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8516206-ee96-4ad3-9c1e-082b7dca3cd0" elementFormDefault="qualified">
    <xsd:import namespace="http://schemas.microsoft.com/office/2006/documentManagement/types"/>
    <xsd:import namespace="http://schemas.microsoft.com/office/infopath/2007/PartnerControls"/>
    <xsd:element name="TaxCatchAll" ma:index="12" nillable="true" ma:displayName="Taxonomy Catch All Column" ma:hidden="true" ma:list="{af136797-f5da-40ab-93d2-c725ad063f43}" ma:internalName="TaxCatchAll" ma:showField="CatchAllData" ma:web="f8516206-ee96-4ad3-9c1e-082b7dca3cd0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f296a01b-7808-47c3-822b-0e9f25ddbe7f">
      <Terms xmlns="http://schemas.microsoft.com/office/infopath/2007/PartnerControls"/>
    </lcf76f155ced4ddcb4097134ff3c332f>
    <TaxCatchAll xmlns="f8516206-ee96-4ad3-9c1e-082b7dca3cd0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BF36F996-0A24-466A-89AC-9BE0D1334A27}">
  <ds:schemaRefs>
    <ds:schemaRef ds:uri="f296a01b-7808-47c3-822b-0e9f25ddbe7f"/>
    <ds:schemaRef ds:uri="f8516206-ee96-4ad3-9c1e-082b7dca3cd0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2.xml><?xml version="1.0" encoding="utf-8"?>
<ds:datastoreItem xmlns:ds="http://schemas.openxmlformats.org/officeDocument/2006/customXml" ds:itemID="{BC7A52CE-E7AA-416E-9BE5-322A744E8B1D}">
  <ds:schemaRefs>
    <ds:schemaRef ds:uri="f296a01b-7808-47c3-822b-0e9f25ddbe7f"/>
    <ds:schemaRef ds:uri="f8516206-ee96-4ad3-9c1e-082b7dca3cd0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949FDF49-4EEF-41E9-8189-DD057C152DB7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316</TotalTime>
  <Words>612</Words>
  <Application>Microsoft Office PowerPoint</Application>
  <PresentationFormat>Widescreen</PresentationFormat>
  <Paragraphs>185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1" baseType="lpstr">
      <vt:lpstr>Arial</vt:lpstr>
      <vt:lpstr>Calibri</vt:lpstr>
      <vt:lpstr>Trebuchet MS</vt:lpstr>
      <vt:lpstr>Wingdings 3</vt:lpstr>
      <vt:lpstr>Facet</vt:lpstr>
      <vt:lpstr>Arcify your TurboID Experiment</vt:lpstr>
      <vt:lpstr>Outline</vt:lpstr>
      <vt:lpstr>Preliminaries</vt:lpstr>
      <vt:lpstr>Questions? Documentation</vt:lpstr>
      <vt:lpstr>I. Setup your ARC and execute the pipeline </vt:lpstr>
      <vt:lpstr>Reminder: the ARC</vt:lpstr>
      <vt:lpstr>Reminder: the ARC</vt:lpstr>
      <vt:lpstr>How should our TurboID ARC look like?</vt:lpstr>
      <vt:lpstr>Step 1. Initialize the Arc</vt:lpstr>
      <vt:lpstr>Step 2. Initialize the mandatory study/assay structure</vt:lpstr>
      <vt:lpstr>Step 3. Fill out the mandatory metadata using SWATE</vt:lpstr>
      <vt:lpstr>Step 3.1 Add and fill out the mandatory columns in the isa.study.xlsx</vt:lpstr>
      <vt:lpstr>Step 3.1 Add and fill out the mandatory columns in the isa.study.xlsx</vt:lpstr>
      <vt:lpstr>Step 3.2 Fill out the mandatory columns in the isa.assay.xlsx</vt:lpstr>
      <vt:lpstr>Swate</vt:lpstr>
      <vt:lpstr>I. Setup your ARC and execute the pipeline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Timo Mühlhaus</dc:creator>
  <cp:lastModifiedBy>David Zimmer</cp:lastModifiedBy>
  <cp:revision>21</cp:revision>
  <dcterms:created xsi:type="dcterms:W3CDTF">2014-03-31T07:35:29Z</dcterms:created>
  <dcterms:modified xsi:type="dcterms:W3CDTF">2023-04-22T10:01:24Z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0x01010089C340978127924A9B92E6039AB929AB</vt:lpwstr>
  </property>
  <property fmtid="{D5CDD505-2E9C-101B-9397-08002B2CF9AE}" pid="3" name="MediaServiceImageTags">
    <vt:lpwstr/>
  </property>
</Properties>
</file>